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222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C90E9-89F7-451A-A23E-E7B8EE9BF91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AFB395-1EE8-448F-932E-D66B1A3FC04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developed during Queen Victoria’s reign.</a:t>
          </a:r>
        </a:p>
      </dgm:t>
    </dgm:pt>
    <dgm:pt modelId="{612854C6-687C-46FD-8447-0537EA7CBDFB}" type="parTrans" cxnId="{AF22AC0F-A6F4-4080-AD97-B6A15D142488}">
      <dgm:prSet/>
      <dgm:spPr/>
      <dgm:t>
        <a:bodyPr/>
        <a:lstStyle/>
        <a:p>
          <a:endParaRPr lang="en-US"/>
        </a:p>
      </dgm:t>
    </dgm:pt>
    <dgm:pt modelId="{E4424BF8-84F4-4B8C-9E4C-A29F167B5999}" type="sibTrans" cxnId="{AF22AC0F-A6F4-4080-AD97-B6A15D142488}">
      <dgm:prSet/>
      <dgm:spPr/>
      <dgm:t>
        <a:bodyPr/>
        <a:lstStyle/>
        <a:p>
          <a:endParaRPr lang="en-US"/>
        </a:p>
      </dgm:t>
    </dgm:pt>
    <dgm:pt modelId="{54A6D21E-E3C9-49A5-AD3A-828B12373AA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Poets reflected social, political, moral, and industrial changes.</a:t>
          </a:r>
        </a:p>
      </dgm:t>
    </dgm:pt>
    <dgm:pt modelId="{556A5312-5586-402D-8970-156EE29A4BBB}" type="parTrans" cxnId="{A5B2CC2D-9DA9-45CE-A0EC-44C48B31CD0A}">
      <dgm:prSet/>
      <dgm:spPr/>
      <dgm:t>
        <a:bodyPr/>
        <a:lstStyle/>
        <a:p>
          <a:endParaRPr lang="en-US"/>
        </a:p>
      </dgm:t>
    </dgm:pt>
    <dgm:pt modelId="{38437E7F-E1F1-4C59-9457-1490BCA32F16}" type="sibTrans" cxnId="{A5B2CC2D-9DA9-45CE-A0EC-44C48B31CD0A}">
      <dgm:prSet/>
      <dgm:spPr/>
      <dgm:t>
        <a:bodyPr/>
        <a:lstStyle/>
        <a:p>
          <a:endParaRPr lang="en-US"/>
        </a:p>
      </dgm:t>
    </dgm:pt>
    <dgm:pt modelId="{58160860-A388-401C-B691-8422E963BC39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Themes include morality, faith, industrialization, nature, and social reform.</a:t>
          </a:r>
        </a:p>
      </dgm:t>
    </dgm:pt>
    <dgm:pt modelId="{FA52C766-EF10-4842-A33D-7B7D8ED8E1DD}" type="parTrans" cxnId="{48CCC4BF-6290-4BE2-93FA-D3CD29B0C6B5}">
      <dgm:prSet/>
      <dgm:spPr/>
      <dgm:t>
        <a:bodyPr/>
        <a:lstStyle/>
        <a:p>
          <a:endParaRPr lang="en-US"/>
        </a:p>
      </dgm:t>
    </dgm:pt>
    <dgm:pt modelId="{5155C65C-EF88-45D5-B660-1EAD6B462FCA}" type="sibTrans" cxnId="{48CCC4BF-6290-4BE2-93FA-D3CD29B0C6B5}">
      <dgm:prSet/>
      <dgm:spPr/>
      <dgm:t>
        <a:bodyPr/>
        <a:lstStyle/>
        <a:p>
          <a:endParaRPr lang="en-US"/>
        </a:p>
      </dgm:t>
    </dgm:pt>
    <dgm:pt modelId="{E4326336-A1D2-9544-90A0-C7A88B078C07}" type="pres">
      <dgm:prSet presAssocID="{793C90E9-89F7-451A-A23E-E7B8EE9BF911}" presName="diagram" presStyleCnt="0">
        <dgm:presLayoutVars>
          <dgm:dir/>
          <dgm:resizeHandles val="exact"/>
        </dgm:presLayoutVars>
      </dgm:prSet>
      <dgm:spPr/>
    </dgm:pt>
    <dgm:pt modelId="{B312DC41-C9E7-934F-9883-E1CEB059C1FB}" type="pres">
      <dgm:prSet presAssocID="{5EAFB395-1EE8-448F-932E-D66B1A3FC047}" presName="node" presStyleLbl="node1" presStyleIdx="0" presStyleCnt="3" custScaleX="196923">
        <dgm:presLayoutVars>
          <dgm:bulletEnabled val="1"/>
        </dgm:presLayoutVars>
      </dgm:prSet>
      <dgm:spPr/>
    </dgm:pt>
    <dgm:pt modelId="{D0716677-31E1-0C4D-BF4F-D26250A37430}" type="pres">
      <dgm:prSet presAssocID="{E4424BF8-84F4-4B8C-9E4C-A29F167B5999}" presName="sibTrans" presStyleCnt="0"/>
      <dgm:spPr/>
    </dgm:pt>
    <dgm:pt modelId="{66CDCAA4-E15A-4A48-B55E-B428A236DAFA}" type="pres">
      <dgm:prSet presAssocID="{54A6D21E-E3C9-49A5-AD3A-828B12373AAD}" presName="node" presStyleLbl="node1" presStyleIdx="1" presStyleCnt="3" custScaleX="196923">
        <dgm:presLayoutVars>
          <dgm:bulletEnabled val="1"/>
        </dgm:presLayoutVars>
      </dgm:prSet>
      <dgm:spPr/>
    </dgm:pt>
    <dgm:pt modelId="{B0D520EB-E183-E547-B97B-A68F1C4517F5}" type="pres">
      <dgm:prSet presAssocID="{38437E7F-E1F1-4C59-9457-1490BCA32F16}" presName="sibTrans" presStyleCnt="0"/>
      <dgm:spPr/>
    </dgm:pt>
    <dgm:pt modelId="{70E31A03-574D-DB4A-8350-F3813362AD17}" type="pres">
      <dgm:prSet presAssocID="{58160860-A388-401C-B691-8422E963BC39}" presName="node" presStyleLbl="node1" presStyleIdx="2" presStyleCnt="3" custScaleX="196923">
        <dgm:presLayoutVars>
          <dgm:bulletEnabled val="1"/>
        </dgm:presLayoutVars>
      </dgm:prSet>
      <dgm:spPr/>
    </dgm:pt>
  </dgm:ptLst>
  <dgm:cxnLst>
    <dgm:cxn modelId="{AF22AC0F-A6F4-4080-AD97-B6A15D142488}" srcId="{793C90E9-89F7-451A-A23E-E7B8EE9BF911}" destId="{5EAFB395-1EE8-448F-932E-D66B1A3FC047}" srcOrd="0" destOrd="0" parTransId="{612854C6-687C-46FD-8447-0537EA7CBDFB}" sibTransId="{E4424BF8-84F4-4B8C-9E4C-A29F167B5999}"/>
    <dgm:cxn modelId="{A5B2CC2D-9DA9-45CE-A0EC-44C48B31CD0A}" srcId="{793C90E9-89F7-451A-A23E-E7B8EE9BF911}" destId="{54A6D21E-E3C9-49A5-AD3A-828B12373AAD}" srcOrd="1" destOrd="0" parTransId="{556A5312-5586-402D-8970-156EE29A4BBB}" sibTransId="{38437E7F-E1F1-4C59-9457-1490BCA32F16}"/>
    <dgm:cxn modelId="{B6AF4734-C4BF-B140-A698-52F669C81B56}" type="presOf" srcId="{793C90E9-89F7-451A-A23E-E7B8EE9BF911}" destId="{E4326336-A1D2-9544-90A0-C7A88B078C07}" srcOrd="0" destOrd="0" presId="urn:microsoft.com/office/officeart/2005/8/layout/default"/>
    <dgm:cxn modelId="{A4374A40-6E36-B042-A669-A90BB4E5E4FC}" type="presOf" srcId="{54A6D21E-E3C9-49A5-AD3A-828B12373AAD}" destId="{66CDCAA4-E15A-4A48-B55E-B428A236DAFA}" srcOrd="0" destOrd="0" presId="urn:microsoft.com/office/officeart/2005/8/layout/default"/>
    <dgm:cxn modelId="{09D24F44-EA02-7740-884D-30BA3DB2B08B}" type="presOf" srcId="{58160860-A388-401C-B691-8422E963BC39}" destId="{70E31A03-574D-DB4A-8350-F3813362AD17}" srcOrd="0" destOrd="0" presId="urn:microsoft.com/office/officeart/2005/8/layout/default"/>
    <dgm:cxn modelId="{48CCC4BF-6290-4BE2-93FA-D3CD29B0C6B5}" srcId="{793C90E9-89F7-451A-A23E-E7B8EE9BF911}" destId="{58160860-A388-401C-B691-8422E963BC39}" srcOrd="2" destOrd="0" parTransId="{FA52C766-EF10-4842-A33D-7B7D8ED8E1DD}" sibTransId="{5155C65C-EF88-45D5-B660-1EAD6B462FCA}"/>
    <dgm:cxn modelId="{732DF7FD-0D65-AB42-84C7-2D4A4FFA8696}" type="presOf" srcId="{5EAFB395-1EE8-448F-932E-D66B1A3FC047}" destId="{B312DC41-C9E7-934F-9883-E1CEB059C1FB}" srcOrd="0" destOrd="0" presId="urn:microsoft.com/office/officeart/2005/8/layout/default"/>
    <dgm:cxn modelId="{075885A7-8B1F-8843-B8B0-A67601668662}" type="presParOf" srcId="{E4326336-A1D2-9544-90A0-C7A88B078C07}" destId="{B312DC41-C9E7-934F-9883-E1CEB059C1FB}" srcOrd="0" destOrd="0" presId="urn:microsoft.com/office/officeart/2005/8/layout/default"/>
    <dgm:cxn modelId="{CAEAB889-3359-074F-A525-29908525DA1A}" type="presParOf" srcId="{E4326336-A1D2-9544-90A0-C7A88B078C07}" destId="{D0716677-31E1-0C4D-BF4F-D26250A37430}" srcOrd="1" destOrd="0" presId="urn:microsoft.com/office/officeart/2005/8/layout/default"/>
    <dgm:cxn modelId="{B7B64947-CCC0-B243-BD4C-7E8DEA9EA95B}" type="presParOf" srcId="{E4326336-A1D2-9544-90A0-C7A88B078C07}" destId="{66CDCAA4-E15A-4A48-B55E-B428A236DAFA}" srcOrd="2" destOrd="0" presId="urn:microsoft.com/office/officeart/2005/8/layout/default"/>
    <dgm:cxn modelId="{C6191A78-22B8-C946-86D9-E3EF83D40C8F}" type="presParOf" srcId="{E4326336-A1D2-9544-90A0-C7A88B078C07}" destId="{B0D520EB-E183-E547-B97B-A68F1C4517F5}" srcOrd="3" destOrd="0" presId="urn:microsoft.com/office/officeart/2005/8/layout/default"/>
    <dgm:cxn modelId="{DBD6AE7D-23CB-D441-8B8C-EC8B99FE50AB}" type="presParOf" srcId="{E4326336-A1D2-9544-90A0-C7A88B078C07}" destId="{70E31A03-574D-DB4A-8350-F3813362AD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2394F-46DB-4DF7-9284-85B2A3C63D8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CD48A59-770F-40C7-AC63-27629C188118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Scientific theories created uncertainty about religion.</a:t>
          </a:r>
        </a:p>
      </dgm:t>
    </dgm:pt>
    <dgm:pt modelId="{50B317F0-7561-460F-8EC4-1E463AEB9B54}" type="parTrans" cxnId="{59B42272-592D-49AA-B999-1C10B1E3BDC0}">
      <dgm:prSet/>
      <dgm:spPr/>
      <dgm:t>
        <a:bodyPr/>
        <a:lstStyle/>
        <a:p>
          <a:endParaRPr lang="en-US"/>
        </a:p>
      </dgm:t>
    </dgm:pt>
    <dgm:pt modelId="{65839870-40F6-49EA-BFCB-D196C386BE17}" type="sibTrans" cxnId="{59B42272-592D-49AA-B999-1C10B1E3BDC0}">
      <dgm:prSet/>
      <dgm:spPr/>
      <dgm:t>
        <a:bodyPr/>
        <a:lstStyle/>
        <a:p>
          <a:endParaRPr lang="en-US"/>
        </a:p>
      </dgm:t>
    </dgm:pt>
    <dgm:pt modelId="{4510E1AA-CF57-4E26-A799-7D9AFBC4214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poets expressed spiritual conflict.</a:t>
          </a:r>
        </a:p>
      </dgm:t>
    </dgm:pt>
    <dgm:pt modelId="{77A0B070-B268-4B8F-A0D9-74C3E0151FB0}" type="parTrans" cxnId="{982693BE-4000-42A4-B595-6F6BEAF8A02E}">
      <dgm:prSet/>
      <dgm:spPr/>
      <dgm:t>
        <a:bodyPr/>
        <a:lstStyle/>
        <a:p>
          <a:endParaRPr lang="en-US"/>
        </a:p>
      </dgm:t>
    </dgm:pt>
    <dgm:pt modelId="{F679C3EF-595D-429C-B7E6-50DD8039BA1C}" type="sibTrans" cxnId="{982693BE-4000-42A4-B595-6F6BEAF8A02E}">
      <dgm:prSet/>
      <dgm:spPr/>
      <dgm:t>
        <a:bodyPr/>
        <a:lstStyle/>
        <a:p>
          <a:endParaRPr lang="en-US"/>
        </a:p>
      </dgm:t>
    </dgm:pt>
    <dgm:pt modelId="{B4081D97-1226-4423-8F14-54CED435A254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Faith and skepticism coexist in many poems.</a:t>
          </a:r>
        </a:p>
      </dgm:t>
    </dgm:pt>
    <dgm:pt modelId="{F5C14060-C17D-493C-A8F8-810763EB460E}" type="parTrans" cxnId="{3D3E7B96-FBFE-42BB-A663-FBBB793039A3}">
      <dgm:prSet/>
      <dgm:spPr/>
      <dgm:t>
        <a:bodyPr/>
        <a:lstStyle/>
        <a:p>
          <a:endParaRPr lang="en-US"/>
        </a:p>
      </dgm:t>
    </dgm:pt>
    <dgm:pt modelId="{783CB95D-DDB7-420D-8CE6-09187EF4A780}" type="sibTrans" cxnId="{3D3E7B96-FBFE-42BB-A663-FBBB793039A3}">
      <dgm:prSet/>
      <dgm:spPr/>
      <dgm:t>
        <a:bodyPr/>
        <a:lstStyle/>
        <a:p>
          <a:endParaRPr lang="en-US"/>
        </a:p>
      </dgm:t>
    </dgm:pt>
    <dgm:pt modelId="{C8B7B7FE-76F6-2744-8973-06DD5A91D2FC}" type="pres">
      <dgm:prSet presAssocID="{3532394F-46DB-4DF7-9284-85B2A3C63D80}" presName="vert0" presStyleCnt="0">
        <dgm:presLayoutVars>
          <dgm:dir/>
          <dgm:animOne val="branch"/>
          <dgm:animLvl val="lvl"/>
        </dgm:presLayoutVars>
      </dgm:prSet>
      <dgm:spPr/>
    </dgm:pt>
    <dgm:pt modelId="{9B9E223B-4EE9-0F49-9DDB-AFDEE257C6CB}" type="pres">
      <dgm:prSet presAssocID="{CCD48A59-770F-40C7-AC63-27629C188118}" presName="thickLine" presStyleLbl="alignNode1" presStyleIdx="0" presStyleCnt="3"/>
      <dgm:spPr/>
    </dgm:pt>
    <dgm:pt modelId="{2C01D56D-C451-E140-BAE3-7460CC3CA27A}" type="pres">
      <dgm:prSet presAssocID="{CCD48A59-770F-40C7-AC63-27629C188118}" presName="horz1" presStyleCnt="0"/>
      <dgm:spPr/>
    </dgm:pt>
    <dgm:pt modelId="{6661EC42-FB4C-D74F-986B-27D6E31B8FBF}" type="pres">
      <dgm:prSet presAssocID="{CCD48A59-770F-40C7-AC63-27629C188118}" presName="tx1" presStyleLbl="revTx" presStyleIdx="0" presStyleCnt="3"/>
      <dgm:spPr/>
    </dgm:pt>
    <dgm:pt modelId="{6901147A-C5A1-C241-9288-8D42B1784EB2}" type="pres">
      <dgm:prSet presAssocID="{CCD48A59-770F-40C7-AC63-27629C188118}" presName="vert1" presStyleCnt="0"/>
      <dgm:spPr/>
    </dgm:pt>
    <dgm:pt modelId="{270A74C1-F238-1D40-A38F-2AB05C716A1C}" type="pres">
      <dgm:prSet presAssocID="{4510E1AA-CF57-4E26-A799-7D9AFBC42140}" presName="thickLine" presStyleLbl="alignNode1" presStyleIdx="1" presStyleCnt="3"/>
      <dgm:spPr/>
    </dgm:pt>
    <dgm:pt modelId="{E0625F55-6E3B-EF45-8C64-16C0BE3D9731}" type="pres">
      <dgm:prSet presAssocID="{4510E1AA-CF57-4E26-A799-7D9AFBC42140}" presName="horz1" presStyleCnt="0"/>
      <dgm:spPr/>
    </dgm:pt>
    <dgm:pt modelId="{094C92CF-61EF-4843-94B4-585A5543D971}" type="pres">
      <dgm:prSet presAssocID="{4510E1AA-CF57-4E26-A799-7D9AFBC42140}" presName="tx1" presStyleLbl="revTx" presStyleIdx="1" presStyleCnt="3"/>
      <dgm:spPr/>
    </dgm:pt>
    <dgm:pt modelId="{D11B339C-CB9E-5644-BEE1-226BB387D28C}" type="pres">
      <dgm:prSet presAssocID="{4510E1AA-CF57-4E26-A799-7D9AFBC42140}" presName="vert1" presStyleCnt="0"/>
      <dgm:spPr/>
    </dgm:pt>
    <dgm:pt modelId="{25D101A8-AC67-344E-996D-34059645073E}" type="pres">
      <dgm:prSet presAssocID="{B4081D97-1226-4423-8F14-54CED435A254}" presName="thickLine" presStyleLbl="alignNode1" presStyleIdx="2" presStyleCnt="3"/>
      <dgm:spPr/>
    </dgm:pt>
    <dgm:pt modelId="{CEF040CB-E0A3-E74E-BE1B-F6AA8C9C9325}" type="pres">
      <dgm:prSet presAssocID="{B4081D97-1226-4423-8F14-54CED435A254}" presName="horz1" presStyleCnt="0"/>
      <dgm:spPr/>
    </dgm:pt>
    <dgm:pt modelId="{86569D9C-B903-AB40-9592-3275B00E52B1}" type="pres">
      <dgm:prSet presAssocID="{B4081D97-1226-4423-8F14-54CED435A254}" presName="tx1" presStyleLbl="revTx" presStyleIdx="2" presStyleCnt="3"/>
      <dgm:spPr/>
    </dgm:pt>
    <dgm:pt modelId="{3D71ED4C-DAC5-6147-9EF8-88827CB26AC2}" type="pres">
      <dgm:prSet presAssocID="{B4081D97-1226-4423-8F14-54CED435A254}" presName="vert1" presStyleCnt="0"/>
      <dgm:spPr/>
    </dgm:pt>
  </dgm:ptLst>
  <dgm:cxnLst>
    <dgm:cxn modelId="{59B42272-592D-49AA-B999-1C10B1E3BDC0}" srcId="{3532394F-46DB-4DF7-9284-85B2A3C63D80}" destId="{CCD48A59-770F-40C7-AC63-27629C188118}" srcOrd="0" destOrd="0" parTransId="{50B317F0-7561-460F-8EC4-1E463AEB9B54}" sibTransId="{65839870-40F6-49EA-BFCB-D196C386BE17}"/>
    <dgm:cxn modelId="{3D3E7B96-FBFE-42BB-A663-FBBB793039A3}" srcId="{3532394F-46DB-4DF7-9284-85B2A3C63D80}" destId="{B4081D97-1226-4423-8F14-54CED435A254}" srcOrd="2" destOrd="0" parTransId="{F5C14060-C17D-493C-A8F8-810763EB460E}" sibTransId="{783CB95D-DDB7-420D-8CE6-09187EF4A780}"/>
    <dgm:cxn modelId="{AB637CB6-9DC9-A946-A00B-17E8568BE418}" type="presOf" srcId="{CCD48A59-770F-40C7-AC63-27629C188118}" destId="{6661EC42-FB4C-D74F-986B-27D6E31B8FBF}" srcOrd="0" destOrd="0" presId="urn:microsoft.com/office/officeart/2008/layout/LinedList"/>
    <dgm:cxn modelId="{982693BE-4000-42A4-B595-6F6BEAF8A02E}" srcId="{3532394F-46DB-4DF7-9284-85B2A3C63D80}" destId="{4510E1AA-CF57-4E26-A799-7D9AFBC42140}" srcOrd="1" destOrd="0" parTransId="{77A0B070-B268-4B8F-A0D9-74C3E0151FB0}" sibTransId="{F679C3EF-595D-429C-B7E6-50DD8039BA1C}"/>
    <dgm:cxn modelId="{8B6539C0-BB1C-FB4C-86DE-AC451311D88E}" type="presOf" srcId="{B4081D97-1226-4423-8F14-54CED435A254}" destId="{86569D9C-B903-AB40-9592-3275B00E52B1}" srcOrd="0" destOrd="0" presId="urn:microsoft.com/office/officeart/2008/layout/LinedList"/>
    <dgm:cxn modelId="{AF6C8DC8-6443-6146-B5BB-C31008600BDE}" type="presOf" srcId="{3532394F-46DB-4DF7-9284-85B2A3C63D80}" destId="{C8B7B7FE-76F6-2744-8973-06DD5A91D2FC}" srcOrd="0" destOrd="0" presId="urn:microsoft.com/office/officeart/2008/layout/LinedList"/>
    <dgm:cxn modelId="{C9E236F0-B54F-EE4F-981A-687A134AF1B7}" type="presOf" srcId="{4510E1AA-CF57-4E26-A799-7D9AFBC42140}" destId="{094C92CF-61EF-4843-94B4-585A5543D971}" srcOrd="0" destOrd="0" presId="urn:microsoft.com/office/officeart/2008/layout/LinedList"/>
    <dgm:cxn modelId="{7ACE1F5E-C6CB-A940-9F96-645F97613D42}" type="presParOf" srcId="{C8B7B7FE-76F6-2744-8973-06DD5A91D2FC}" destId="{9B9E223B-4EE9-0F49-9DDB-AFDEE257C6CB}" srcOrd="0" destOrd="0" presId="urn:microsoft.com/office/officeart/2008/layout/LinedList"/>
    <dgm:cxn modelId="{C7C27979-E0E6-104B-AED9-B7EFD94EE887}" type="presParOf" srcId="{C8B7B7FE-76F6-2744-8973-06DD5A91D2FC}" destId="{2C01D56D-C451-E140-BAE3-7460CC3CA27A}" srcOrd="1" destOrd="0" presId="urn:microsoft.com/office/officeart/2008/layout/LinedList"/>
    <dgm:cxn modelId="{F4BF0FFA-A351-3243-ABAC-CE4E903378EE}" type="presParOf" srcId="{2C01D56D-C451-E140-BAE3-7460CC3CA27A}" destId="{6661EC42-FB4C-D74F-986B-27D6E31B8FBF}" srcOrd="0" destOrd="0" presId="urn:microsoft.com/office/officeart/2008/layout/LinedList"/>
    <dgm:cxn modelId="{CFB10F8A-AA2F-124A-98FB-106981744C0F}" type="presParOf" srcId="{2C01D56D-C451-E140-BAE3-7460CC3CA27A}" destId="{6901147A-C5A1-C241-9288-8D42B1784EB2}" srcOrd="1" destOrd="0" presId="urn:microsoft.com/office/officeart/2008/layout/LinedList"/>
    <dgm:cxn modelId="{6CB9547C-F2E8-8C44-8723-3BAE3B6E665D}" type="presParOf" srcId="{C8B7B7FE-76F6-2744-8973-06DD5A91D2FC}" destId="{270A74C1-F238-1D40-A38F-2AB05C716A1C}" srcOrd="2" destOrd="0" presId="urn:microsoft.com/office/officeart/2008/layout/LinedList"/>
    <dgm:cxn modelId="{975A324E-86AF-FC42-8C4C-77E1C924A2A7}" type="presParOf" srcId="{C8B7B7FE-76F6-2744-8973-06DD5A91D2FC}" destId="{E0625F55-6E3B-EF45-8C64-16C0BE3D9731}" srcOrd="3" destOrd="0" presId="urn:microsoft.com/office/officeart/2008/layout/LinedList"/>
    <dgm:cxn modelId="{23537FB3-4CDA-F24E-A5B7-D7C540D9D658}" type="presParOf" srcId="{E0625F55-6E3B-EF45-8C64-16C0BE3D9731}" destId="{094C92CF-61EF-4843-94B4-585A5543D971}" srcOrd="0" destOrd="0" presId="urn:microsoft.com/office/officeart/2008/layout/LinedList"/>
    <dgm:cxn modelId="{7B788A3E-D4F3-4A43-ABEE-088137B54F48}" type="presParOf" srcId="{E0625F55-6E3B-EF45-8C64-16C0BE3D9731}" destId="{D11B339C-CB9E-5644-BEE1-226BB387D28C}" srcOrd="1" destOrd="0" presId="urn:microsoft.com/office/officeart/2008/layout/LinedList"/>
    <dgm:cxn modelId="{A58F48B3-2F82-3545-BDD9-2CEB7CF695B7}" type="presParOf" srcId="{C8B7B7FE-76F6-2744-8973-06DD5A91D2FC}" destId="{25D101A8-AC67-344E-996D-34059645073E}" srcOrd="4" destOrd="0" presId="urn:microsoft.com/office/officeart/2008/layout/LinedList"/>
    <dgm:cxn modelId="{D3A933C7-6477-9A48-86CA-431BBE095287}" type="presParOf" srcId="{C8B7B7FE-76F6-2744-8973-06DD5A91D2FC}" destId="{CEF040CB-E0A3-E74E-BE1B-F6AA8C9C9325}" srcOrd="5" destOrd="0" presId="urn:microsoft.com/office/officeart/2008/layout/LinedList"/>
    <dgm:cxn modelId="{E12CD633-F4CD-3E41-B9A2-3C65121A2885}" type="presParOf" srcId="{CEF040CB-E0A3-E74E-BE1B-F6AA8C9C9325}" destId="{86569D9C-B903-AB40-9592-3275B00E52B1}" srcOrd="0" destOrd="0" presId="urn:microsoft.com/office/officeart/2008/layout/LinedList"/>
    <dgm:cxn modelId="{725DAD82-B395-844D-A75D-402C88865E30}" type="presParOf" srcId="{CEF040CB-E0A3-E74E-BE1B-F6AA8C9C9325}" destId="{3D71ED4C-DAC5-6147-9EF8-88827CB26A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20C12A-1995-41EA-9580-02BBE5DC4DA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1B8887F-6038-4B9F-9BEA-0BBABEE5D1C9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Women were expected to follow strict social roles.</a:t>
          </a:r>
        </a:p>
      </dgm:t>
    </dgm:pt>
    <dgm:pt modelId="{1B61F81A-C713-4A93-B26F-9CA79633F1B9}" type="parTrans" cxnId="{8CB6DDD9-3D26-44EA-83F9-AE6D35E348EC}">
      <dgm:prSet/>
      <dgm:spPr/>
      <dgm:t>
        <a:bodyPr/>
        <a:lstStyle/>
        <a:p>
          <a:endParaRPr lang="en-US"/>
        </a:p>
      </dgm:t>
    </dgm:pt>
    <dgm:pt modelId="{81260D34-7450-4CC1-876B-3DD16A895140}" type="sibTrans" cxnId="{8CB6DDD9-3D26-44EA-83F9-AE6D35E348EC}">
      <dgm:prSet/>
      <dgm:spPr/>
      <dgm:t>
        <a:bodyPr/>
        <a:lstStyle/>
        <a:p>
          <a:endParaRPr lang="en-US"/>
        </a:p>
      </dgm:t>
    </dgm:pt>
    <dgm:pt modelId="{7C6891FF-0DED-475A-9151-9569221FDE5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Poets questioned gender inequality.</a:t>
          </a:r>
        </a:p>
      </dgm:t>
    </dgm:pt>
    <dgm:pt modelId="{AD30D82C-089F-44C3-9569-AC8EDC07DF4C}" type="parTrans" cxnId="{198429CF-917C-4915-9271-FB0EDD66DBF4}">
      <dgm:prSet/>
      <dgm:spPr/>
      <dgm:t>
        <a:bodyPr/>
        <a:lstStyle/>
        <a:p>
          <a:endParaRPr lang="en-US"/>
        </a:p>
      </dgm:t>
    </dgm:pt>
    <dgm:pt modelId="{759D16AA-8A3D-467B-BD8E-CC5B871A83A9}" type="sibTrans" cxnId="{198429CF-917C-4915-9271-FB0EDD66DBF4}">
      <dgm:prSet/>
      <dgm:spPr/>
      <dgm:t>
        <a:bodyPr/>
        <a:lstStyle/>
        <a:p>
          <a:endParaRPr lang="en-US"/>
        </a:p>
      </dgm:t>
    </dgm:pt>
    <dgm:pt modelId="{8B66C0F1-737C-467E-9584-DFEB9F40968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Rise of the ‘New Woman’ concept.</a:t>
          </a:r>
        </a:p>
      </dgm:t>
    </dgm:pt>
    <dgm:pt modelId="{119776C9-EBB8-4663-9B11-D58783535DE2}" type="parTrans" cxnId="{ABF269A9-783E-4F6E-9238-D17377B7286A}">
      <dgm:prSet/>
      <dgm:spPr/>
      <dgm:t>
        <a:bodyPr/>
        <a:lstStyle/>
        <a:p>
          <a:endParaRPr lang="en-US"/>
        </a:p>
      </dgm:t>
    </dgm:pt>
    <dgm:pt modelId="{247137FC-B686-43F0-989F-F57ED6CAEDB4}" type="sibTrans" cxnId="{ABF269A9-783E-4F6E-9238-D17377B7286A}">
      <dgm:prSet/>
      <dgm:spPr/>
      <dgm:t>
        <a:bodyPr/>
        <a:lstStyle/>
        <a:p>
          <a:endParaRPr lang="en-US"/>
        </a:p>
      </dgm:t>
    </dgm:pt>
    <dgm:pt modelId="{0F36045C-085C-BE47-ABF2-06EA12AA5816}" type="pres">
      <dgm:prSet presAssocID="{7A20C12A-1995-41EA-9580-02BBE5DC4DA3}" presName="vert0" presStyleCnt="0">
        <dgm:presLayoutVars>
          <dgm:dir/>
          <dgm:animOne val="branch"/>
          <dgm:animLvl val="lvl"/>
        </dgm:presLayoutVars>
      </dgm:prSet>
      <dgm:spPr/>
    </dgm:pt>
    <dgm:pt modelId="{29D756CA-0343-A44B-9370-E060B3751A44}" type="pres">
      <dgm:prSet presAssocID="{01B8887F-6038-4B9F-9BEA-0BBABEE5D1C9}" presName="thickLine" presStyleLbl="alignNode1" presStyleIdx="0" presStyleCnt="3"/>
      <dgm:spPr/>
    </dgm:pt>
    <dgm:pt modelId="{2A9C6D60-D9D7-6347-A26A-443F202D3E60}" type="pres">
      <dgm:prSet presAssocID="{01B8887F-6038-4B9F-9BEA-0BBABEE5D1C9}" presName="horz1" presStyleCnt="0"/>
      <dgm:spPr/>
    </dgm:pt>
    <dgm:pt modelId="{96D7BF7E-1942-3642-9CD3-F8FF26D163AE}" type="pres">
      <dgm:prSet presAssocID="{01B8887F-6038-4B9F-9BEA-0BBABEE5D1C9}" presName="tx1" presStyleLbl="revTx" presStyleIdx="0" presStyleCnt="3"/>
      <dgm:spPr/>
    </dgm:pt>
    <dgm:pt modelId="{E2652E70-2978-4A4A-A164-C692EDC11290}" type="pres">
      <dgm:prSet presAssocID="{01B8887F-6038-4B9F-9BEA-0BBABEE5D1C9}" presName="vert1" presStyleCnt="0"/>
      <dgm:spPr/>
    </dgm:pt>
    <dgm:pt modelId="{199D4602-A2D2-8445-8446-76C9786CDC05}" type="pres">
      <dgm:prSet presAssocID="{7C6891FF-0DED-475A-9151-9569221FDE5D}" presName="thickLine" presStyleLbl="alignNode1" presStyleIdx="1" presStyleCnt="3"/>
      <dgm:spPr/>
    </dgm:pt>
    <dgm:pt modelId="{7252ED67-1B77-0444-B130-84DC773FA499}" type="pres">
      <dgm:prSet presAssocID="{7C6891FF-0DED-475A-9151-9569221FDE5D}" presName="horz1" presStyleCnt="0"/>
      <dgm:spPr/>
    </dgm:pt>
    <dgm:pt modelId="{AFD95B76-7128-6F4B-8F6A-CBFB2F019CBE}" type="pres">
      <dgm:prSet presAssocID="{7C6891FF-0DED-475A-9151-9569221FDE5D}" presName="tx1" presStyleLbl="revTx" presStyleIdx="1" presStyleCnt="3"/>
      <dgm:spPr/>
    </dgm:pt>
    <dgm:pt modelId="{05602266-DD27-454D-9EE1-5117DBF585AA}" type="pres">
      <dgm:prSet presAssocID="{7C6891FF-0DED-475A-9151-9569221FDE5D}" presName="vert1" presStyleCnt="0"/>
      <dgm:spPr/>
    </dgm:pt>
    <dgm:pt modelId="{7BCDB3C4-956F-8749-AB10-17AE6095CA47}" type="pres">
      <dgm:prSet presAssocID="{8B66C0F1-737C-467E-9584-DFEB9F409680}" presName="thickLine" presStyleLbl="alignNode1" presStyleIdx="2" presStyleCnt="3"/>
      <dgm:spPr/>
    </dgm:pt>
    <dgm:pt modelId="{7038EBF7-6425-D04A-8245-D4320FDE3565}" type="pres">
      <dgm:prSet presAssocID="{8B66C0F1-737C-467E-9584-DFEB9F409680}" presName="horz1" presStyleCnt="0"/>
      <dgm:spPr/>
    </dgm:pt>
    <dgm:pt modelId="{1DD29866-3A84-7F44-A032-1B7AE655CBFC}" type="pres">
      <dgm:prSet presAssocID="{8B66C0F1-737C-467E-9584-DFEB9F409680}" presName="tx1" presStyleLbl="revTx" presStyleIdx="2" presStyleCnt="3"/>
      <dgm:spPr/>
    </dgm:pt>
    <dgm:pt modelId="{CB3A9DB5-190F-BA42-A2A6-1763B070A496}" type="pres">
      <dgm:prSet presAssocID="{8B66C0F1-737C-467E-9584-DFEB9F409680}" presName="vert1" presStyleCnt="0"/>
      <dgm:spPr/>
    </dgm:pt>
  </dgm:ptLst>
  <dgm:cxnLst>
    <dgm:cxn modelId="{792CAC2D-43EB-1D42-B59F-37DEBC0DA741}" type="presOf" srcId="{8B66C0F1-737C-467E-9584-DFEB9F409680}" destId="{1DD29866-3A84-7F44-A032-1B7AE655CBFC}" srcOrd="0" destOrd="0" presId="urn:microsoft.com/office/officeart/2008/layout/LinedList"/>
    <dgm:cxn modelId="{3E509D72-94E2-E348-977A-A17750B13E97}" type="presOf" srcId="{7C6891FF-0DED-475A-9151-9569221FDE5D}" destId="{AFD95B76-7128-6F4B-8F6A-CBFB2F019CBE}" srcOrd="0" destOrd="0" presId="urn:microsoft.com/office/officeart/2008/layout/LinedList"/>
    <dgm:cxn modelId="{ABF269A9-783E-4F6E-9238-D17377B7286A}" srcId="{7A20C12A-1995-41EA-9580-02BBE5DC4DA3}" destId="{8B66C0F1-737C-467E-9584-DFEB9F409680}" srcOrd="2" destOrd="0" parTransId="{119776C9-EBB8-4663-9B11-D58783535DE2}" sibTransId="{247137FC-B686-43F0-989F-F57ED6CAEDB4}"/>
    <dgm:cxn modelId="{198429CF-917C-4915-9271-FB0EDD66DBF4}" srcId="{7A20C12A-1995-41EA-9580-02BBE5DC4DA3}" destId="{7C6891FF-0DED-475A-9151-9569221FDE5D}" srcOrd="1" destOrd="0" parTransId="{AD30D82C-089F-44C3-9569-AC8EDC07DF4C}" sibTransId="{759D16AA-8A3D-467B-BD8E-CC5B871A83A9}"/>
    <dgm:cxn modelId="{8CB6DDD9-3D26-44EA-83F9-AE6D35E348EC}" srcId="{7A20C12A-1995-41EA-9580-02BBE5DC4DA3}" destId="{01B8887F-6038-4B9F-9BEA-0BBABEE5D1C9}" srcOrd="0" destOrd="0" parTransId="{1B61F81A-C713-4A93-B26F-9CA79633F1B9}" sibTransId="{81260D34-7450-4CC1-876B-3DD16A895140}"/>
    <dgm:cxn modelId="{A58A2ADA-8206-A546-BA21-7232256AE77D}" type="presOf" srcId="{01B8887F-6038-4B9F-9BEA-0BBABEE5D1C9}" destId="{96D7BF7E-1942-3642-9CD3-F8FF26D163AE}" srcOrd="0" destOrd="0" presId="urn:microsoft.com/office/officeart/2008/layout/LinedList"/>
    <dgm:cxn modelId="{74C1B0E1-D4F5-F643-AC1F-127F45F1C42A}" type="presOf" srcId="{7A20C12A-1995-41EA-9580-02BBE5DC4DA3}" destId="{0F36045C-085C-BE47-ABF2-06EA12AA5816}" srcOrd="0" destOrd="0" presId="urn:microsoft.com/office/officeart/2008/layout/LinedList"/>
    <dgm:cxn modelId="{D171FE6F-D844-444F-8C2C-C4BF14B8DAA9}" type="presParOf" srcId="{0F36045C-085C-BE47-ABF2-06EA12AA5816}" destId="{29D756CA-0343-A44B-9370-E060B3751A44}" srcOrd="0" destOrd="0" presId="urn:microsoft.com/office/officeart/2008/layout/LinedList"/>
    <dgm:cxn modelId="{A68D98D7-EA87-F74D-AFCA-4F0D88ACE169}" type="presParOf" srcId="{0F36045C-085C-BE47-ABF2-06EA12AA5816}" destId="{2A9C6D60-D9D7-6347-A26A-443F202D3E60}" srcOrd="1" destOrd="0" presId="urn:microsoft.com/office/officeart/2008/layout/LinedList"/>
    <dgm:cxn modelId="{04C7D56B-123E-1B41-99E2-A0A3D4E9E770}" type="presParOf" srcId="{2A9C6D60-D9D7-6347-A26A-443F202D3E60}" destId="{96D7BF7E-1942-3642-9CD3-F8FF26D163AE}" srcOrd="0" destOrd="0" presId="urn:microsoft.com/office/officeart/2008/layout/LinedList"/>
    <dgm:cxn modelId="{81676918-79E9-CE4E-99E5-32B6D5442ABA}" type="presParOf" srcId="{2A9C6D60-D9D7-6347-A26A-443F202D3E60}" destId="{E2652E70-2978-4A4A-A164-C692EDC11290}" srcOrd="1" destOrd="0" presId="urn:microsoft.com/office/officeart/2008/layout/LinedList"/>
    <dgm:cxn modelId="{11A7A578-1C9C-DB40-9FDB-B95EF4889D46}" type="presParOf" srcId="{0F36045C-085C-BE47-ABF2-06EA12AA5816}" destId="{199D4602-A2D2-8445-8446-76C9786CDC05}" srcOrd="2" destOrd="0" presId="urn:microsoft.com/office/officeart/2008/layout/LinedList"/>
    <dgm:cxn modelId="{D81B238A-F930-A14B-AB2C-40B23BD4F961}" type="presParOf" srcId="{0F36045C-085C-BE47-ABF2-06EA12AA5816}" destId="{7252ED67-1B77-0444-B130-84DC773FA499}" srcOrd="3" destOrd="0" presId="urn:microsoft.com/office/officeart/2008/layout/LinedList"/>
    <dgm:cxn modelId="{60794609-D010-B648-9931-C0365629418D}" type="presParOf" srcId="{7252ED67-1B77-0444-B130-84DC773FA499}" destId="{AFD95B76-7128-6F4B-8F6A-CBFB2F019CBE}" srcOrd="0" destOrd="0" presId="urn:microsoft.com/office/officeart/2008/layout/LinedList"/>
    <dgm:cxn modelId="{A6DBD30E-E0AF-844A-8957-8521AC003F69}" type="presParOf" srcId="{7252ED67-1B77-0444-B130-84DC773FA499}" destId="{05602266-DD27-454D-9EE1-5117DBF585AA}" srcOrd="1" destOrd="0" presId="urn:microsoft.com/office/officeart/2008/layout/LinedList"/>
    <dgm:cxn modelId="{30CA8A30-F2FE-8D42-873F-8B5C73E3CA24}" type="presParOf" srcId="{0F36045C-085C-BE47-ABF2-06EA12AA5816}" destId="{7BCDB3C4-956F-8749-AB10-17AE6095CA47}" srcOrd="4" destOrd="0" presId="urn:microsoft.com/office/officeart/2008/layout/LinedList"/>
    <dgm:cxn modelId="{D7CD9EFF-DCA5-DD4C-806C-D8D87D46E644}" type="presParOf" srcId="{0F36045C-085C-BE47-ABF2-06EA12AA5816}" destId="{7038EBF7-6425-D04A-8245-D4320FDE3565}" srcOrd="5" destOrd="0" presId="urn:microsoft.com/office/officeart/2008/layout/LinedList"/>
    <dgm:cxn modelId="{4E6D1FC1-88B4-A840-8DA4-6B14469C447F}" type="presParOf" srcId="{7038EBF7-6425-D04A-8245-D4320FDE3565}" destId="{1DD29866-3A84-7F44-A032-1B7AE655CBFC}" srcOrd="0" destOrd="0" presId="urn:microsoft.com/office/officeart/2008/layout/LinedList"/>
    <dgm:cxn modelId="{5B972E91-725C-8242-AD21-4AADED33949D}" type="presParOf" srcId="{7038EBF7-6425-D04A-8245-D4320FDE3565}" destId="{CB3A9DB5-190F-BA42-A2A6-1763B070A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782740-D2DB-4076-AC81-66F93073C85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5DCFA9D-2EB4-4CCD-A892-404C23F90B0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Nature often symbolizes peace and spirituality.</a:t>
          </a:r>
        </a:p>
      </dgm:t>
    </dgm:pt>
    <dgm:pt modelId="{DB6391A2-4BD2-4773-84FD-1551D419757E}" type="parTrans" cxnId="{C6AEC496-4B83-444F-B68A-419F6FBDE7E8}">
      <dgm:prSet/>
      <dgm:spPr/>
      <dgm:t>
        <a:bodyPr/>
        <a:lstStyle/>
        <a:p>
          <a:endParaRPr lang="en-US"/>
        </a:p>
      </dgm:t>
    </dgm:pt>
    <dgm:pt modelId="{6FB86FE2-52D8-4502-95EE-EEB6D20A1FF8}" type="sibTrans" cxnId="{C6AEC496-4B83-444F-B68A-419F6FBDE7E8}">
      <dgm:prSet/>
      <dgm:spPr/>
      <dgm:t>
        <a:bodyPr/>
        <a:lstStyle/>
        <a:p>
          <a:endParaRPr lang="en-US"/>
        </a:p>
      </dgm:t>
    </dgm:pt>
    <dgm:pt modelId="{4AD279F7-6FED-41FF-9472-75B853A8010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Contrast between nature and industrial society.</a:t>
          </a:r>
        </a:p>
      </dgm:t>
    </dgm:pt>
    <dgm:pt modelId="{32A1A62E-D93C-400A-9309-B2FE198778F2}" type="parTrans" cxnId="{83191F74-97E0-4E72-92CB-75E043AB4257}">
      <dgm:prSet/>
      <dgm:spPr/>
      <dgm:t>
        <a:bodyPr/>
        <a:lstStyle/>
        <a:p>
          <a:endParaRPr lang="en-US"/>
        </a:p>
      </dgm:t>
    </dgm:pt>
    <dgm:pt modelId="{00CE0310-947B-4163-B22F-061D97B0868B}" type="sibTrans" cxnId="{83191F74-97E0-4E72-92CB-75E043AB4257}">
      <dgm:prSet/>
      <dgm:spPr/>
      <dgm:t>
        <a:bodyPr/>
        <a:lstStyle/>
        <a:p>
          <a:endParaRPr lang="en-US"/>
        </a:p>
      </dgm:t>
    </dgm:pt>
    <dgm:pt modelId="{F7B8B71B-DEB3-4284-8025-99F3A3FE9D5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 of Romantic poetry continues.</a:t>
          </a:r>
        </a:p>
      </dgm:t>
    </dgm:pt>
    <dgm:pt modelId="{81DB5F5F-03AC-4E7B-ACEE-8E402D37AB3A}" type="parTrans" cxnId="{C4A3E585-0758-405A-B520-68690251DECC}">
      <dgm:prSet/>
      <dgm:spPr/>
      <dgm:t>
        <a:bodyPr/>
        <a:lstStyle/>
        <a:p>
          <a:endParaRPr lang="en-US"/>
        </a:p>
      </dgm:t>
    </dgm:pt>
    <dgm:pt modelId="{4BC9B299-780D-4BC7-9DDA-B5E2FE064CCE}" type="sibTrans" cxnId="{C4A3E585-0758-405A-B520-68690251DECC}">
      <dgm:prSet/>
      <dgm:spPr/>
      <dgm:t>
        <a:bodyPr/>
        <a:lstStyle/>
        <a:p>
          <a:endParaRPr lang="en-US"/>
        </a:p>
      </dgm:t>
    </dgm:pt>
    <dgm:pt modelId="{F63E8615-531F-AD49-9D3D-5A46710AC744}" type="pres">
      <dgm:prSet presAssocID="{B8782740-D2DB-4076-AC81-66F93073C859}" presName="vert0" presStyleCnt="0">
        <dgm:presLayoutVars>
          <dgm:dir/>
          <dgm:animOne val="branch"/>
          <dgm:animLvl val="lvl"/>
        </dgm:presLayoutVars>
      </dgm:prSet>
      <dgm:spPr/>
    </dgm:pt>
    <dgm:pt modelId="{2B7BB91C-73BC-1842-BC33-A9C70098EC10}" type="pres">
      <dgm:prSet presAssocID="{E5DCFA9D-2EB4-4CCD-A892-404C23F90B01}" presName="thickLine" presStyleLbl="alignNode1" presStyleIdx="0" presStyleCnt="3"/>
      <dgm:spPr/>
    </dgm:pt>
    <dgm:pt modelId="{74190D83-653D-8649-944A-F894DE0D95E3}" type="pres">
      <dgm:prSet presAssocID="{E5DCFA9D-2EB4-4CCD-A892-404C23F90B01}" presName="horz1" presStyleCnt="0"/>
      <dgm:spPr/>
    </dgm:pt>
    <dgm:pt modelId="{C7F5FEBB-0AE5-2C4B-9B61-E1942DE411AE}" type="pres">
      <dgm:prSet presAssocID="{E5DCFA9D-2EB4-4CCD-A892-404C23F90B01}" presName="tx1" presStyleLbl="revTx" presStyleIdx="0" presStyleCnt="3"/>
      <dgm:spPr/>
    </dgm:pt>
    <dgm:pt modelId="{302392D1-5E1E-3540-A286-CC535B0EFA96}" type="pres">
      <dgm:prSet presAssocID="{E5DCFA9D-2EB4-4CCD-A892-404C23F90B01}" presName="vert1" presStyleCnt="0"/>
      <dgm:spPr/>
    </dgm:pt>
    <dgm:pt modelId="{76776613-4B97-C74A-A9BD-11DF4DA641FC}" type="pres">
      <dgm:prSet presAssocID="{4AD279F7-6FED-41FF-9472-75B853A8010B}" presName="thickLine" presStyleLbl="alignNode1" presStyleIdx="1" presStyleCnt="3"/>
      <dgm:spPr/>
    </dgm:pt>
    <dgm:pt modelId="{59870974-7606-5F41-A568-BB2DDD154E44}" type="pres">
      <dgm:prSet presAssocID="{4AD279F7-6FED-41FF-9472-75B853A8010B}" presName="horz1" presStyleCnt="0"/>
      <dgm:spPr/>
    </dgm:pt>
    <dgm:pt modelId="{60805C01-77F2-4B4C-91E7-BF138C1F15BB}" type="pres">
      <dgm:prSet presAssocID="{4AD279F7-6FED-41FF-9472-75B853A8010B}" presName="tx1" presStyleLbl="revTx" presStyleIdx="1" presStyleCnt="3"/>
      <dgm:spPr/>
    </dgm:pt>
    <dgm:pt modelId="{9CC66AEB-2269-E84F-81BB-39AA34FD35D5}" type="pres">
      <dgm:prSet presAssocID="{4AD279F7-6FED-41FF-9472-75B853A8010B}" presName="vert1" presStyleCnt="0"/>
      <dgm:spPr/>
    </dgm:pt>
    <dgm:pt modelId="{581634C8-BB4A-D24F-8CC1-A7049E4211A8}" type="pres">
      <dgm:prSet presAssocID="{F7B8B71B-DEB3-4284-8025-99F3A3FE9D5D}" presName="thickLine" presStyleLbl="alignNode1" presStyleIdx="2" presStyleCnt="3"/>
      <dgm:spPr/>
    </dgm:pt>
    <dgm:pt modelId="{3BF2EFFE-C2C9-1446-96CF-220319921C04}" type="pres">
      <dgm:prSet presAssocID="{F7B8B71B-DEB3-4284-8025-99F3A3FE9D5D}" presName="horz1" presStyleCnt="0"/>
      <dgm:spPr/>
    </dgm:pt>
    <dgm:pt modelId="{EDE06182-5152-5B43-9CC5-E8466347B89C}" type="pres">
      <dgm:prSet presAssocID="{F7B8B71B-DEB3-4284-8025-99F3A3FE9D5D}" presName="tx1" presStyleLbl="revTx" presStyleIdx="2" presStyleCnt="3"/>
      <dgm:spPr/>
    </dgm:pt>
    <dgm:pt modelId="{C5C4B6F9-624D-9D44-8846-2D65A3DDC3C0}" type="pres">
      <dgm:prSet presAssocID="{F7B8B71B-DEB3-4284-8025-99F3A3FE9D5D}" presName="vert1" presStyleCnt="0"/>
      <dgm:spPr/>
    </dgm:pt>
  </dgm:ptLst>
  <dgm:cxnLst>
    <dgm:cxn modelId="{F27F7000-5909-4842-8637-D8DAEEB206A9}" type="presOf" srcId="{F7B8B71B-DEB3-4284-8025-99F3A3FE9D5D}" destId="{EDE06182-5152-5B43-9CC5-E8466347B89C}" srcOrd="0" destOrd="0" presId="urn:microsoft.com/office/officeart/2008/layout/LinedList"/>
    <dgm:cxn modelId="{43E2300A-6A2A-3C48-9549-F5545FE7D705}" type="presOf" srcId="{B8782740-D2DB-4076-AC81-66F93073C859}" destId="{F63E8615-531F-AD49-9D3D-5A46710AC744}" srcOrd="0" destOrd="0" presId="urn:microsoft.com/office/officeart/2008/layout/LinedList"/>
    <dgm:cxn modelId="{FA1AAE46-4822-A144-892E-E5D20A8C7AFB}" type="presOf" srcId="{E5DCFA9D-2EB4-4CCD-A892-404C23F90B01}" destId="{C7F5FEBB-0AE5-2C4B-9B61-E1942DE411AE}" srcOrd="0" destOrd="0" presId="urn:microsoft.com/office/officeart/2008/layout/LinedList"/>
    <dgm:cxn modelId="{B809D66C-2AD3-5641-9C69-26DA058F8341}" type="presOf" srcId="{4AD279F7-6FED-41FF-9472-75B853A8010B}" destId="{60805C01-77F2-4B4C-91E7-BF138C1F15BB}" srcOrd="0" destOrd="0" presId="urn:microsoft.com/office/officeart/2008/layout/LinedList"/>
    <dgm:cxn modelId="{83191F74-97E0-4E72-92CB-75E043AB4257}" srcId="{B8782740-D2DB-4076-AC81-66F93073C859}" destId="{4AD279F7-6FED-41FF-9472-75B853A8010B}" srcOrd="1" destOrd="0" parTransId="{32A1A62E-D93C-400A-9309-B2FE198778F2}" sibTransId="{00CE0310-947B-4163-B22F-061D97B0868B}"/>
    <dgm:cxn modelId="{C4A3E585-0758-405A-B520-68690251DECC}" srcId="{B8782740-D2DB-4076-AC81-66F93073C859}" destId="{F7B8B71B-DEB3-4284-8025-99F3A3FE9D5D}" srcOrd="2" destOrd="0" parTransId="{81DB5F5F-03AC-4E7B-ACEE-8E402D37AB3A}" sibTransId="{4BC9B299-780D-4BC7-9DDA-B5E2FE064CCE}"/>
    <dgm:cxn modelId="{C6AEC496-4B83-444F-B68A-419F6FBDE7E8}" srcId="{B8782740-D2DB-4076-AC81-66F93073C859}" destId="{E5DCFA9D-2EB4-4CCD-A892-404C23F90B01}" srcOrd="0" destOrd="0" parTransId="{DB6391A2-4BD2-4773-84FD-1551D419757E}" sibTransId="{6FB86FE2-52D8-4502-95EE-EEB6D20A1FF8}"/>
    <dgm:cxn modelId="{A6AF2FA4-29B4-2C4E-9DE7-FE4F6E083E5D}" type="presParOf" srcId="{F63E8615-531F-AD49-9D3D-5A46710AC744}" destId="{2B7BB91C-73BC-1842-BC33-A9C70098EC10}" srcOrd="0" destOrd="0" presId="urn:microsoft.com/office/officeart/2008/layout/LinedList"/>
    <dgm:cxn modelId="{67AD1F83-1BB1-6A41-98D6-DFE2C7DC116E}" type="presParOf" srcId="{F63E8615-531F-AD49-9D3D-5A46710AC744}" destId="{74190D83-653D-8649-944A-F894DE0D95E3}" srcOrd="1" destOrd="0" presId="urn:microsoft.com/office/officeart/2008/layout/LinedList"/>
    <dgm:cxn modelId="{E31BACEF-AC8E-5D49-9F2D-66EC0FC1F6FB}" type="presParOf" srcId="{74190D83-653D-8649-944A-F894DE0D95E3}" destId="{C7F5FEBB-0AE5-2C4B-9B61-E1942DE411AE}" srcOrd="0" destOrd="0" presId="urn:microsoft.com/office/officeart/2008/layout/LinedList"/>
    <dgm:cxn modelId="{0A32E291-43B3-0A47-9421-28955E16C8E6}" type="presParOf" srcId="{74190D83-653D-8649-944A-F894DE0D95E3}" destId="{302392D1-5E1E-3540-A286-CC535B0EFA96}" srcOrd="1" destOrd="0" presId="urn:microsoft.com/office/officeart/2008/layout/LinedList"/>
    <dgm:cxn modelId="{301F6916-F6CB-DB41-AFE7-DFFCE724E310}" type="presParOf" srcId="{F63E8615-531F-AD49-9D3D-5A46710AC744}" destId="{76776613-4B97-C74A-A9BD-11DF4DA641FC}" srcOrd="2" destOrd="0" presId="urn:microsoft.com/office/officeart/2008/layout/LinedList"/>
    <dgm:cxn modelId="{BCFFB111-002B-B74A-BAFB-78A5AC5CE307}" type="presParOf" srcId="{F63E8615-531F-AD49-9D3D-5A46710AC744}" destId="{59870974-7606-5F41-A568-BB2DDD154E44}" srcOrd="3" destOrd="0" presId="urn:microsoft.com/office/officeart/2008/layout/LinedList"/>
    <dgm:cxn modelId="{A90B01C7-0E91-604A-AB83-79E61D84909C}" type="presParOf" srcId="{59870974-7606-5F41-A568-BB2DDD154E44}" destId="{60805C01-77F2-4B4C-91E7-BF138C1F15BB}" srcOrd="0" destOrd="0" presId="urn:microsoft.com/office/officeart/2008/layout/LinedList"/>
    <dgm:cxn modelId="{E7052FDD-6046-C74F-B53C-55314AA83DD0}" type="presParOf" srcId="{59870974-7606-5F41-A568-BB2DDD154E44}" destId="{9CC66AEB-2269-E84F-81BB-39AA34FD35D5}" srcOrd="1" destOrd="0" presId="urn:microsoft.com/office/officeart/2008/layout/LinedList"/>
    <dgm:cxn modelId="{C0B977F8-56E9-334A-B5A6-7BDB70D99153}" type="presParOf" srcId="{F63E8615-531F-AD49-9D3D-5A46710AC744}" destId="{581634C8-BB4A-D24F-8CC1-A7049E4211A8}" srcOrd="4" destOrd="0" presId="urn:microsoft.com/office/officeart/2008/layout/LinedList"/>
    <dgm:cxn modelId="{8D006A1A-E5D2-3541-A969-3C4BC6CD8BEC}" type="presParOf" srcId="{F63E8615-531F-AD49-9D3D-5A46710AC744}" destId="{3BF2EFFE-C2C9-1446-96CF-220319921C04}" srcOrd="5" destOrd="0" presId="urn:microsoft.com/office/officeart/2008/layout/LinedList"/>
    <dgm:cxn modelId="{2551B912-E698-C545-A990-9BF4F95D4FA7}" type="presParOf" srcId="{3BF2EFFE-C2C9-1446-96CF-220319921C04}" destId="{EDE06182-5152-5B43-9CC5-E8466347B89C}" srcOrd="0" destOrd="0" presId="urn:microsoft.com/office/officeart/2008/layout/LinedList"/>
    <dgm:cxn modelId="{4F2A0F11-DF05-3A44-B54C-3916409D8B88}" type="presParOf" srcId="{3BF2EFFE-C2C9-1446-96CF-220319921C04}" destId="{C5C4B6F9-624D-9D44-8846-2D65A3DDC3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F8B991-1079-4D8D-82B0-D59DFB365EA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4F25CEA-9A0F-4B7F-97B9-6CB8957F16F4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Issues like inequality, identity, and morality remain relevant today.</a:t>
          </a:r>
        </a:p>
      </dgm:t>
    </dgm:pt>
    <dgm:pt modelId="{0DF2F762-3873-4323-AF07-70088A25FD16}" type="parTrans" cxnId="{6C14C796-08B7-4158-BDBD-6285FC37BFD9}">
      <dgm:prSet/>
      <dgm:spPr/>
      <dgm:t>
        <a:bodyPr/>
        <a:lstStyle/>
        <a:p>
          <a:endParaRPr lang="en-US"/>
        </a:p>
      </dgm:t>
    </dgm:pt>
    <dgm:pt modelId="{B15FF26A-12FA-4CF3-ACD8-15F9CEE88D17}" type="sibTrans" cxnId="{6C14C796-08B7-4158-BDBD-6285FC37BFD9}">
      <dgm:prSet/>
      <dgm:spPr/>
      <dgm:t>
        <a:bodyPr/>
        <a:lstStyle/>
        <a:p>
          <a:endParaRPr lang="en-US"/>
        </a:p>
      </dgm:t>
    </dgm:pt>
    <dgm:pt modelId="{537266EB-040D-4AE2-93F3-EAC47FB9B96A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helps understand social history.</a:t>
          </a:r>
        </a:p>
      </dgm:t>
    </dgm:pt>
    <dgm:pt modelId="{394A5A03-BD7E-48E5-97E0-68715D330EF1}" type="parTrans" cxnId="{B567CD55-A7D3-4321-A8B7-5C9DAAB7E89B}">
      <dgm:prSet/>
      <dgm:spPr/>
      <dgm:t>
        <a:bodyPr/>
        <a:lstStyle/>
        <a:p>
          <a:endParaRPr lang="en-US"/>
        </a:p>
      </dgm:t>
    </dgm:pt>
    <dgm:pt modelId="{DBD0EB75-B63C-4A4A-87B5-E3621AD17CE0}" type="sibTrans" cxnId="{B567CD55-A7D3-4321-A8B7-5C9DAAB7E89B}">
      <dgm:prSet/>
      <dgm:spPr/>
      <dgm:t>
        <a:bodyPr/>
        <a:lstStyle/>
        <a:p>
          <a:endParaRPr lang="en-US"/>
        </a:p>
      </dgm:t>
    </dgm:pt>
    <dgm:pt modelId="{AD9432BF-DE1E-4697-A61D-FCBF300655B4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Many modern debates reflect Victorian concerns.</a:t>
          </a:r>
        </a:p>
      </dgm:t>
    </dgm:pt>
    <dgm:pt modelId="{4AC7B30A-2954-44B0-B8A8-DE0BA9ACA8E4}" type="parTrans" cxnId="{ACDAA737-AFE7-4887-95D1-0C1F2637F9DD}">
      <dgm:prSet/>
      <dgm:spPr/>
      <dgm:t>
        <a:bodyPr/>
        <a:lstStyle/>
        <a:p>
          <a:endParaRPr lang="en-US"/>
        </a:p>
      </dgm:t>
    </dgm:pt>
    <dgm:pt modelId="{55F92759-3981-421D-BD31-9C045A657405}" type="sibTrans" cxnId="{ACDAA737-AFE7-4887-95D1-0C1F2637F9DD}">
      <dgm:prSet/>
      <dgm:spPr/>
      <dgm:t>
        <a:bodyPr/>
        <a:lstStyle/>
        <a:p>
          <a:endParaRPr lang="en-US"/>
        </a:p>
      </dgm:t>
    </dgm:pt>
    <dgm:pt modelId="{E875DD21-3A2E-3E41-8097-4402A10EE50C}" type="pres">
      <dgm:prSet presAssocID="{31F8B991-1079-4D8D-82B0-D59DFB365EAD}" presName="vert0" presStyleCnt="0">
        <dgm:presLayoutVars>
          <dgm:dir/>
          <dgm:animOne val="branch"/>
          <dgm:animLvl val="lvl"/>
        </dgm:presLayoutVars>
      </dgm:prSet>
      <dgm:spPr/>
    </dgm:pt>
    <dgm:pt modelId="{224FBCB7-C5B3-B44D-AF36-6B632EC17098}" type="pres">
      <dgm:prSet presAssocID="{54F25CEA-9A0F-4B7F-97B9-6CB8957F16F4}" presName="thickLine" presStyleLbl="alignNode1" presStyleIdx="0" presStyleCnt="3"/>
      <dgm:spPr/>
    </dgm:pt>
    <dgm:pt modelId="{190E841C-FBD2-3941-AC53-AA67CA24FEFC}" type="pres">
      <dgm:prSet presAssocID="{54F25CEA-9A0F-4B7F-97B9-6CB8957F16F4}" presName="horz1" presStyleCnt="0"/>
      <dgm:spPr/>
    </dgm:pt>
    <dgm:pt modelId="{910758EE-E0F8-7340-916C-D895711DDF8E}" type="pres">
      <dgm:prSet presAssocID="{54F25CEA-9A0F-4B7F-97B9-6CB8957F16F4}" presName="tx1" presStyleLbl="revTx" presStyleIdx="0" presStyleCnt="3"/>
      <dgm:spPr/>
    </dgm:pt>
    <dgm:pt modelId="{36C75290-C223-7846-B784-80F6A0C3E9FF}" type="pres">
      <dgm:prSet presAssocID="{54F25CEA-9A0F-4B7F-97B9-6CB8957F16F4}" presName="vert1" presStyleCnt="0"/>
      <dgm:spPr/>
    </dgm:pt>
    <dgm:pt modelId="{81AEA559-B8A2-E744-940B-0F98C706015C}" type="pres">
      <dgm:prSet presAssocID="{537266EB-040D-4AE2-93F3-EAC47FB9B96A}" presName="thickLine" presStyleLbl="alignNode1" presStyleIdx="1" presStyleCnt="3"/>
      <dgm:spPr/>
    </dgm:pt>
    <dgm:pt modelId="{F34F9F72-B018-4247-84B7-D28F53D05749}" type="pres">
      <dgm:prSet presAssocID="{537266EB-040D-4AE2-93F3-EAC47FB9B96A}" presName="horz1" presStyleCnt="0"/>
      <dgm:spPr/>
    </dgm:pt>
    <dgm:pt modelId="{9CB4B4AB-CD23-3C4B-80F0-5F9E33494FEE}" type="pres">
      <dgm:prSet presAssocID="{537266EB-040D-4AE2-93F3-EAC47FB9B96A}" presName="tx1" presStyleLbl="revTx" presStyleIdx="1" presStyleCnt="3"/>
      <dgm:spPr/>
    </dgm:pt>
    <dgm:pt modelId="{62EA17AA-1330-BA46-BAEA-F87CCF6C1E37}" type="pres">
      <dgm:prSet presAssocID="{537266EB-040D-4AE2-93F3-EAC47FB9B96A}" presName="vert1" presStyleCnt="0"/>
      <dgm:spPr/>
    </dgm:pt>
    <dgm:pt modelId="{22004D9F-C27F-FC44-A22A-23D969291BE0}" type="pres">
      <dgm:prSet presAssocID="{AD9432BF-DE1E-4697-A61D-FCBF300655B4}" presName="thickLine" presStyleLbl="alignNode1" presStyleIdx="2" presStyleCnt="3"/>
      <dgm:spPr/>
    </dgm:pt>
    <dgm:pt modelId="{7137B8E8-C14B-3F4E-BC7B-B5E49D95D6DC}" type="pres">
      <dgm:prSet presAssocID="{AD9432BF-DE1E-4697-A61D-FCBF300655B4}" presName="horz1" presStyleCnt="0"/>
      <dgm:spPr/>
    </dgm:pt>
    <dgm:pt modelId="{A41D169C-9AEF-514D-A9F3-BD7286483D3B}" type="pres">
      <dgm:prSet presAssocID="{AD9432BF-DE1E-4697-A61D-FCBF300655B4}" presName="tx1" presStyleLbl="revTx" presStyleIdx="2" presStyleCnt="3"/>
      <dgm:spPr/>
    </dgm:pt>
    <dgm:pt modelId="{D6D42250-4A7C-3B47-BBB7-DDEFDEFACA43}" type="pres">
      <dgm:prSet presAssocID="{AD9432BF-DE1E-4697-A61D-FCBF300655B4}" presName="vert1" presStyleCnt="0"/>
      <dgm:spPr/>
    </dgm:pt>
  </dgm:ptLst>
  <dgm:cxnLst>
    <dgm:cxn modelId="{D315AB14-E50C-AE47-A3BE-EEF58D3ECC79}" type="presOf" srcId="{54F25CEA-9A0F-4B7F-97B9-6CB8957F16F4}" destId="{910758EE-E0F8-7340-916C-D895711DDF8E}" srcOrd="0" destOrd="0" presId="urn:microsoft.com/office/officeart/2008/layout/LinedList"/>
    <dgm:cxn modelId="{2E911732-9D75-3840-95CB-7DA12AEFF88E}" type="presOf" srcId="{AD9432BF-DE1E-4697-A61D-FCBF300655B4}" destId="{A41D169C-9AEF-514D-A9F3-BD7286483D3B}" srcOrd="0" destOrd="0" presId="urn:microsoft.com/office/officeart/2008/layout/LinedList"/>
    <dgm:cxn modelId="{ACDAA737-AFE7-4887-95D1-0C1F2637F9DD}" srcId="{31F8B991-1079-4D8D-82B0-D59DFB365EAD}" destId="{AD9432BF-DE1E-4697-A61D-FCBF300655B4}" srcOrd="2" destOrd="0" parTransId="{4AC7B30A-2954-44B0-B8A8-DE0BA9ACA8E4}" sibTransId="{55F92759-3981-421D-BD31-9C045A657405}"/>
    <dgm:cxn modelId="{AF84CB4B-4427-F64B-9545-7332CC95AC45}" type="presOf" srcId="{537266EB-040D-4AE2-93F3-EAC47FB9B96A}" destId="{9CB4B4AB-CD23-3C4B-80F0-5F9E33494FEE}" srcOrd="0" destOrd="0" presId="urn:microsoft.com/office/officeart/2008/layout/LinedList"/>
    <dgm:cxn modelId="{B567CD55-A7D3-4321-A8B7-5C9DAAB7E89B}" srcId="{31F8B991-1079-4D8D-82B0-D59DFB365EAD}" destId="{537266EB-040D-4AE2-93F3-EAC47FB9B96A}" srcOrd="1" destOrd="0" parTransId="{394A5A03-BD7E-48E5-97E0-68715D330EF1}" sibTransId="{DBD0EB75-B63C-4A4A-87B5-E3621AD17CE0}"/>
    <dgm:cxn modelId="{6C14C796-08B7-4158-BDBD-6285FC37BFD9}" srcId="{31F8B991-1079-4D8D-82B0-D59DFB365EAD}" destId="{54F25CEA-9A0F-4B7F-97B9-6CB8957F16F4}" srcOrd="0" destOrd="0" parTransId="{0DF2F762-3873-4323-AF07-70088A25FD16}" sibTransId="{B15FF26A-12FA-4CF3-ACD8-15F9CEE88D17}"/>
    <dgm:cxn modelId="{4F97DEDE-DA06-3D4B-8D1A-839014DA7992}" type="presOf" srcId="{31F8B991-1079-4D8D-82B0-D59DFB365EAD}" destId="{E875DD21-3A2E-3E41-8097-4402A10EE50C}" srcOrd="0" destOrd="0" presId="urn:microsoft.com/office/officeart/2008/layout/LinedList"/>
    <dgm:cxn modelId="{236244C5-730F-D64A-BDDD-2862148EFB08}" type="presParOf" srcId="{E875DD21-3A2E-3E41-8097-4402A10EE50C}" destId="{224FBCB7-C5B3-B44D-AF36-6B632EC17098}" srcOrd="0" destOrd="0" presId="urn:microsoft.com/office/officeart/2008/layout/LinedList"/>
    <dgm:cxn modelId="{1EAA1F61-E2A3-8E47-B6D0-D8D8B495C0F7}" type="presParOf" srcId="{E875DD21-3A2E-3E41-8097-4402A10EE50C}" destId="{190E841C-FBD2-3941-AC53-AA67CA24FEFC}" srcOrd="1" destOrd="0" presId="urn:microsoft.com/office/officeart/2008/layout/LinedList"/>
    <dgm:cxn modelId="{16DAFAC3-2C0D-754A-88F0-7C0DB580FEDB}" type="presParOf" srcId="{190E841C-FBD2-3941-AC53-AA67CA24FEFC}" destId="{910758EE-E0F8-7340-916C-D895711DDF8E}" srcOrd="0" destOrd="0" presId="urn:microsoft.com/office/officeart/2008/layout/LinedList"/>
    <dgm:cxn modelId="{226B22F7-8B0D-C64B-8CE6-0991627CA2B6}" type="presParOf" srcId="{190E841C-FBD2-3941-AC53-AA67CA24FEFC}" destId="{36C75290-C223-7846-B784-80F6A0C3E9FF}" srcOrd="1" destOrd="0" presId="urn:microsoft.com/office/officeart/2008/layout/LinedList"/>
    <dgm:cxn modelId="{6F1C7346-AE89-8A4A-A736-E43029373A31}" type="presParOf" srcId="{E875DD21-3A2E-3E41-8097-4402A10EE50C}" destId="{81AEA559-B8A2-E744-940B-0F98C706015C}" srcOrd="2" destOrd="0" presId="urn:microsoft.com/office/officeart/2008/layout/LinedList"/>
    <dgm:cxn modelId="{244AC0D1-2435-DC4B-8E4C-0F4A0D3252AD}" type="presParOf" srcId="{E875DD21-3A2E-3E41-8097-4402A10EE50C}" destId="{F34F9F72-B018-4247-84B7-D28F53D05749}" srcOrd="3" destOrd="0" presId="urn:microsoft.com/office/officeart/2008/layout/LinedList"/>
    <dgm:cxn modelId="{F7D1FD3A-4816-9C4E-A9AC-5D4764E2A6E5}" type="presParOf" srcId="{F34F9F72-B018-4247-84B7-D28F53D05749}" destId="{9CB4B4AB-CD23-3C4B-80F0-5F9E33494FEE}" srcOrd="0" destOrd="0" presId="urn:microsoft.com/office/officeart/2008/layout/LinedList"/>
    <dgm:cxn modelId="{DE45A3F8-27A2-D144-A5C4-45E568ADF763}" type="presParOf" srcId="{F34F9F72-B018-4247-84B7-D28F53D05749}" destId="{62EA17AA-1330-BA46-BAEA-F87CCF6C1E37}" srcOrd="1" destOrd="0" presId="urn:microsoft.com/office/officeart/2008/layout/LinedList"/>
    <dgm:cxn modelId="{F7BBBB0B-982C-3848-8F27-AB36FCDD40E5}" type="presParOf" srcId="{E875DD21-3A2E-3E41-8097-4402A10EE50C}" destId="{22004D9F-C27F-FC44-A22A-23D969291BE0}" srcOrd="4" destOrd="0" presId="urn:microsoft.com/office/officeart/2008/layout/LinedList"/>
    <dgm:cxn modelId="{AEF8A6FF-BBA4-7A47-9708-7C94B15D16C5}" type="presParOf" srcId="{E875DD21-3A2E-3E41-8097-4402A10EE50C}" destId="{7137B8E8-C14B-3F4E-BC7B-B5E49D95D6DC}" srcOrd="5" destOrd="0" presId="urn:microsoft.com/office/officeart/2008/layout/LinedList"/>
    <dgm:cxn modelId="{149C8635-8CAD-824C-87F5-E6EEE97FA23A}" type="presParOf" srcId="{7137B8E8-C14B-3F4E-BC7B-B5E49D95D6DC}" destId="{A41D169C-9AEF-514D-A9F3-BD7286483D3B}" srcOrd="0" destOrd="0" presId="urn:microsoft.com/office/officeart/2008/layout/LinedList"/>
    <dgm:cxn modelId="{DBC491C0-7E03-B744-8F26-6A841C1BC32E}" type="presParOf" srcId="{7137B8E8-C14B-3F4E-BC7B-B5E49D95D6DC}" destId="{D6D42250-4A7C-3B47-BBB7-DDEFDEFACA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B3DE1C-713A-439A-8A4D-8ADFAA784CE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563A3A-9DAF-40C8-9967-C3772934BEB6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reflects the values and conflicts of its age.</a:t>
          </a:r>
        </a:p>
      </dgm:t>
    </dgm:pt>
    <dgm:pt modelId="{EF754DEA-A314-4008-8206-2DAA4FD7B8D0}" type="parTrans" cxnId="{99A79C90-E48B-447C-AF5E-72CFBEDEF9B2}">
      <dgm:prSet/>
      <dgm:spPr/>
      <dgm:t>
        <a:bodyPr/>
        <a:lstStyle/>
        <a:p>
          <a:endParaRPr lang="en-US"/>
        </a:p>
      </dgm:t>
    </dgm:pt>
    <dgm:pt modelId="{DFEF58F3-9EE2-48B6-BCB1-1CB5DD2D3C7C}" type="sibTrans" cxnId="{99A79C90-E48B-447C-AF5E-72CFBEDEF9B2}">
      <dgm:prSet/>
      <dgm:spPr/>
      <dgm:t>
        <a:bodyPr/>
        <a:lstStyle/>
        <a:p>
          <a:endParaRPr lang="en-US"/>
        </a:p>
      </dgm:t>
    </dgm:pt>
    <dgm:pt modelId="{47E95BF0-ED24-4029-B198-61DBAF675594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Poets acted as social critics and moral thinkers.</a:t>
          </a:r>
        </a:p>
      </dgm:t>
    </dgm:pt>
    <dgm:pt modelId="{212E4271-572A-4143-8893-851711471726}" type="parTrans" cxnId="{E52EEED1-BDB3-44F9-82E9-800186996954}">
      <dgm:prSet/>
      <dgm:spPr/>
      <dgm:t>
        <a:bodyPr/>
        <a:lstStyle/>
        <a:p>
          <a:endParaRPr lang="en-US"/>
        </a:p>
      </dgm:t>
    </dgm:pt>
    <dgm:pt modelId="{BDF21EA8-C090-4D84-B176-6677EFA5AD15}" type="sibTrans" cxnId="{E52EEED1-BDB3-44F9-82E9-800186996954}">
      <dgm:prSet/>
      <dgm:spPr/>
      <dgm:t>
        <a:bodyPr/>
        <a:lstStyle/>
        <a:p>
          <a:endParaRPr lang="en-US"/>
        </a:p>
      </dgm:t>
    </dgm:pt>
    <dgm:pt modelId="{1CB99704-CB2D-480A-B32E-45E771A4A550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poetry remains important for understanding society and literature.</a:t>
          </a:r>
        </a:p>
      </dgm:t>
    </dgm:pt>
    <dgm:pt modelId="{35F8FE5B-589D-4581-A493-D3ADB0781058}" type="parTrans" cxnId="{8A981905-77E9-4A5B-91D7-80ADE04888A6}">
      <dgm:prSet/>
      <dgm:spPr/>
      <dgm:t>
        <a:bodyPr/>
        <a:lstStyle/>
        <a:p>
          <a:endParaRPr lang="en-US"/>
        </a:p>
      </dgm:t>
    </dgm:pt>
    <dgm:pt modelId="{9A542D13-C849-4F84-8767-4B3C298BC555}" type="sibTrans" cxnId="{8A981905-77E9-4A5B-91D7-80ADE04888A6}">
      <dgm:prSet/>
      <dgm:spPr/>
      <dgm:t>
        <a:bodyPr/>
        <a:lstStyle/>
        <a:p>
          <a:endParaRPr lang="en-US"/>
        </a:p>
      </dgm:t>
    </dgm:pt>
    <dgm:pt modelId="{B4E2CAFD-0E7A-9B42-9F77-481CF50B3EAA}" type="pres">
      <dgm:prSet presAssocID="{BDB3DE1C-713A-439A-8A4D-8ADFAA784CEB}" presName="diagram" presStyleCnt="0">
        <dgm:presLayoutVars>
          <dgm:dir/>
          <dgm:resizeHandles val="exact"/>
        </dgm:presLayoutVars>
      </dgm:prSet>
      <dgm:spPr/>
    </dgm:pt>
    <dgm:pt modelId="{86564DA6-B09C-3541-8A4C-C0D50345F298}" type="pres">
      <dgm:prSet presAssocID="{D2563A3A-9DAF-40C8-9967-C3772934BEB6}" presName="node" presStyleLbl="node1" presStyleIdx="0" presStyleCnt="3" custScaleX="193939">
        <dgm:presLayoutVars>
          <dgm:bulletEnabled val="1"/>
        </dgm:presLayoutVars>
      </dgm:prSet>
      <dgm:spPr/>
    </dgm:pt>
    <dgm:pt modelId="{A7096841-D26E-AF46-AA92-85BB662DB492}" type="pres">
      <dgm:prSet presAssocID="{DFEF58F3-9EE2-48B6-BCB1-1CB5DD2D3C7C}" presName="sibTrans" presStyleCnt="0"/>
      <dgm:spPr/>
    </dgm:pt>
    <dgm:pt modelId="{F80E3554-C3C2-E640-B434-DBAAF2A813B5}" type="pres">
      <dgm:prSet presAssocID="{47E95BF0-ED24-4029-B198-61DBAF675594}" presName="node" presStyleLbl="node1" presStyleIdx="1" presStyleCnt="3" custScaleX="190779">
        <dgm:presLayoutVars>
          <dgm:bulletEnabled val="1"/>
        </dgm:presLayoutVars>
      </dgm:prSet>
      <dgm:spPr/>
    </dgm:pt>
    <dgm:pt modelId="{45D33C2F-BFC8-ED49-B833-E99AFA72992C}" type="pres">
      <dgm:prSet presAssocID="{BDF21EA8-C090-4D84-B176-6677EFA5AD15}" presName="sibTrans" presStyleCnt="0"/>
      <dgm:spPr/>
    </dgm:pt>
    <dgm:pt modelId="{08854499-42E5-3641-A861-513BDC5A2260}" type="pres">
      <dgm:prSet presAssocID="{1CB99704-CB2D-480A-B32E-45E771A4A550}" presName="node" presStyleLbl="node1" presStyleIdx="2" presStyleCnt="3" custScaleX="192886">
        <dgm:presLayoutVars>
          <dgm:bulletEnabled val="1"/>
        </dgm:presLayoutVars>
      </dgm:prSet>
      <dgm:spPr/>
    </dgm:pt>
  </dgm:ptLst>
  <dgm:cxnLst>
    <dgm:cxn modelId="{8A981905-77E9-4A5B-91D7-80ADE04888A6}" srcId="{BDB3DE1C-713A-439A-8A4D-8ADFAA784CEB}" destId="{1CB99704-CB2D-480A-B32E-45E771A4A550}" srcOrd="2" destOrd="0" parTransId="{35F8FE5B-589D-4581-A493-D3ADB0781058}" sibTransId="{9A542D13-C849-4F84-8767-4B3C298BC555}"/>
    <dgm:cxn modelId="{335A9239-06DF-DC46-A76A-13DD9516FE01}" type="presOf" srcId="{1CB99704-CB2D-480A-B32E-45E771A4A550}" destId="{08854499-42E5-3641-A861-513BDC5A2260}" srcOrd="0" destOrd="0" presId="urn:microsoft.com/office/officeart/2005/8/layout/default"/>
    <dgm:cxn modelId="{EDAF883B-97D0-D44F-BA98-E9FEB85DE1A8}" type="presOf" srcId="{47E95BF0-ED24-4029-B198-61DBAF675594}" destId="{F80E3554-C3C2-E640-B434-DBAAF2A813B5}" srcOrd="0" destOrd="0" presId="urn:microsoft.com/office/officeart/2005/8/layout/default"/>
    <dgm:cxn modelId="{8405ED77-5138-3942-90A1-0ABC37031C8B}" type="presOf" srcId="{BDB3DE1C-713A-439A-8A4D-8ADFAA784CEB}" destId="{B4E2CAFD-0E7A-9B42-9F77-481CF50B3EAA}" srcOrd="0" destOrd="0" presId="urn:microsoft.com/office/officeart/2005/8/layout/default"/>
    <dgm:cxn modelId="{99A79C90-E48B-447C-AF5E-72CFBEDEF9B2}" srcId="{BDB3DE1C-713A-439A-8A4D-8ADFAA784CEB}" destId="{D2563A3A-9DAF-40C8-9967-C3772934BEB6}" srcOrd="0" destOrd="0" parTransId="{EF754DEA-A314-4008-8206-2DAA4FD7B8D0}" sibTransId="{DFEF58F3-9EE2-48B6-BCB1-1CB5DD2D3C7C}"/>
    <dgm:cxn modelId="{5FC7EFA8-0EC0-8A43-AFC3-350EB1F51AC9}" type="presOf" srcId="{D2563A3A-9DAF-40C8-9967-C3772934BEB6}" destId="{86564DA6-B09C-3541-8A4C-C0D50345F298}" srcOrd="0" destOrd="0" presId="urn:microsoft.com/office/officeart/2005/8/layout/default"/>
    <dgm:cxn modelId="{E52EEED1-BDB3-44F9-82E9-800186996954}" srcId="{BDB3DE1C-713A-439A-8A4D-8ADFAA784CEB}" destId="{47E95BF0-ED24-4029-B198-61DBAF675594}" srcOrd="1" destOrd="0" parTransId="{212E4271-572A-4143-8893-851711471726}" sibTransId="{BDF21EA8-C090-4D84-B176-6677EFA5AD15}"/>
    <dgm:cxn modelId="{8028040D-5A41-4C46-8D87-92AC895D4FE9}" type="presParOf" srcId="{B4E2CAFD-0E7A-9B42-9F77-481CF50B3EAA}" destId="{86564DA6-B09C-3541-8A4C-C0D50345F298}" srcOrd="0" destOrd="0" presId="urn:microsoft.com/office/officeart/2005/8/layout/default"/>
    <dgm:cxn modelId="{8A4AA88F-B9C0-2F4D-8818-2D0CD5E21D21}" type="presParOf" srcId="{B4E2CAFD-0E7A-9B42-9F77-481CF50B3EAA}" destId="{A7096841-D26E-AF46-AA92-85BB662DB492}" srcOrd="1" destOrd="0" presId="urn:microsoft.com/office/officeart/2005/8/layout/default"/>
    <dgm:cxn modelId="{5E006674-652F-2E49-A463-D9D2926DA3FC}" type="presParOf" srcId="{B4E2CAFD-0E7A-9B42-9F77-481CF50B3EAA}" destId="{F80E3554-C3C2-E640-B434-DBAAF2A813B5}" srcOrd="2" destOrd="0" presId="urn:microsoft.com/office/officeart/2005/8/layout/default"/>
    <dgm:cxn modelId="{0FB8B114-5B47-F740-8FEF-483CFA7E644F}" type="presParOf" srcId="{B4E2CAFD-0E7A-9B42-9F77-481CF50B3EAA}" destId="{45D33C2F-BFC8-ED49-B833-E99AFA72992C}" srcOrd="3" destOrd="0" presId="urn:microsoft.com/office/officeart/2005/8/layout/default"/>
    <dgm:cxn modelId="{203BE08A-9B9E-6649-A701-498F45272690}" type="presParOf" srcId="{B4E2CAFD-0E7A-9B42-9F77-481CF50B3EAA}" destId="{08854499-42E5-3641-A861-513BDC5A22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CCA1E-D71D-4D2F-8E70-6B7BBA75A41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E05D368-2E8E-4896-BCDF-96AF1CAF8608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 Revolution transformed society and economy.</a:t>
          </a:r>
        </a:p>
      </dgm:t>
    </dgm:pt>
    <dgm:pt modelId="{CAE32FC9-07AC-4C97-B07B-EA483D7114AC}" type="parTrans" cxnId="{81A900E9-804C-4697-B0DB-8E43BC777D5C}">
      <dgm:prSet/>
      <dgm:spPr/>
      <dgm:t>
        <a:bodyPr/>
        <a:lstStyle/>
        <a:p>
          <a:endParaRPr lang="en-US"/>
        </a:p>
      </dgm:t>
    </dgm:pt>
    <dgm:pt modelId="{56A3B568-F114-45F6-B5C5-B09F87899889}" type="sibTrans" cxnId="{81A900E9-804C-4697-B0DB-8E43BC777D5C}">
      <dgm:prSet/>
      <dgm:spPr/>
      <dgm:t>
        <a:bodyPr/>
        <a:lstStyle/>
        <a:p>
          <a:endParaRPr lang="en-US"/>
        </a:p>
      </dgm:t>
    </dgm:pt>
    <dgm:pt modelId="{47DF3F5E-4DFC-4B5F-B8D5-6AF09AC979BF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Scientific discoveries challenged religious beliefs.</a:t>
          </a:r>
        </a:p>
      </dgm:t>
    </dgm:pt>
    <dgm:pt modelId="{DD0D45B7-79EB-47B4-8433-4F146E7E124B}" type="parTrans" cxnId="{6CA0DF6B-F8B3-4DB1-ACDE-654A4EFAB1E3}">
      <dgm:prSet/>
      <dgm:spPr/>
      <dgm:t>
        <a:bodyPr/>
        <a:lstStyle/>
        <a:p>
          <a:endParaRPr lang="en-US"/>
        </a:p>
      </dgm:t>
    </dgm:pt>
    <dgm:pt modelId="{1CDC37FD-848F-40DF-B8FF-B04B7B8493AD}" type="sibTrans" cxnId="{6CA0DF6B-F8B3-4DB1-ACDE-654A4EFAB1E3}">
      <dgm:prSet/>
      <dgm:spPr/>
      <dgm:t>
        <a:bodyPr/>
        <a:lstStyle/>
        <a:p>
          <a:endParaRPr lang="en-US"/>
        </a:p>
      </dgm:t>
    </dgm:pt>
    <dgm:pt modelId="{5B627DFA-EEDB-4B66-994C-708DB296A08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Growth of urbanization and class divisions.</a:t>
          </a:r>
        </a:p>
      </dgm:t>
    </dgm:pt>
    <dgm:pt modelId="{809A697B-8A93-4E96-888E-6D4D6E500ECB}" type="parTrans" cxnId="{9C1FA7E8-A86A-4EBC-AF09-07CE0D331FFD}">
      <dgm:prSet/>
      <dgm:spPr/>
      <dgm:t>
        <a:bodyPr/>
        <a:lstStyle/>
        <a:p>
          <a:endParaRPr lang="en-US"/>
        </a:p>
      </dgm:t>
    </dgm:pt>
    <dgm:pt modelId="{1EEAFE32-248F-4BF0-93F8-17CBC0CB8BBA}" type="sibTrans" cxnId="{9C1FA7E8-A86A-4EBC-AF09-07CE0D331FFD}">
      <dgm:prSet/>
      <dgm:spPr/>
      <dgm:t>
        <a:bodyPr/>
        <a:lstStyle/>
        <a:p>
          <a:endParaRPr lang="en-US"/>
        </a:p>
      </dgm:t>
    </dgm:pt>
    <dgm:pt modelId="{67135280-3697-4D49-8AAA-868644025B9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Expansion of the British Empire.</a:t>
          </a:r>
        </a:p>
      </dgm:t>
    </dgm:pt>
    <dgm:pt modelId="{6500C506-2E16-462E-913A-6929F85E3825}" type="parTrans" cxnId="{8E508BF2-4F04-430C-975E-ABFA7882A081}">
      <dgm:prSet/>
      <dgm:spPr/>
      <dgm:t>
        <a:bodyPr/>
        <a:lstStyle/>
        <a:p>
          <a:endParaRPr lang="en-US"/>
        </a:p>
      </dgm:t>
    </dgm:pt>
    <dgm:pt modelId="{8B389852-04F3-4D99-99C2-7FBAADB2006C}" type="sibTrans" cxnId="{8E508BF2-4F04-430C-975E-ABFA7882A081}">
      <dgm:prSet/>
      <dgm:spPr/>
      <dgm:t>
        <a:bodyPr/>
        <a:lstStyle/>
        <a:p>
          <a:endParaRPr lang="en-US"/>
        </a:p>
      </dgm:t>
    </dgm:pt>
    <dgm:pt modelId="{15063C5B-CEA6-934B-8E96-0357DAB3B555}" type="pres">
      <dgm:prSet presAssocID="{D59CCA1E-D71D-4D2F-8E70-6B7BBA75A41A}" presName="vert0" presStyleCnt="0">
        <dgm:presLayoutVars>
          <dgm:dir/>
          <dgm:animOne val="branch"/>
          <dgm:animLvl val="lvl"/>
        </dgm:presLayoutVars>
      </dgm:prSet>
      <dgm:spPr/>
    </dgm:pt>
    <dgm:pt modelId="{7F1DF229-D4D1-B84E-A838-7F645810FA65}" type="pres">
      <dgm:prSet presAssocID="{CE05D368-2E8E-4896-BCDF-96AF1CAF8608}" presName="thickLine" presStyleLbl="alignNode1" presStyleIdx="0" presStyleCnt="4"/>
      <dgm:spPr/>
    </dgm:pt>
    <dgm:pt modelId="{ECD878C9-8653-4F4B-9B37-834AEA0F7120}" type="pres">
      <dgm:prSet presAssocID="{CE05D368-2E8E-4896-BCDF-96AF1CAF8608}" presName="horz1" presStyleCnt="0"/>
      <dgm:spPr/>
    </dgm:pt>
    <dgm:pt modelId="{D71DA052-74F5-3A4D-93E8-091DB0117936}" type="pres">
      <dgm:prSet presAssocID="{CE05D368-2E8E-4896-BCDF-96AF1CAF8608}" presName="tx1" presStyleLbl="revTx" presStyleIdx="0" presStyleCnt="4"/>
      <dgm:spPr/>
    </dgm:pt>
    <dgm:pt modelId="{89160B20-D9BB-0444-AE51-AE0F1219868B}" type="pres">
      <dgm:prSet presAssocID="{CE05D368-2E8E-4896-BCDF-96AF1CAF8608}" presName="vert1" presStyleCnt="0"/>
      <dgm:spPr/>
    </dgm:pt>
    <dgm:pt modelId="{E8C8765E-D1EE-BE42-AEBA-CF63DC30DCFF}" type="pres">
      <dgm:prSet presAssocID="{47DF3F5E-4DFC-4B5F-B8D5-6AF09AC979BF}" presName="thickLine" presStyleLbl="alignNode1" presStyleIdx="1" presStyleCnt="4"/>
      <dgm:spPr/>
    </dgm:pt>
    <dgm:pt modelId="{26F93548-4CBF-0F42-B9D1-31B76E7840F0}" type="pres">
      <dgm:prSet presAssocID="{47DF3F5E-4DFC-4B5F-B8D5-6AF09AC979BF}" presName="horz1" presStyleCnt="0"/>
      <dgm:spPr/>
    </dgm:pt>
    <dgm:pt modelId="{E35BFE94-03D6-2C45-A046-F94FBD89AC5B}" type="pres">
      <dgm:prSet presAssocID="{47DF3F5E-4DFC-4B5F-B8D5-6AF09AC979BF}" presName="tx1" presStyleLbl="revTx" presStyleIdx="1" presStyleCnt="4"/>
      <dgm:spPr/>
    </dgm:pt>
    <dgm:pt modelId="{C8844A5B-AC8D-864F-98EB-3D1C7E31E56B}" type="pres">
      <dgm:prSet presAssocID="{47DF3F5E-4DFC-4B5F-B8D5-6AF09AC979BF}" presName="vert1" presStyleCnt="0"/>
      <dgm:spPr/>
    </dgm:pt>
    <dgm:pt modelId="{3FBC78AC-75E8-4D48-8104-16DA00E10E15}" type="pres">
      <dgm:prSet presAssocID="{5B627DFA-EEDB-4B66-994C-708DB296A081}" presName="thickLine" presStyleLbl="alignNode1" presStyleIdx="2" presStyleCnt="4"/>
      <dgm:spPr/>
    </dgm:pt>
    <dgm:pt modelId="{83BD912D-F617-EE43-9DCD-313FED987232}" type="pres">
      <dgm:prSet presAssocID="{5B627DFA-EEDB-4B66-994C-708DB296A081}" presName="horz1" presStyleCnt="0"/>
      <dgm:spPr/>
    </dgm:pt>
    <dgm:pt modelId="{F6EE269F-230A-7849-9C46-F4A42796AE76}" type="pres">
      <dgm:prSet presAssocID="{5B627DFA-EEDB-4B66-994C-708DB296A081}" presName="tx1" presStyleLbl="revTx" presStyleIdx="2" presStyleCnt="4"/>
      <dgm:spPr/>
    </dgm:pt>
    <dgm:pt modelId="{2C5F668A-DB0A-3F47-A603-1438F8694834}" type="pres">
      <dgm:prSet presAssocID="{5B627DFA-EEDB-4B66-994C-708DB296A081}" presName="vert1" presStyleCnt="0"/>
      <dgm:spPr/>
    </dgm:pt>
    <dgm:pt modelId="{EEC492C5-591E-0D4C-9DC3-DE89C7D0EEED}" type="pres">
      <dgm:prSet presAssocID="{67135280-3697-4D49-8AAA-868644025B90}" presName="thickLine" presStyleLbl="alignNode1" presStyleIdx="3" presStyleCnt="4"/>
      <dgm:spPr/>
    </dgm:pt>
    <dgm:pt modelId="{A8BEBA13-34D9-ED49-A3DC-2BA4095C5B6B}" type="pres">
      <dgm:prSet presAssocID="{67135280-3697-4D49-8AAA-868644025B90}" presName="horz1" presStyleCnt="0"/>
      <dgm:spPr/>
    </dgm:pt>
    <dgm:pt modelId="{473D35B4-4E2C-5D48-94F6-168B67CEC7F7}" type="pres">
      <dgm:prSet presAssocID="{67135280-3697-4D49-8AAA-868644025B90}" presName="tx1" presStyleLbl="revTx" presStyleIdx="3" presStyleCnt="4"/>
      <dgm:spPr/>
    </dgm:pt>
    <dgm:pt modelId="{F77E9988-54D4-394E-A8BC-D536E8FAB317}" type="pres">
      <dgm:prSet presAssocID="{67135280-3697-4D49-8AAA-868644025B90}" presName="vert1" presStyleCnt="0"/>
      <dgm:spPr/>
    </dgm:pt>
  </dgm:ptLst>
  <dgm:cxnLst>
    <dgm:cxn modelId="{59F09B5E-17F0-1C4A-A0CB-82BF3830147A}" type="presOf" srcId="{47DF3F5E-4DFC-4B5F-B8D5-6AF09AC979BF}" destId="{E35BFE94-03D6-2C45-A046-F94FBD89AC5B}" srcOrd="0" destOrd="0" presId="urn:microsoft.com/office/officeart/2008/layout/LinedList"/>
    <dgm:cxn modelId="{6CA0DF6B-F8B3-4DB1-ACDE-654A4EFAB1E3}" srcId="{D59CCA1E-D71D-4D2F-8E70-6B7BBA75A41A}" destId="{47DF3F5E-4DFC-4B5F-B8D5-6AF09AC979BF}" srcOrd="1" destOrd="0" parTransId="{DD0D45B7-79EB-47B4-8433-4F146E7E124B}" sibTransId="{1CDC37FD-848F-40DF-B8FF-B04B7B8493AD}"/>
    <dgm:cxn modelId="{32319495-5FF1-114F-AD01-62B3FB74F80B}" type="presOf" srcId="{D59CCA1E-D71D-4D2F-8E70-6B7BBA75A41A}" destId="{15063C5B-CEA6-934B-8E96-0357DAB3B555}" srcOrd="0" destOrd="0" presId="urn:microsoft.com/office/officeart/2008/layout/LinedList"/>
    <dgm:cxn modelId="{D0F68F9A-860F-6A45-80E6-CA3097153D6D}" type="presOf" srcId="{67135280-3697-4D49-8AAA-868644025B90}" destId="{473D35B4-4E2C-5D48-94F6-168B67CEC7F7}" srcOrd="0" destOrd="0" presId="urn:microsoft.com/office/officeart/2008/layout/LinedList"/>
    <dgm:cxn modelId="{B32DCEE7-B075-884D-BD6A-4B22BF46D199}" type="presOf" srcId="{5B627DFA-EEDB-4B66-994C-708DB296A081}" destId="{F6EE269F-230A-7849-9C46-F4A42796AE76}" srcOrd="0" destOrd="0" presId="urn:microsoft.com/office/officeart/2008/layout/LinedList"/>
    <dgm:cxn modelId="{9C1FA7E8-A86A-4EBC-AF09-07CE0D331FFD}" srcId="{D59CCA1E-D71D-4D2F-8E70-6B7BBA75A41A}" destId="{5B627DFA-EEDB-4B66-994C-708DB296A081}" srcOrd="2" destOrd="0" parTransId="{809A697B-8A93-4E96-888E-6D4D6E500ECB}" sibTransId="{1EEAFE32-248F-4BF0-93F8-17CBC0CB8BBA}"/>
    <dgm:cxn modelId="{81A900E9-804C-4697-B0DB-8E43BC777D5C}" srcId="{D59CCA1E-D71D-4D2F-8E70-6B7BBA75A41A}" destId="{CE05D368-2E8E-4896-BCDF-96AF1CAF8608}" srcOrd="0" destOrd="0" parTransId="{CAE32FC9-07AC-4C97-B07B-EA483D7114AC}" sibTransId="{56A3B568-F114-45F6-B5C5-B09F87899889}"/>
    <dgm:cxn modelId="{7D34F3F0-D458-2440-A2A3-A9CBFFAD1F27}" type="presOf" srcId="{CE05D368-2E8E-4896-BCDF-96AF1CAF8608}" destId="{D71DA052-74F5-3A4D-93E8-091DB0117936}" srcOrd="0" destOrd="0" presId="urn:microsoft.com/office/officeart/2008/layout/LinedList"/>
    <dgm:cxn modelId="{8E508BF2-4F04-430C-975E-ABFA7882A081}" srcId="{D59CCA1E-D71D-4D2F-8E70-6B7BBA75A41A}" destId="{67135280-3697-4D49-8AAA-868644025B90}" srcOrd="3" destOrd="0" parTransId="{6500C506-2E16-462E-913A-6929F85E3825}" sibTransId="{8B389852-04F3-4D99-99C2-7FBAADB2006C}"/>
    <dgm:cxn modelId="{34C7FCBD-A8E7-7F4C-948C-531E4B06A1DF}" type="presParOf" srcId="{15063C5B-CEA6-934B-8E96-0357DAB3B555}" destId="{7F1DF229-D4D1-B84E-A838-7F645810FA65}" srcOrd="0" destOrd="0" presId="urn:microsoft.com/office/officeart/2008/layout/LinedList"/>
    <dgm:cxn modelId="{BA9DC278-101F-3B49-9B61-993748009824}" type="presParOf" srcId="{15063C5B-CEA6-934B-8E96-0357DAB3B555}" destId="{ECD878C9-8653-4F4B-9B37-834AEA0F7120}" srcOrd="1" destOrd="0" presId="urn:microsoft.com/office/officeart/2008/layout/LinedList"/>
    <dgm:cxn modelId="{68E7E587-3322-FC43-88E3-D2044ACCC85C}" type="presParOf" srcId="{ECD878C9-8653-4F4B-9B37-834AEA0F7120}" destId="{D71DA052-74F5-3A4D-93E8-091DB0117936}" srcOrd="0" destOrd="0" presId="urn:microsoft.com/office/officeart/2008/layout/LinedList"/>
    <dgm:cxn modelId="{F0096894-2D20-BE4C-B0C9-BFCA8BEEB979}" type="presParOf" srcId="{ECD878C9-8653-4F4B-9B37-834AEA0F7120}" destId="{89160B20-D9BB-0444-AE51-AE0F1219868B}" srcOrd="1" destOrd="0" presId="urn:microsoft.com/office/officeart/2008/layout/LinedList"/>
    <dgm:cxn modelId="{8842CF5E-AD4F-F547-BE74-7BE82BE7CB35}" type="presParOf" srcId="{15063C5B-CEA6-934B-8E96-0357DAB3B555}" destId="{E8C8765E-D1EE-BE42-AEBA-CF63DC30DCFF}" srcOrd="2" destOrd="0" presId="urn:microsoft.com/office/officeart/2008/layout/LinedList"/>
    <dgm:cxn modelId="{24B7C27E-2866-A740-A295-C69403F27878}" type="presParOf" srcId="{15063C5B-CEA6-934B-8E96-0357DAB3B555}" destId="{26F93548-4CBF-0F42-B9D1-31B76E7840F0}" srcOrd="3" destOrd="0" presId="urn:microsoft.com/office/officeart/2008/layout/LinedList"/>
    <dgm:cxn modelId="{E9541665-1C83-774C-B21C-9DEC983DFE75}" type="presParOf" srcId="{26F93548-4CBF-0F42-B9D1-31B76E7840F0}" destId="{E35BFE94-03D6-2C45-A046-F94FBD89AC5B}" srcOrd="0" destOrd="0" presId="urn:microsoft.com/office/officeart/2008/layout/LinedList"/>
    <dgm:cxn modelId="{80B0AC14-19D6-6D48-8572-429328E79D3B}" type="presParOf" srcId="{26F93548-4CBF-0F42-B9D1-31B76E7840F0}" destId="{C8844A5B-AC8D-864F-98EB-3D1C7E31E56B}" srcOrd="1" destOrd="0" presId="urn:microsoft.com/office/officeart/2008/layout/LinedList"/>
    <dgm:cxn modelId="{2FE77C37-D768-C941-8AE6-5F1AA9B963A9}" type="presParOf" srcId="{15063C5B-CEA6-934B-8E96-0357DAB3B555}" destId="{3FBC78AC-75E8-4D48-8104-16DA00E10E15}" srcOrd="4" destOrd="0" presId="urn:microsoft.com/office/officeart/2008/layout/LinedList"/>
    <dgm:cxn modelId="{054DCBA2-1A14-3545-A200-B61B3606BE7F}" type="presParOf" srcId="{15063C5B-CEA6-934B-8E96-0357DAB3B555}" destId="{83BD912D-F617-EE43-9DCD-313FED987232}" srcOrd="5" destOrd="0" presId="urn:microsoft.com/office/officeart/2008/layout/LinedList"/>
    <dgm:cxn modelId="{B6D7700C-08CC-C743-BD47-7BAEEAC35867}" type="presParOf" srcId="{83BD912D-F617-EE43-9DCD-313FED987232}" destId="{F6EE269F-230A-7849-9C46-F4A42796AE76}" srcOrd="0" destOrd="0" presId="urn:microsoft.com/office/officeart/2008/layout/LinedList"/>
    <dgm:cxn modelId="{7D60D5FB-0E11-324D-9E1E-0BA877A5FD14}" type="presParOf" srcId="{83BD912D-F617-EE43-9DCD-313FED987232}" destId="{2C5F668A-DB0A-3F47-A603-1438F8694834}" srcOrd="1" destOrd="0" presId="urn:microsoft.com/office/officeart/2008/layout/LinedList"/>
    <dgm:cxn modelId="{FF4CACA2-0B37-3C41-8928-CAD10CB8A08C}" type="presParOf" srcId="{15063C5B-CEA6-934B-8E96-0357DAB3B555}" destId="{EEC492C5-591E-0D4C-9DC3-DE89C7D0EEED}" srcOrd="6" destOrd="0" presId="urn:microsoft.com/office/officeart/2008/layout/LinedList"/>
    <dgm:cxn modelId="{E0462C7C-18B1-F348-AB7D-ED461DC8555D}" type="presParOf" srcId="{15063C5B-CEA6-934B-8E96-0357DAB3B555}" destId="{A8BEBA13-34D9-ED49-A3DC-2BA4095C5B6B}" srcOrd="7" destOrd="0" presId="urn:microsoft.com/office/officeart/2008/layout/LinedList"/>
    <dgm:cxn modelId="{C48C4804-2D88-844A-91BE-BFA93554B313}" type="presParOf" srcId="{A8BEBA13-34D9-ED49-A3DC-2BA4095C5B6B}" destId="{473D35B4-4E2C-5D48-94F6-168B67CEC7F7}" srcOrd="0" destOrd="0" presId="urn:microsoft.com/office/officeart/2008/layout/LinedList"/>
    <dgm:cxn modelId="{9B32A943-5AE8-824A-BCB3-7C8F125A6314}" type="presParOf" srcId="{A8BEBA13-34D9-ED49-A3DC-2BA4095C5B6B}" destId="{F77E9988-54D4-394E-A8BC-D536E8FAB3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4E099-D681-4868-8B84-67E4B7CC918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5234E19-7259-4D4A-885E-AEB33E610F89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Moral seriousness and didactic tone.</a:t>
          </a:r>
        </a:p>
      </dgm:t>
    </dgm:pt>
    <dgm:pt modelId="{3F9F714F-27CF-430E-831A-4BEA33D9DA57}" type="parTrans" cxnId="{38866967-227C-4630-BE03-88F9DFB8AC85}">
      <dgm:prSet/>
      <dgm:spPr/>
      <dgm:t>
        <a:bodyPr/>
        <a:lstStyle/>
        <a:p>
          <a:endParaRPr lang="en-US"/>
        </a:p>
      </dgm:t>
    </dgm:pt>
    <dgm:pt modelId="{41DC5E33-3DC7-4A7A-AB49-DC2594B2A1A1}" type="sibTrans" cxnId="{38866967-227C-4630-BE03-88F9DFB8AC85}">
      <dgm:prSet/>
      <dgm:spPr/>
      <dgm:t>
        <a:bodyPr/>
        <a:lstStyle/>
        <a:p>
          <a:endParaRPr lang="en-US"/>
        </a:p>
      </dgm:t>
    </dgm:pt>
    <dgm:pt modelId="{D9DE4A0D-3E37-4AC0-BD52-72FF3BE313C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Interest in social reform and human suffering.</a:t>
          </a:r>
        </a:p>
      </dgm:t>
    </dgm:pt>
    <dgm:pt modelId="{45F952A5-64C5-45A9-BA8E-840DE0300FD5}" type="parTrans" cxnId="{F52CE5DF-D39B-4405-AA17-196937951C37}">
      <dgm:prSet/>
      <dgm:spPr/>
      <dgm:t>
        <a:bodyPr/>
        <a:lstStyle/>
        <a:p>
          <a:endParaRPr lang="en-US"/>
        </a:p>
      </dgm:t>
    </dgm:pt>
    <dgm:pt modelId="{BE00C7CB-9105-425A-9C78-D50671CAB25D}" type="sibTrans" cxnId="{F52CE5DF-D39B-4405-AA17-196937951C37}">
      <dgm:prSet/>
      <dgm:spPr/>
      <dgm:t>
        <a:bodyPr/>
        <a:lstStyle/>
        <a:p>
          <a:endParaRPr lang="en-US"/>
        </a:p>
      </dgm:t>
    </dgm:pt>
    <dgm:pt modelId="{E54763A8-A8D9-465F-B60E-09E40EC6661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Conflict between faith and doubt.</a:t>
          </a:r>
        </a:p>
      </dgm:t>
    </dgm:pt>
    <dgm:pt modelId="{A91F07E6-1E25-4BB5-8C9D-D22373895824}" type="parTrans" cxnId="{633D7B0F-D98C-409F-B03F-B9E382B1E5A2}">
      <dgm:prSet/>
      <dgm:spPr/>
      <dgm:t>
        <a:bodyPr/>
        <a:lstStyle/>
        <a:p>
          <a:endParaRPr lang="en-US"/>
        </a:p>
      </dgm:t>
    </dgm:pt>
    <dgm:pt modelId="{DB72400B-7DC8-4C96-9EEF-2832D2D56779}" type="sibTrans" cxnId="{633D7B0F-D98C-409F-B03F-B9E382B1E5A2}">
      <dgm:prSet/>
      <dgm:spPr/>
      <dgm:t>
        <a:bodyPr/>
        <a:lstStyle/>
        <a:p>
          <a:endParaRPr lang="en-US"/>
        </a:p>
      </dgm:t>
    </dgm:pt>
    <dgm:pt modelId="{EA5AFAB7-94A3-41D8-A4D0-1F840242829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Use of realistic and emotional expression.</a:t>
          </a:r>
        </a:p>
      </dgm:t>
    </dgm:pt>
    <dgm:pt modelId="{49F5C7AD-59D1-45A1-B596-4A121EB61137}" type="parTrans" cxnId="{B7A9FCEB-D0E5-479C-ABE2-18DDF2BDE970}">
      <dgm:prSet/>
      <dgm:spPr/>
      <dgm:t>
        <a:bodyPr/>
        <a:lstStyle/>
        <a:p>
          <a:endParaRPr lang="en-US"/>
        </a:p>
      </dgm:t>
    </dgm:pt>
    <dgm:pt modelId="{4D2BC96B-14DE-4848-B488-4A0D364420C6}" type="sibTrans" cxnId="{B7A9FCEB-D0E5-479C-ABE2-18DDF2BDE970}">
      <dgm:prSet/>
      <dgm:spPr/>
      <dgm:t>
        <a:bodyPr/>
        <a:lstStyle/>
        <a:p>
          <a:endParaRPr lang="en-US"/>
        </a:p>
      </dgm:t>
    </dgm:pt>
    <dgm:pt modelId="{1FF7897E-7EB7-D94F-A9BF-426B10350547}" type="pres">
      <dgm:prSet presAssocID="{2444E099-D681-4868-8B84-67E4B7CC9184}" presName="vert0" presStyleCnt="0">
        <dgm:presLayoutVars>
          <dgm:dir/>
          <dgm:animOne val="branch"/>
          <dgm:animLvl val="lvl"/>
        </dgm:presLayoutVars>
      </dgm:prSet>
      <dgm:spPr/>
    </dgm:pt>
    <dgm:pt modelId="{8BF10ECD-899F-3344-9826-962F864CA3AC}" type="pres">
      <dgm:prSet presAssocID="{15234E19-7259-4D4A-885E-AEB33E610F89}" presName="thickLine" presStyleLbl="alignNode1" presStyleIdx="0" presStyleCnt="4"/>
      <dgm:spPr/>
    </dgm:pt>
    <dgm:pt modelId="{0B0D31AE-0CDC-7F43-BBF9-13E3CF60CB7C}" type="pres">
      <dgm:prSet presAssocID="{15234E19-7259-4D4A-885E-AEB33E610F89}" presName="horz1" presStyleCnt="0"/>
      <dgm:spPr/>
    </dgm:pt>
    <dgm:pt modelId="{1C6527A2-84D9-AF4F-A6F0-9D06760E6FDA}" type="pres">
      <dgm:prSet presAssocID="{15234E19-7259-4D4A-885E-AEB33E610F89}" presName="tx1" presStyleLbl="revTx" presStyleIdx="0" presStyleCnt="4"/>
      <dgm:spPr/>
    </dgm:pt>
    <dgm:pt modelId="{141F702E-A1A9-684B-91F6-8154BB857CB8}" type="pres">
      <dgm:prSet presAssocID="{15234E19-7259-4D4A-885E-AEB33E610F89}" presName="vert1" presStyleCnt="0"/>
      <dgm:spPr/>
    </dgm:pt>
    <dgm:pt modelId="{0D737C9A-98C1-2D44-94AC-F98EFA646A86}" type="pres">
      <dgm:prSet presAssocID="{D9DE4A0D-3E37-4AC0-BD52-72FF3BE313C0}" presName="thickLine" presStyleLbl="alignNode1" presStyleIdx="1" presStyleCnt="4"/>
      <dgm:spPr/>
    </dgm:pt>
    <dgm:pt modelId="{240B1B7E-6386-AD44-B81F-FC0A9EB4647F}" type="pres">
      <dgm:prSet presAssocID="{D9DE4A0D-3E37-4AC0-BD52-72FF3BE313C0}" presName="horz1" presStyleCnt="0"/>
      <dgm:spPr/>
    </dgm:pt>
    <dgm:pt modelId="{69727EB9-0550-824F-BCDE-8843DFA52AD4}" type="pres">
      <dgm:prSet presAssocID="{D9DE4A0D-3E37-4AC0-BD52-72FF3BE313C0}" presName="tx1" presStyleLbl="revTx" presStyleIdx="1" presStyleCnt="4"/>
      <dgm:spPr/>
    </dgm:pt>
    <dgm:pt modelId="{C9E94F54-45D3-FF43-94ED-AB0052D4A47D}" type="pres">
      <dgm:prSet presAssocID="{D9DE4A0D-3E37-4AC0-BD52-72FF3BE313C0}" presName="vert1" presStyleCnt="0"/>
      <dgm:spPr/>
    </dgm:pt>
    <dgm:pt modelId="{F529D4A5-020D-614F-B470-52491F6D609C}" type="pres">
      <dgm:prSet presAssocID="{E54763A8-A8D9-465F-B60E-09E40EC66610}" presName="thickLine" presStyleLbl="alignNode1" presStyleIdx="2" presStyleCnt="4"/>
      <dgm:spPr/>
    </dgm:pt>
    <dgm:pt modelId="{7B5BEBD8-3C98-5C47-BA1B-B6463802B323}" type="pres">
      <dgm:prSet presAssocID="{E54763A8-A8D9-465F-B60E-09E40EC66610}" presName="horz1" presStyleCnt="0"/>
      <dgm:spPr/>
    </dgm:pt>
    <dgm:pt modelId="{E55BA146-5C8A-9642-B793-BCE06B2974E0}" type="pres">
      <dgm:prSet presAssocID="{E54763A8-A8D9-465F-B60E-09E40EC66610}" presName="tx1" presStyleLbl="revTx" presStyleIdx="2" presStyleCnt="4"/>
      <dgm:spPr/>
    </dgm:pt>
    <dgm:pt modelId="{9FF8176C-5CEA-4142-9037-FDCE00888030}" type="pres">
      <dgm:prSet presAssocID="{E54763A8-A8D9-465F-B60E-09E40EC66610}" presName="vert1" presStyleCnt="0"/>
      <dgm:spPr/>
    </dgm:pt>
    <dgm:pt modelId="{811EF5A2-4EDC-CD42-839C-1EC5B337E10D}" type="pres">
      <dgm:prSet presAssocID="{EA5AFAB7-94A3-41D8-A4D0-1F8402428291}" presName="thickLine" presStyleLbl="alignNode1" presStyleIdx="3" presStyleCnt="4"/>
      <dgm:spPr/>
    </dgm:pt>
    <dgm:pt modelId="{B142F109-CCB6-804E-8A78-19D3333DE677}" type="pres">
      <dgm:prSet presAssocID="{EA5AFAB7-94A3-41D8-A4D0-1F8402428291}" presName="horz1" presStyleCnt="0"/>
      <dgm:spPr/>
    </dgm:pt>
    <dgm:pt modelId="{CAE67370-AB60-4047-8288-4D734E658B30}" type="pres">
      <dgm:prSet presAssocID="{EA5AFAB7-94A3-41D8-A4D0-1F8402428291}" presName="tx1" presStyleLbl="revTx" presStyleIdx="3" presStyleCnt="4"/>
      <dgm:spPr/>
    </dgm:pt>
    <dgm:pt modelId="{45595A4D-704A-2D47-8982-74B60C49D17F}" type="pres">
      <dgm:prSet presAssocID="{EA5AFAB7-94A3-41D8-A4D0-1F8402428291}" presName="vert1" presStyleCnt="0"/>
      <dgm:spPr/>
    </dgm:pt>
  </dgm:ptLst>
  <dgm:cxnLst>
    <dgm:cxn modelId="{633D7B0F-D98C-409F-B03F-B9E382B1E5A2}" srcId="{2444E099-D681-4868-8B84-67E4B7CC9184}" destId="{E54763A8-A8D9-465F-B60E-09E40EC66610}" srcOrd="2" destOrd="0" parTransId="{A91F07E6-1E25-4BB5-8C9D-D22373895824}" sibTransId="{DB72400B-7DC8-4C96-9EEF-2832D2D56779}"/>
    <dgm:cxn modelId="{38866967-227C-4630-BE03-88F9DFB8AC85}" srcId="{2444E099-D681-4868-8B84-67E4B7CC9184}" destId="{15234E19-7259-4D4A-885E-AEB33E610F89}" srcOrd="0" destOrd="0" parTransId="{3F9F714F-27CF-430E-831A-4BEA33D9DA57}" sibTransId="{41DC5E33-3DC7-4A7A-AB49-DC2594B2A1A1}"/>
    <dgm:cxn modelId="{4BB0E76F-D3D4-8543-BB3F-F39B84BDC7C4}" type="presOf" srcId="{2444E099-D681-4868-8B84-67E4B7CC9184}" destId="{1FF7897E-7EB7-D94F-A9BF-426B10350547}" srcOrd="0" destOrd="0" presId="urn:microsoft.com/office/officeart/2008/layout/LinedList"/>
    <dgm:cxn modelId="{58639171-1783-A44C-B3AD-877C0BEA9265}" type="presOf" srcId="{EA5AFAB7-94A3-41D8-A4D0-1F8402428291}" destId="{CAE67370-AB60-4047-8288-4D734E658B30}" srcOrd="0" destOrd="0" presId="urn:microsoft.com/office/officeart/2008/layout/LinedList"/>
    <dgm:cxn modelId="{F70B2991-9518-5B47-BC7F-5AB5ED54946D}" type="presOf" srcId="{D9DE4A0D-3E37-4AC0-BD52-72FF3BE313C0}" destId="{69727EB9-0550-824F-BCDE-8843DFA52AD4}" srcOrd="0" destOrd="0" presId="urn:microsoft.com/office/officeart/2008/layout/LinedList"/>
    <dgm:cxn modelId="{08B1E792-D7D5-C14A-8681-26A31AC91D93}" type="presOf" srcId="{15234E19-7259-4D4A-885E-AEB33E610F89}" destId="{1C6527A2-84D9-AF4F-A6F0-9D06760E6FDA}" srcOrd="0" destOrd="0" presId="urn:microsoft.com/office/officeart/2008/layout/LinedList"/>
    <dgm:cxn modelId="{CDE21FAA-EB01-6046-AF5F-62D0B931BB7C}" type="presOf" srcId="{E54763A8-A8D9-465F-B60E-09E40EC66610}" destId="{E55BA146-5C8A-9642-B793-BCE06B2974E0}" srcOrd="0" destOrd="0" presId="urn:microsoft.com/office/officeart/2008/layout/LinedList"/>
    <dgm:cxn modelId="{F52CE5DF-D39B-4405-AA17-196937951C37}" srcId="{2444E099-D681-4868-8B84-67E4B7CC9184}" destId="{D9DE4A0D-3E37-4AC0-BD52-72FF3BE313C0}" srcOrd="1" destOrd="0" parTransId="{45F952A5-64C5-45A9-BA8E-840DE0300FD5}" sibTransId="{BE00C7CB-9105-425A-9C78-D50671CAB25D}"/>
    <dgm:cxn modelId="{B7A9FCEB-D0E5-479C-ABE2-18DDF2BDE970}" srcId="{2444E099-D681-4868-8B84-67E4B7CC9184}" destId="{EA5AFAB7-94A3-41D8-A4D0-1F8402428291}" srcOrd="3" destOrd="0" parTransId="{49F5C7AD-59D1-45A1-B596-4A121EB61137}" sibTransId="{4D2BC96B-14DE-4848-B488-4A0D364420C6}"/>
    <dgm:cxn modelId="{DA994A29-1C14-094B-9708-F7EF42E08FCE}" type="presParOf" srcId="{1FF7897E-7EB7-D94F-A9BF-426B10350547}" destId="{8BF10ECD-899F-3344-9826-962F864CA3AC}" srcOrd="0" destOrd="0" presId="urn:microsoft.com/office/officeart/2008/layout/LinedList"/>
    <dgm:cxn modelId="{F06BC276-6EC4-3940-A28C-C1D00E6844F1}" type="presParOf" srcId="{1FF7897E-7EB7-D94F-A9BF-426B10350547}" destId="{0B0D31AE-0CDC-7F43-BBF9-13E3CF60CB7C}" srcOrd="1" destOrd="0" presId="urn:microsoft.com/office/officeart/2008/layout/LinedList"/>
    <dgm:cxn modelId="{60E57F96-687B-144C-8D63-C7A870B0C144}" type="presParOf" srcId="{0B0D31AE-0CDC-7F43-BBF9-13E3CF60CB7C}" destId="{1C6527A2-84D9-AF4F-A6F0-9D06760E6FDA}" srcOrd="0" destOrd="0" presId="urn:microsoft.com/office/officeart/2008/layout/LinedList"/>
    <dgm:cxn modelId="{7F2D4BFF-C06D-4F49-99DC-C4776B166200}" type="presParOf" srcId="{0B0D31AE-0CDC-7F43-BBF9-13E3CF60CB7C}" destId="{141F702E-A1A9-684B-91F6-8154BB857CB8}" srcOrd="1" destOrd="0" presId="urn:microsoft.com/office/officeart/2008/layout/LinedList"/>
    <dgm:cxn modelId="{67FDF007-5BE9-004F-900A-F30713BBD8B9}" type="presParOf" srcId="{1FF7897E-7EB7-D94F-A9BF-426B10350547}" destId="{0D737C9A-98C1-2D44-94AC-F98EFA646A86}" srcOrd="2" destOrd="0" presId="urn:microsoft.com/office/officeart/2008/layout/LinedList"/>
    <dgm:cxn modelId="{18B5CD9B-5882-BF4C-AFA8-B2EA3AA90A11}" type="presParOf" srcId="{1FF7897E-7EB7-D94F-A9BF-426B10350547}" destId="{240B1B7E-6386-AD44-B81F-FC0A9EB4647F}" srcOrd="3" destOrd="0" presId="urn:microsoft.com/office/officeart/2008/layout/LinedList"/>
    <dgm:cxn modelId="{666B6996-5EBE-074A-9756-A1FF7E1BE153}" type="presParOf" srcId="{240B1B7E-6386-AD44-B81F-FC0A9EB4647F}" destId="{69727EB9-0550-824F-BCDE-8843DFA52AD4}" srcOrd="0" destOrd="0" presId="urn:microsoft.com/office/officeart/2008/layout/LinedList"/>
    <dgm:cxn modelId="{0F04470B-0395-A541-ABC4-6EDAD64084EE}" type="presParOf" srcId="{240B1B7E-6386-AD44-B81F-FC0A9EB4647F}" destId="{C9E94F54-45D3-FF43-94ED-AB0052D4A47D}" srcOrd="1" destOrd="0" presId="urn:microsoft.com/office/officeart/2008/layout/LinedList"/>
    <dgm:cxn modelId="{43062D27-14A4-C24C-AF55-9E11C42F5760}" type="presParOf" srcId="{1FF7897E-7EB7-D94F-A9BF-426B10350547}" destId="{F529D4A5-020D-614F-B470-52491F6D609C}" srcOrd="4" destOrd="0" presId="urn:microsoft.com/office/officeart/2008/layout/LinedList"/>
    <dgm:cxn modelId="{DADD6B04-5942-7D47-980F-594E07FBD559}" type="presParOf" srcId="{1FF7897E-7EB7-D94F-A9BF-426B10350547}" destId="{7B5BEBD8-3C98-5C47-BA1B-B6463802B323}" srcOrd="5" destOrd="0" presId="urn:microsoft.com/office/officeart/2008/layout/LinedList"/>
    <dgm:cxn modelId="{764E998A-FC23-C04C-9101-D391112F656D}" type="presParOf" srcId="{7B5BEBD8-3C98-5C47-BA1B-B6463802B323}" destId="{E55BA146-5C8A-9642-B793-BCE06B2974E0}" srcOrd="0" destOrd="0" presId="urn:microsoft.com/office/officeart/2008/layout/LinedList"/>
    <dgm:cxn modelId="{06B12BF0-CAD3-224A-B5FF-F2DCDDB7832D}" type="presParOf" srcId="{7B5BEBD8-3C98-5C47-BA1B-B6463802B323}" destId="{9FF8176C-5CEA-4142-9037-FDCE00888030}" srcOrd="1" destOrd="0" presId="urn:microsoft.com/office/officeart/2008/layout/LinedList"/>
    <dgm:cxn modelId="{7247C8DB-8858-2C49-9059-A54283BC0586}" type="presParOf" srcId="{1FF7897E-7EB7-D94F-A9BF-426B10350547}" destId="{811EF5A2-4EDC-CD42-839C-1EC5B337E10D}" srcOrd="6" destOrd="0" presId="urn:microsoft.com/office/officeart/2008/layout/LinedList"/>
    <dgm:cxn modelId="{81E62CB7-1842-6D41-9973-F81D14E11213}" type="presParOf" srcId="{1FF7897E-7EB7-D94F-A9BF-426B10350547}" destId="{B142F109-CCB6-804E-8A78-19D3333DE677}" srcOrd="7" destOrd="0" presId="urn:microsoft.com/office/officeart/2008/layout/LinedList"/>
    <dgm:cxn modelId="{2966437E-86F8-7E47-A00F-F6840B9857FA}" type="presParOf" srcId="{B142F109-CCB6-804E-8A78-19D3333DE677}" destId="{CAE67370-AB60-4047-8288-4D734E658B30}" srcOrd="0" destOrd="0" presId="urn:microsoft.com/office/officeart/2008/layout/LinedList"/>
    <dgm:cxn modelId="{9800CBC1-225B-CE40-9746-21724A94473D}" type="presParOf" srcId="{B142F109-CCB6-804E-8A78-19D3333DE677}" destId="{45595A4D-704A-2D47-8982-74B60C49D1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E5A70-9FC2-4878-9530-463F8E92A85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D8F4AD-BF9A-4334-9909-8BA00C58ABAA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morality and respectability.</a:t>
          </a:r>
        </a:p>
      </dgm:t>
    </dgm:pt>
    <dgm:pt modelId="{D9129689-EBE9-4826-B39F-269AF10DFE41}" type="parTrans" cxnId="{B4346416-7008-43C5-A3ED-04BCD5FDE65A}">
      <dgm:prSet/>
      <dgm:spPr/>
      <dgm:t>
        <a:bodyPr/>
        <a:lstStyle/>
        <a:p>
          <a:endParaRPr lang="en-US"/>
        </a:p>
      </dgm:t>
    </dgm:pt>
    <dgm:pt modelId="{DCCD6C36-75C7-4D88-BC1A-38D096CB9E66}" type="sibTrans" cxnId="{B4346416-7008-43C5-A3ED-04BCD5FDE65A}">
      <dgm:prSet/>
      <dgm:spPr/>
      <dgm:t>
        <a:bodyPr/>
        <a:lstStyle/>
        <a:p>
          <a:endParaRPr lang="en-US"/>
        </a:p>
      </dgm:t>
    </dgm:pt>
    <dgm:pt modelId="{6DBA651C-E7A6-4A3A-BC12-78E17FF8B08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Emphasis on family and domestic life.</a:t>
          </a:r>
        </a:p>
      </dgm:t>
    </dgm:pt>
    <dgm:pt modelId="{0FAE3431-C109-4DD3-BDBC-A2520B0143F4}" type="parTrans" cxnId="{A22A9705-9E4B-429D-83BC-DE8E0355362E}">
      <dgm:prSet/>
      <dgm:spPr/>
      <dgm:t>
        <a:bodyPr/>
        <a:lstStyle/>
        <a:p>
          <a:endParaRPr lang="en-US"/>
        </a:p>
      </dgm:t>
    </dgm:pt>
    <dgm:pt modelId="{BE52919A-45E3-4FAF-84D6-02B28E1FAD18}" type="sibTrans" cxnId="{A22A9705-9E4B-429D-83BC-DE8E0355362E}">
      <dgm:prSet/>
      <dgm:spPr/>
      <dgm:t>
        <a:bodyPr/>
        <a:lstStyle/>
        <a:p>
          <a:endParaRPr lang="en-US"/>
        </a:p>
      </dgm:t>
    </dgm:pt>
    <dgm:pt modelId="{70A735BD-D21D-4793-9CC5-D6DCA06DBCA2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Belief in hard work and self-discipline.</a:t>
          </a:r>
        </a:p>
      </dgm:t>
    </dgm:pt>
    <dgm:pt modelId="{41171598-C007-4AC7-A0BB-37A319B63ECA}" type="parTrans" cxnId="{3CF958DF-0A58-4B15-9EE4-20C040CB3A87}">
      <dgm:prSet/>
      <dgm:spPr/>
      <dgm:t>
        <a:bodyPr/>
        <a:lstStyle/>
        <a:p>
          <a:endParaRPr lang="en-US"/>
        </a:p>
      </dgm:t>
    </dgm:pt>
    <dgm:pt modelId="{C53FABC2-DB9A-408F-B044-CC573B10820D}" type="sibTrans" cxnId="{3CF958DF-0A58-4B15-9EE4-20C040CB3A87}">
      <dgm:prSet/>
      <dgm:spPr/>
      <dgm:t>
        <a:bodyPr/>
        <a:lstStyle/>
        <a:p>
          <a:endParaRPr lang="en-US"/>
        </a:p>
      </dgm:t>
    </dgm:pt>
    <dgm:pt modelId="{1AE6C924-8585-4537-A242-815D19542302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Concern for social justice and poverty.</a:t>
          </a:r>
        </a:p>
      </dgm:t>
    </dgm:pt>
    <dgm:pt modelId="{460C1F85-DB24-4116-940B-1B7440A5C1C4}" type="parTrans" cxnId="{2ABAF7AF-817F-4A19-BCBC-9D5A4AB06680}">
      <dgm:prSet/>
      <dgm:spPr/>
      <dgm:t>
        <a:bodyPr/>
        <a:lstStyle/>
        <a:p>
          <a:endParaRPr lang="en-US"/>
        </a:p>
      </dgm:t>
    </dgm:pt>
    <dgm:pt modelId="{BFCD2F39-9BDD-448D-8A42-72157FA1D347}" type="sibTrans" cxnId="{2ABAF7AF-817F-4A19-BCBC-9D5A4AB06680}">
      <dgm:prSet/>
      <dgm:spPr/>
      <dgm:t>
        <a:bodyPr/>
        <a:lstStyle/>
        <a:p>
          <a:endParaRPr lang="en-US"/>
        </a:p>
      </dgm:t>
    </dgm:pt>
    <dgm:pt modelId="{4199A161-9855-C249-9714-98BDFCDB51D0}" type="pres">
      <dgm:prSet presAssocID="{FF6E5A70-9FC2-4878-9530-463F8E92A856}" presName="vert0" presStyleCnt="0">
        <dgm:presLayoutVars>
          <dgm:dir/>
          <dgm:animOne val="branch"/>
          <dgm:animLvl val="lvl"/>
        </dgm:presLayoutVars>
      </dgm:prSet>
      <dgm:spPr/>
    </dgm:pt>
    <dgm:pt modelId="{82C576FD-19FE-3E41-A069-7486D61D9549}" type="pres">
      <dgm:prSet presAssocID="{42D8F4AD-BF9A-4334-9909-8BA00C58ABAA}" presName="thickLine" presStyleLbl="alignNode1" presStyleIdx="0" presStyleCnt="4"/>
      <dgm:spPr/>
    </dgm:pt>
    <dgm:pt modelId="{BDF748F7-83FB-7A45-861B-FF72EF2B82DC}" type="pres">
      <dgm:prSet presAssocID="{42D8F4AD-BF9A-4334-9909-8BA00C58ABAA}" presName="horz1" presStyleCnt="0"/>
      <dgm:spPr/>
    </dgm:pt>
    <dgm:pt modelId="{AA1DD1C3-6286-B14A-9BE2-B3ACB6269919}" type="pres">
      <dgm:prSet presAssocID="{42D8F4AD-BF9A-4334-9909-8BA00C58ABAA}" presName="tx1" presStyleLbl="revTx" presStyleIdx="0" presStyleCnt="4"/>
      <dgm:spPr/>
    </dgm:pt>
    <dgm:pt modelId="{E8C4DAD6-816C-7D4E-82FE-BC9DA784985C}" type="pres">
      <dgm:prSet presAssocID="{42D8F4AD-BF9A-4334-9909-8BA00C58ABAA}" presName="vert1" presStyleCnt="0"/>
      <dgm:spPr/>
    </dgm:pt>
    <dgm:pt modelId="{4DA6507E-8887-1848-A7A2-3CAD46FEEB70}" type="pres">
      <dgm:prSet presAssocID="{6DBA651C-E7A6-4A3A-BC12-78E17FF8B083}" presName="thickLine" presStyleLbl="alignNode1" presStyleIdx="1" presStyleCnt="4"/>
      <dgm:spPr/>
    </dgm:pt>
    <dgm:pt modelId="{61C08454-A4B2-8D44-A70A-18EA8D1B075D}" type="pres">
      <dgm:prSet presAssocID="{6DBA651C-E7A6-4A3A-BC12-78E17FF8B083}" presName="horz1" presStyleCnt="0"/>
      <dgm:spPr/>
    </dgm:pt>
    <dgm:pt modelId="{FB4DDA8B-5E73-DF42-928D-58DD566C1336}" type="pres">
      <dgm:prSet presAssocID="{6DBA651C-E7A6-4A3A-BC12-78E17FF8B083}" presName="tx1" presStyleLbl="revTx" presStyleIdx="1" presStyleCnt="4"/>
      <dgm:spPr/>
    </dgm:pt>
    <dgm:pt modelId="{DF0D9DC1-FFA5-FE44-8A2F-FFE888793743}" type="pres">
      <dgm:prSet presAssocID="{6DBA651C-E7A6-4A3A-BC12-78E17FF8B083}" presName="vert1" presStyleCnt="0"/>
      <dgm:spPr/>
    </dgm:pt>
    <dgm:pt modelId="{962547D6-0B33-1943-B111-64854B54FA50}" type="pres">
      <dgm:prSet presAssocID="{70A735BD-D21D-4793-9CC5-D6DCA06DBCA2}" presName="thickLine" presStyleLbl="alignNode1" presStyleIdx="2" presStyleCnt="4"/>
      <dgm:spPr/>
    </dgm:pt>
    <dgm:pt modelId="{A20CB3BD-5D96-A647-8898-A6AB73D00205}" type="pres">
      <dgm:prSet presAssocID="{70A735BD-D21D-4793-9CC5-D6DCA06DBCA2}" presName="horz1" presStyleCnt="0"/>
      <dgm:spPr/>
    </dgm:pt>
    <dgm:pt modelId="{38488088-5681-9045-B915-7EC5514C6EFC}" type="pres">
      <dgm:prSet presAssocID="{70A735BD-D21D-4793-9CC5-D6DCA06DBCA2}" presName="tx1" presStyleLbl="revTx" presStyleIdx="2" presStyleCnt="4"/>
      <dgm:spPr/>
    </dgm:pt>
    <dgm:pt modelId="{0BB227DC-0126-DC4D-A103-50A6FCA918EB}" type="pres">
      <dgm:prSet presAssocID="{70A735BD-D21D-4793-9CC5-D6DCA06DBCA2}" presName="vert1" presStyleCnt="0"/>
      <dgm:spPr/>
    </dgm:pt>
    <dgm:pt modelId="{A162F101-3189-E74F-9618-962675D96EF4}" type="pres">
      <dgm:prSet presAssocID="{1AE6C924-8585-4537-A242-815D19542302}" presName="thickLine" presStyleLbl="alignNode1" presStyleIdx="3" presStyleCnt="4"/>
      <dgm:spPr/>
    </dgm:pt>
    <dgm:pt modelId="{7D3D4A4C-BA2F-EE42-ACFF-7AB92B54A3F0}" type="pres">
      <dgm:prSet presAssocID="{1AE6C924-8585-4537-A242-815D19542302}" presName="horz1" presStyleCnt="0"/>
      <dgm:spPr/>
    </dgm:pt>
    <dgm:pt modelId="{438B5243-91C4-9143-93E3-086FF4DBAC56}" type="pres">
      <dgm:prSet presAssocID="{1AE6C924-8585-4537-A242-815D19542302}" presName="tx1" presStyleLbl="revTx" presStyleIdx="3" presStyleCnt="4" custScaleY="106793"/>
      <dgm:spPr/>
    </dgm:pt>
    <dgm:pt modelId="{66BDA106-CB4C-5447-B40B-05C69582B8F8}" type="pres">
      <dgm:prSet presAssocID="{1AE6C924-8585-4537-A242-815D19542302}" presName="vert1" presStyleCnt="0"/>
      <dgm:spPr/>
    </dgm:pt>
  </dgm:ptLst>
  <dgm:cxnLst>
    <dgm:cxn modelId="{6D822601-7453-714A-A8C1-DB06256DF27C}" type="presOf" srcId="{FF6E5A70-9FC2-4878-9530-463F8E92A856}" destId="{4199A161-9855-C249-9714-98BDFCDB51D0}" srcOrd="0" destOrd="0" presId="urn:microsoft.com/office/officeart/2008/layout/LinedList"/>
    <dgm:cxn modelId="{A22A9705-9E4B-429D-83BC-DE8E0355362E}" srcId="{FF6E5A70-9FC2-4878-9530-463F8E92A856}" destId="{6DBA651C-E7A6-4A3A-BC12-78E17FF8B083}" srcOrd="1" destOrd="0" parTransId="{0FAE3431-C109-4DD3-BDBC-A2520B0143F4}" sibTransId="{BE52919A-45E3-4FAF-84D6-02B28E1FAD18}"/>
    <dgm:cxn modelId="{B4346416-7008-43C5-A3ED-04BCD5FDE65A}" srcId="{FF6E5A70-9FC2-4878-9530-463F8E92A856}" destId="{42D8F4AD-BF9A-4334-9909-8BA00C58ABAA}" srcOrd="0" destOrd="0" parTransId="{D9129689-EBE9-4826-B39F-269AF10DFE41}" sibTransId="{DCCD6C36-75C7-4D88-BC1A-38D096CB9E66}"/>
    <dgm:cxn modelId="{FFC42684-6D18-3248-9D8F-E2B5B6DDA604}" type="presOf" srcId="{1AE6C924-8585-4537-A242-815D19542302}" destId="{438B5243-91C4-9143-93E3-086FF4DBAC56}" srcOrd="0" destOrd="0" presId="urn:microsoft.com/office/officeart/2008/layout/LinedList"/>
    <dgm:cxn modelId="{60FDD99B-A1D2-0C40-ACFC-9191759F0703}" type="presOf" srcId="{42D8F4AD-BF9A-4334-9909-8BA00C58ABAA}" destId="{AA1DD1C3-6286-B14A-9BE2-B3ACB6269919}" srcOrd="0" destOrd="0" presId="urn:microsoft.com/office/officeart/2008/layout/LinedList"/>
    <dgm:cxn modelId="{2ABAF7AF-817F-4A19-BCBC-9D5A4AB06680}" srcId="{FF6E5A70-9FC2-4878-9530-463F8E92A856}" destId="{1AE6C924-8585-4537-A242-815D19542302}" srcOrd="3" destOrd="0" parTransId="{460C1F85-DB24-4116-940B-1B7440A5C1C4}" sibTransId="{BFCD2F39-9BDD-448D-8A42-72157FA1D347}"/>
    <dgm:cxn modelId="{3CF958DF-0A58-4B15-9EE4-20C040CB3A87}" srcId="{FF6E5A70-9FC2-4878-9530-463F8E92A856}" destId="{70A735BD-D21D-4793-9CC5-D6DCA06DBCA2}" srcOrd="2" destOrd="0" parTransId="{41171598-C007-4AC7-A0BB-37A319B63ECA}" sibTransId="{C53FABC2-DB9A-408F-B044-CC573B10820D}"/>
    <dgm:cxn modelId="{5B19B1F9-0B07-BA4A-B415-09399A7BA1F4}" type="presOf" srcId="{70A735BD-D21D-4793-9CC5-D6DCA06DBCA2}" destId="{38488088-5681-9045-B915-7EC5514C6EFC}" srcOrd="0" destOrd="0" presId="urn:microsoft.com/office/officeart/2008/layout/LinedList"/>
    <dgm:cxn modelId="{FAFB47FB-53F3-764D-8AE0-3EB02C5A4582}" type="presOf" srcId="{6DBA651C-E7A6-4A3A-BC12-78E17FF8B083}" destId="{FB4DDA8B-5E73-DF42-928D-58DD566C1336}" srcOrd="0" destOrd="0" presId="urn:microsoft.com/office/officeart/2008/layout/LinedList"/>
    <dgm:cxn modelId="{EA64FD7C-F794-2741-A667-7001A4A2B54E}" type="presParOf" srcId="{4199A161-9855-C249-9714-98BDFCDB51D0}" destId="{82C576FD-19FE-3E41-A069-7486D61D9549}" srcOrd="0" destOrd="0" presId="urn:microsoft.com/office/officeart/2008/layout/LinedList"/>
    <dgm:cxn modelId="{0A775C1D-F3A4-2B4C-80E1-51F5A560777F}" type="presParOf" srcId="{4199A161-9855-C249-9714-98BDFCDB51D0}" destId="{BDF748F7-83FB-7A45-861B-FF72EF2B82DC}" srcOrd="1" destOrd="0" presId="urn:microsoft.com/office/officeart/2008/layout/LinedList"/>
    <dgm:cxn modelId="{D3ED35D5-AA6B-3641-9911-8B9BA9969F62}" type="presParOf" srcId="{BDF748F7-83FB-7A45-861B-FF72EF2B82DC}" destId="{AA1DD1C3-6286-B14A-9BE2-B3ACB6269919}" srcOrd="0" destOrd="0" presId="urn:microsoft.com/office/officeart/2008/layout/LinedList"/>
    <dgm:cxn modelId="{1377A6A9-895B-2949-B3E3-31F7508F685D}" type="presParOf" srcId="{BDF748F7-83FB-7A45-861B-FF72EF2B82DC}" destId="{E8C4DAD6-816C-7D4E-82FE-BC9DA784985C}" srcOrd="1" destOrd="0" presId="urn:microsoft.com/office/officeart/2008/layout/LinedList"/>
    <dgm:cxn modelId="{159A9346-5BE6-174B-ACC1-A1357E267A60}" type="presParOf" srcId="{4199A161-9855-C249-9714-98BDFCDB51D0}" destId="{4DA6507E-8887-1848-A7A2-3CAD46FEEB70}" srcOrd="2" destOrd="0" presId="urn:microsoft.com/office/officeart/2008/layout/LinedList"/>
    <dgm:cxn modelId="{F0D45CCD-A22F-5346-96DC-DBA5CC92A764}" type="presParOf" srcId="{4199A161-9855-C249-9714-98BDFCDB51D0}" destId="{61C08454-A4B2-8D44-A70A-18EA8D1B075D}" srcOrd="3" destOrd="0" presId="urn:microsoft.com/office/officeart/2008/layout/LinedList"/>
    <dgm:cxn modelId="{71EE289C-9F02-BC47-A221-47990ADC3DCA}" type="presParOf" srcId="{61C08454-A4B2-8D44-A70A-18EA8D1B075D}" destId="{FB4DDA8B-5E73-DF42-928D-58DD566C1336}" srcOrd="0" destOrd="0" presId="urn:microsoft.com/office/officeart/2008/layout/LinedList"/>
    <dgm:cxn modelId="{0336C203-1D3D-7543-AA28-8C0A4F32FE88}" type="presParOf" srcId="{61C08454-A4B2-8D44-A70A-18EA8D1B075D}" destId="{DF0D9DC1-FFA5-FE44-8A2F-FFE888793743}" srcOrd="1" destOrd="0" presId="urn:microsoft.com/office/officeart/2008/layout/LinedList"/>
    <dgm:cxn modelId="{D6C01455-6D83-BD40-B5C8-EFB0ED7653EF}" type="presParOf" srcId="{4199A161-9855-C249-9714-98BDFCDB51D0}" destId="{962547D6-0B33-1943-B111-64854B54FA50}" srcOrd="4" destOrd="0" presId="urn:microsoft.com/office/officeart/2008/layout/LinedList"/>
    <dgm:cxn modelId="{102C09AE-7BE3-1E41-8AFC-84ECF3D9B561}" type="presParOf" srcId="{4199A161-9855-C249-9714-98BDFCDB51D0}" destId="{A20CB3BD-5D96-A647-8898-A6AB73D00205}" srcOrd="5" destOrd="0" presId="urn:microsoft.com/office/officeart/2008/layout/LinedList"/>
    <dgm:cxn modelId="{DD824260-F84E-2244-8200-D43304B6FC10}" type="presParOf" srcId="{A20CB3BD-5D96-A647-8898-A6AB73D00205}" destId="{38488088-5681-9045-B915-7EC5514C6EFC}" srcOrd="0" destOrd="0" presId="urn:microsoft.com/office/officeart/2008/layout/LinedList"/>
    <dgm:cxn modelId="{47211FE4-7D09-0243-85BA-2CD203A38F6A}" type="presParOf" srcId="{A20CB3BD-5D96-A647-8898-A6AB73D00205}" destId="{0BB227DC-0126-DC4D-A103-50A6FCA918EB}" srcOrd="1" destOrd="0" presId="urn:microsoft.com/office/officeart/2008/layout/LinedList"/>
    <dgm:cxn modelId="{C0B4786D-CC49-4949-9192-18A5E263AA6B}" type="presParOf" srcId="{4199A161-9855-C249-9714-98BDFCDB51D0}" destId="{A162F101-3189-E74F-9618-962675D96EF4}" srcOrd="6" destOrd="0" presId="urn:microsoft.com/office/officeart/2008/layout/LinedList"/>
    <dgm:cxn modelId="{5BE3AB27-F265-C14F-8CDD-6E9B47143D2C}" type="presParOf" srcId="{4199A161-9855-C249-9714-98BDFCDB51D0}" destId="{7D3D4A4C-BA2F-EE42-ACFF-7AB92B54A3F0}" srcOrd="7" destOrd="0" presId="urn:microsoft.com/office/officeart/2008/layout/LinedList"/>
    <dgm:cxn modelId="{EB145B69-86B5-5349-9A7E-012FB6F9ADA5}" type="presParOf" srcId="{7D3D4A4C-BA2F-EE42-ACFF-7AB92B54A3F0}" destId="{438B5243-91C4-9143-93E3-086FF4DBAC56}" srcOrd="0" destOrd="0" presId="urn:microsoft.com/office/officeart/2008/layout/LinedList"/>
    <dgm:cxn modelId="{C3B055A0-5853-D44E-870F-5BACB91D2146}" type="presParOf" srcId="{7D3D4A4C-BA2F-EE42-ACFF-7AB92B54A3F0}" destId="{66BDA106-CB4C-5447-B40B-05C69582B8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ADEFDA-D4AB-4ADE-9FBC-82C9019A59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C44F28A-BA14-4E3C-8BD9-30D5AEB7953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 Laureate of the Victorian Age.</a:t>
          </a:r>
        </a:p>
      </dgm:t>
    </dgm:pt>
    <dgm:pt modelId="{B75927D5-6969-493E-B3A3-E824B69348D6}" type="parTrans" cxnId="{FC3254E9-F65E-40FB-93DD-C15835A29305}">
      <dgm:prSet/>
      <dgm:spPr/>
      <dgm:t>
        <a:bodyPr/>
        <a:lstStyle/>
        <a:p>
          <a:endParaRPr lang="en-US"/>
        </a:p>
      </dgm:t>
    </dgm:pt>
    <dgm:pt modelId="{7315F68B-AABD-4049-943F-37A102E0A20C}" type="sibTrans" cxnId="{FC3254E9-F65E-40FB-93DD-C15835A29305}">
      <dgm:prSet/>
      <dgm:spPr/>
      <dgm:t>
        <a:bodyPr/>
        <a:lstStyle/>
        <a:p>
          <a:endParaRPr lang="en-US"/>
        </a:p>
      </dgm:t>
    </dgm:pt>
    <dgm:pt modelId="{5ABF15C5-A9D1-4D71-A3E1-41D892C1F019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Explored faith, loss, duty, and patriotism.</a:t>
          </a:r>
        </a:p>
      </dgm:t>
    </dgm:pt>
    <dgm:pt modelId="{9DDF7CEA-8AEC-4871-BD6C-C4368BA25426}" type="parTrans" cxnId="{AE67C1EB-13CB-44AF-A911-51493143184B}">
      <dgm:prSet/>
      <dgm:spPr/>
      <dgm:t>
        <a:bodyPr/>
        <a:lstStyle/>
        <a:p>
          <a:endParaRPr lang="en-US"/>
        </a:p>
      </dgm:t>
    </dgm:pt>
    <dgm:pt modelId="{CDDC2750-8E0C-4C08-9C5B-A7AE3299244C}" type="sibTrans" cxnId="{AE67C1EB-13CB-44AF-A911-51493143184B}">
      <dgm:prSet/>
      <dgm:spPr/>
      <dgm:t>
        <a:bodyPr/>
        <a:lstStyle/>
        <a:p>
          <a:endParaRPr lang="en-US"/>
        </a:p>
      </dgm:t>
    </dgm:pt>
    <dgm:pt modelId="{C39E83DF-D183-40B3-AB0F-578F7A015F57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works: 'Ulysses', 'In Memoriam'.</a:t>
          </a:r>
        </a:p>
      </dgm:t>
    </dgm:pt>
    <dgm:pt modelId="{2FB01CCD-3C9D-4EE1-AAA1-566E452AF44E}" type="parTrans" cxnId="{A8C0FB3F-5A81-4915-A71A-EC1F324DDCBA}">
      <dgm:prSet/>
      <dgm:spPr/>
      <dgm:t>
        <a:bodyPr/>
        <a:lstStyle/>
        <a:p>
          <a:endParaRPr lang="en-US"/>
        </a:p>
      </dgm:t>
    </dgm:pt>
    <dgm:pt modelId="{F341A788-3092-4D55-8B1C-49F898809BF2}" type="sibTrans" cxnId="{A8C0FB3F-5A81-4915-A71A-EC1F324DDCBA}">
      <dgm:prSet/>
      <dgm:spPr/>
      <dgm:t>
        <a:bodyPr/>
        <a:lstStyle/>
        <a:p>
          <a:endParaRPr lang="en-US"/>
        </a:p>
      </dgm:t>
    </dgm:pt>
    <dgm:pt modelId="{231E85D3-C310-4F4D-9A5C-9D4267FCA9D9}" type="pres">
      <dgm:prSet presAssocID="{97ADEFDA-D4AB-4ADE-9FBC-82C9019A59AF}" presName="vert0" presStyleCnt="0">
        <dgm:presLayoutVars>
          <dgm:dir/>
          <dgm:animOne val="branch"/>
          <dgm:animLvl val="lvl"/>
        </dgm:presLayoutVars>
      </dgm:prSet>
      <dgm:spPr/>
    </dgm:pt>
    <dgm:pt modelId="{67443AD1-C8F9-5D43-B18A-C7CEA980AFBA}" type="pres">
      <dgm:prSet presAssocID="{DC44F28A-BA14-4E3C-8BD9-30D5AEB79531}" presName="thickLine" presStyleLbl="alignNode1" presStyleIdx="0" presStyleCnt="3"/>
      <dgm:spPr/>
    </dgm:pt>
    <dgm:pt modelId="{4AE73B9D-2B34-7647-8E47-2A33B7A0F018}" type="pres">
      <dgm:prSet presAssocID="{DC44F28A-BA14-4E3C-8BD9-30D5AEB79531}" presName="horz1" presStyleCnt="0"/>
      <dgm:spPr/>
    </dgm:pt>
    <dgm:pt modelId="{CC80FCC3-2E0D-8F43-BCEC-69C1CA582811}" type="pres">
      <dgm:prSet presAssocID="{DC44F28A-BA14-4E3C-8BD9-30D5AEB79531}" presName="tx1" presStyleLbl="revTx" presStyleIdx="0" presStyleCnt="3"/>
      <dgm:spPr/>
    </dgm:pt>
    <dgm:pt modelId="{25451889-504D-5142-90BF-DD280B6B96EF}" type="pres">
      <dgm:prSet presAssocID="{DC44F28A-BA14-4E3C-8BD9-30D5AEB79531}" presName="vert1" presStyleCnt="0"/>
      <dgm:spPr/>
    </dgm:pt>
    <dgm:pt modelId="{B7DA8E47-3A16-3547-9C87-0C76763CD583}" type="pres">
      <dgm:prSet presAssocID="{5ABF15C5-A9D1-4D71-A3E1-41D892C1F019}" presName="thickLine" presStyleLbl="alignNode1" presStyleIdx="1" presStyleCnt="3"/>
      <dgm:spPr/>
    </dgm:pt>
    <dgm:pt modelId="{F9EBBF23-1298-A240-A8FF-4D990FBBFD96}" type="pres">
      <dgm:prSet presAssocID="{5ABF15C5-A9D1-4D71-A3E1-41D892C1F019}" presName="horz1" presStyleCnt="0"/>
      <dgm:spPr/>
    </dgm:pt>
    <dgm:pt modelId="{8D482266-07DA-654D-8FD4-A56FCE7D70CC}" type="pres">
      <dgm:prSet presAssocID="{5ABF15C5-A9D1-4D71-A3E1-41D892C1F019}" presName="tx1" presStyleLbl="revTx" presStyleIdx="1" presStyleCnt="3"/>
      <dgm:spPr/>
    </dgm:pt>
    <dgm:pt modelId="{EF0707AA-CEAF-5048-9383-545425102FFE}" type="pres">
      <dgm:prSet presAssocID="{5ABF15C5-A9D1-4D71-A3E1-41D892C1F019}" presName="vert1" presStyleCnt="0"/>
      <dgm:spPr/>
    </dgm:pt>
    <dgm:pt modelId="{488CBBCD-1C82-F441-8115-5E788F558340}" type="pres">
      <dgm:prSet presAssocID="{C39E83DF-D183-40B3-AB0F-578F7A015F57}" presName="thickLine" presStyleLbl="alignNode1" presStyleIdx="2" presStyleCnt="3"/>
      <dgm:spPr/>
    </dgm:pt>
    <dgm:pt modelId="{09E67C91-B6EE-8645-A34F-815541E0344F}" type="pres">
      <dgm:prSet presAssocID="{C39E83DF-D183-40B3-AB0F-578F7A015F57}" presName="horz1" presStyleCnt="0"/>
      <dgm:spPr/>
    </dgm:pt>
    <dgm:pt modelId="{AB01FCC5-AAA4-BC4A-9281-6E00A442552A}" type="pres">
      <dgm:prSet presAssocID="{C39E83DF-D183-40B3-AB0F-578F7A015F57}" presName="tx1" presStyleLbl="revTx" presStyleIdx="2" presStyleCnt="3"/>
      <dgm:spPr/>
    </dgm:pt>
    <dgm:pt modelId="{6D2441E5-3DE3-2D4A-92FB-DC4900B6DE78}" type="pres">
      <dgm:prSet presAssocID="{C39E83DF-D183-40B3-AB0F-578F7A015F57}" presName="vert1" presStyleCnt="0"/>
      <dgm:spPr/>
    </dgm:pt>
  </dgm:ptLst>
  <dgm:cxnLst>
    <dgm:cxn modelId="{51321817-33AC-A543-858F-0A9DFEFEA227}" type="presOf" srcId="{C39E83DF-D183-40B3-AB0F-578F7A015F57}" destId="{AB01FCC5-AAA4-BC4A-9281-6E00A442552A}" srcOrd="0" destOrd="0" presId="urn:microsoft.com/office/officeart/2008/layout/LinedList"/>
    <dgm:cxn modelId="{A8C0FB3F-5A81-4915-A71A-EC1F324DDCBA}" srcId="{97ADEFDA-D4AB-4ADE-9FBC-82C9019A59AF}" destId="{C39E83DF-D183-40B3-AB0F-578F7A015F57}" srcOrd="2" destOrd="0" parTransId="{2FB01CCD-3C9D-4EE1-AAA1-566E452AF44E}" sibTransId="{F341A788-3092-4D55-8B1C-49F898809BF2}"/>
    <dgm:cxn modelId="{16116E46-33D4-1E4E-B6DA-FED0C5CC39B5}" type="presOf" srcId="{DC44F28A-BA14-4E3C-8BD9-30D5AEB79531}" destId="{CC80FCC3-2E0D-8F43-BCEC-69C1CA582811}" srcOrd="0" destOrd="0" presId="urn:microsoft.com/office/officeart/2008/layout/LinedList"/>
    <dgm:cxn modelId="{1F9C7EC4-2317-5B4F-BDB1-BAB6D5217F03}" type="presOf" srcId="{5ABF15C5-A9D1-4D71-A3E1-41D892C1F019}" destId="{8D482266-07DA-654D-8FD4-A56FCE7D70CC}" srcOrd="0" destOrd="0" presId="urn:microsoft.com/office/officeart/2008/layout/LinedList"/>
    <dgm:cxn modelId="{3299E5DD-E3AB-1141-A33E-5F7A24C2A861}" type="presOf" srcId="{97ADEFDA-D4AB-4ADE-9FBC-82C9019A59AF}" destId="{231E85D3-C310-4F4D-9A5C-9D4267FCA9D9}" srcOrd="0" destOrd="0" presId="urn:microsoft.com/office/officeart/2008/layout/LinedList"/>
    <dgm:cxn modelId="{FC3254E9-F65E-40FB-93DD-C15835A29305}" srcId="{97ADEFDA-D4AB-4ADE-9FBC-82C9019A59AF}" destId="{DC44F28A-BA14-4E3C-8BD9-30D5AEB79531}" srcOrd="0" destOrd="0" parTransId="{B75927D5-6969-493E-B3A3-E824B69348D6}" sibTransId="{7315F68B-AABD-4049-943F-37A102E0A20C}"/>
    <dgm:cxn modelId="{AE67C1EB-13CB-44AF-A911-51493143184B}" srcId="{97ADEFDA-D4AB-4ADE-9FBC-82C9019A59AF}" destId="{5ABF15C5-A9D1-4D71-A3E1-41D892C1F019}" srcOrd="1" destOrd="0" parTransId="{9DDF7CEA-8AEC-4871-BD6C-C4368BA25426}" sibTransId="{CDDC2750-8E0C-4C08-9C5B-A7AE3299244C}"/>
    <dgm:cxn modelId="{D88AD7DC-9D9C-674A-A22B-24E53408EDEC}" type="presParOf" srcId="{231E85D3-C310-4F4D-9A5C-9D4267FCA9D9}" destId="{67443AD1-C8F9-5D43-B18A-C7CEA980AFBA}" srcOrd="0" destOrd="0" presId="urn:microsoft.com/office/officeart/2008/layout/LinedList"/>
    <dgm:cxn modelId="{FE06EA33-D5EB-0E48-A336-B234C9EE2B52}" type="presParOf" srcId="{231E85D3-C310-4F4D-9A5C-9D4267FCA9D9}" destId="{4AE73B9D-2B34-7647-8E47-2A33B7A0F018}" srcOrd="1" destOrd="0" presId="urn:microsoft.com/office/officeart/2008/layout/LinedList"/>
    <dgm:cxn modelId="{F32CE839-3857-C94B-9D18-07ADE6CF9836}" type="presParOf" srcId="{4AE73B9D-2B34-7647-8E47-2A33B7A0F018}" destId="{CC80FCC3-2E0D-8F43-BCEC-69C1CA582811}" srcOrd="0" destOrd="0" presId="urn:microsoft.com/office/officeart/2008/layout/LinedList"/>
    <dgm:cxn modelId="{D8A58005-A13A-D348-ACFF-0D6EB92818B9}" type="presParOf" srcId="{4AE73B9D-2B34-7647-8E47-2A33B7A0F018}" destId="{25451889-504D-5142-90BF-DD280B6B96EF}" srcOrd="1" destOrd="0" presId="urn:microsoft.com/office/officeart/2008/layout/LinedList"/>
    <dgm:cxn modelId="{62222303-B319-4646-83E3-DE228C139F47}" type="presParOf" srcId="{231E85D3-C310-4F4D-9A5C-9D4267FCA9D9}" destId="{B7DA8E47-3A16-3547-9C87-0C76763CD583}" srcOrd="2" destOrd="0" presId="urn:microsoft.com/office/officeart/2008/layout/LinedList"/>
    <dgm:cxn modelId="{18EC5399-276D-6547-B0A6-9B825DEF36F1}" type="presParOf" srcId="{231E85D3-C310-4F4D-9A5C-9D4267FCA9D9}" destId="{F9EBBF23-1298-A240-A8FF-4D990FBBFD96}" srcOrd="3" destOrd="0" presId="urn:microsoft.com/office/officeart/2008/layout/LinedList"/>
    <dgm:cxn modelId="{F374BDB3-EC14-844C-9D26-590FA97F5B98}" type="presParOf" srcId="{F9EBBF23-1298-A240-A8FF-4D990FBBFD96}" destId="{8D482266-07DA-654D-8FD4-A56FCE7D70CC}" srcOrd="0" destOrd="0" presId="urn:microsoft.com/office/officeart/2008/layout/LinedList"/>
    <dgm:cxn modelId="{2B4BB5E5-9D9C-E741-BDB5-36527D675770}" type="presParOf" srcId="{F9EBBF23-1298-A240-A8FF-4D990FBBFD96}" destId="{EF0707AA-CEAF-5048-9383-545425102FFE}" srcOrd="1" destOrd="0" presId="urn:microsoft.com/office/officeart/2008/layout/LinedList"/>
    <dgm:cxn modelId="{E1DB9C7E-5857-3B45-A3EE-24C762833B08}" type="presParOf" srcId="{231E85D3-C310-4F4D-9A5C-9D4267FCA9D9}" destId="{488CBBCD-1C82-F441-8115-5E788F558340}" srcOrd="4" destOrd="0" presId="urn:microsoft.com/office/officeart/2008/layout/LinedList"/>
    <dgm:cxn modelId="{C275ADCE-00D6-3347-8951-FEFF4AD4BFD4}" type="presParOf" srcId="{231E85D3-C310-4F4D-9A5C-9D4267FCA9D9}" destId="{09E67C91-B6EE-8645-A34F-815541E0344F}" srcOrd="5" destOrd="0" presId="urn:microsoft.com/office/officeart/2008/layout/LinedList"/>
    <dgm:cxn modelId="{14478837-838D-644F-9A54-ED3763E3D8C1}" type="presParOf" srcId="{09E67C91-B6EE-8645-A34F-815541E0344F}" destId="{AB01FCC5-AAA4-BC4A-9281-6E00A442552A}" srcOrd="0" destOrd="0" presId="urn:microsoft.com/office/officeart/2008/layout/LinedList"/>
    <dgm:cxn modelId="{E3A4DD81-7AF4-F14D-88B8-7D90313A8E1D}" type="presParOf" srcId="{09E67C91-B6EE-8645-A34F-815541E0344F}" destId="{6D2441E5-3DE3-2D4A-92FB-DC4900B6D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4AF7C8-BD89-4EDD-8398-5DEA2C0FD58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397CA6A-7E86-4B76-89C5-50F09592C709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Focused on spiritual crisis and modern uncertainty.</a:t>
          </a:r>
        </a:p>
      </dgm:t>
    </dgm:pt>
    <dgm:pt modelId="{1991E75B-4010-48A0-8F9B-32C8D7594EC5}" type="parTrans" cxnId="{BB4FE03A-09EA-44D7-A719-D78FE0CC4F29}">
      <dgm:prSet/>
      <dgm:spPr/>
      <dgm:t>
        <a:bodyPr/>
        <a:lstStyle/>
        <a:p>
          <a:endParaRPr lang="en-US"/>
        </a:p>
      </dgm:t>
    </dgm:pt>
    <dgm:pt modelId="{E7F74328-AA80-483D-BA31-F9A8C29788DD}" type="sibTrans" cxnId="{BB4FE03A-09EA-44D7-A719-D78FE0CC4F29}">
      <dgm:prSet/>
      <dgm:spPr/>
      <dgm:t>
        <a:bodyPr/>
        <a:lstStyle/>
        <a:p>
          <a:endParaRPr lang="en-US"/>
        </a:p>
      </dgm:t>
    </dgm:pt>
    <dgm:pt modelId="{8F47F4F1-1BDA-4D18-B123-B38A11A1B25F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materialism and loss of faith.</a:t>
          </a:r>
        </a:p>
      </dgm:t>
    </dgm:pt>
    <dgm:pt modelId="{30DB62DA-F243-4C20-BEE2-6CF4BEF1C50C}" type="parTrans" cxnId="{ABA2E123-8E1B-4A52-BBEC-4149F36FE586}">
      <dgm:prSet/>
      <dgm:spPr/>
      <dgm:t>
        <a:bodyPr/>
        <a:lstStyle/>
        <a:p>
          <a:endParaRPr lang="en-US"/>
        </a:p>
      </dgm:t>
    </dgm:pt>
    <dgm:pt modelId="{714E4BA9-5CEE-4C95-B171-256F634EA8FE}" type="sibTrans" cxnId="{ABA2E123-8E1B-4A52-BBEC-4149F36FE586}">
      <dgm:prSet/>
      <dgm:spPr/>
      <dgm:t>
        <a:bodyPr/>
        <a:lstStyle/>
        <a:p>
          <a:endParaRPr lang="en-US"/>
        </a:p>
      </dgm:t>
    </dgm:pt>
    <dgm:pt modelId="{312E1F54-71CC-4DD1-820E-1DCB6B85ADD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poem: 'Dover Beach'.</a:t>
          </a:r>
        </a:p>
      </dgm:t>
    </dgm:pt>
    <dgm:pt modelId="{4471E385-0E3F-4FE9-B785-71E9718BFA11}" type="parTrans" cxnId="{0BC453CB-86AE-409A-97B8-D2C58507FFB5}">
      <dgm:prSet/>
      <dgm:spPr/>
      <dgm:t>
        <a:bodyPr/>
        <a:lstStyle/>
        <a:p>
          <a:endParaRPr lang="en-US"/>
        </a:p>
      </dgm:t>
    </dgm:pt>
    <dgm:pt modelId="{0F046FDD-FFF7-4496-A620-0BD82A4E9114}" type="sibTrans" cxnId="{0BC453CB-86AE-409A-97B8-D2C58507FFB5}">
      <dgm:prSet/>
      <dgm:spPr/>
      <dgm:t>
        <a:bodyPr/>
        <a:lstStyle/>
        <a:p>
          <a:endParaRPr lang="en-US"/>
        </a:p>
      </dgm:t>
    </dgm:pt>
    <dgm:pt modelId="{F1D7806D-E99D-D440-A2B7-ED83C41911E3}" type="pres">
      <dgm:prSet presAssocID="{724AF7C8-BD89-4EDD-8398-5DEA2C0FD58D}" presName="vert0" presStyleCnt="0">
        <dgm:presLayoutVars>
          <dgm:dir/>
          <dgm:animOne val="branch"/>
          <dgm:animLvl val="lvl"/>
        </dgm:presLayoutVars>
      </dgm:prSet>
      <dgm:spPr/>
    </dgm:pt>
    <dgm:pt modelId="{12A96587-4A2C-A84D-A052-6A50C6723869}" type="pres">
      <dgm:prSet presAssocID="{B397CA6A-7E86-4B76-89C5-50F09592C709}" presName="thickLine" presStyleLbl="alignNode1" presStyleIdx="0" presStyleCnt="3"/>
      <dgm:spPr/>
    </dgm:pt>
    <dgm:pt modelId="{9E9F5B40-F5CC-B34A-855F-451C5DDF34B1}" type="pres">
      <dgm:prSet presAssocID="{B397CA6A-7E86-4B76-89C5-50F09592C709}" presName="horz1" presStyleCnt="0"/>
      <dgm:spPr/>
    </dgm:pt>
    <dgm:pt modelId="{55852C0F-412D-A447-B262-7AD64F352198}" type="pres">
      <dgm:prSet presAssocID="{B397CA6A-7E86-4B76-89C5-50F09592C709}" presName="tx1" presStyleLbl="revTx" presStyleIdx="0" presStyleCnt="3"/>
      <dgm:spPr/>
    </dgm:pt>
    <dgm:pt modelId="{84684A2E-F741-0C4F-8565-C4E299D7DE88}" type="pres">
      <dgm:prSet presAssocID="{B397CA6A-7E86-4B76-89C5-50F09592C709}" presName="vert1" presStyleCnt="0"/>
      <dgm:spPr/>
    </dgm:pt>
    <dgm:pt modelId="{1C8BF05D-1BFC-E746-BD4B-23C1A6497C1D}" type="pres">
      <dgm:prSet presAssocID="{8F47F4F1-1BDA-4D18-B123-B38A11A1B25F}" presName="thickLine" presStyleLbl="alignNode1" presStyleIdx="1" presStyleCnt="3"/>
      <dgm:spPr/>
    </dgm:pt>
    <dgm:pt modelId="{6213918A-ECD3-C240-A39D-EDBD0E4F15AB}" type="pres">
      <dgm:prSet presAssocID="{8F47F4F1-1BDA-4D18-B123-B38A11A1B25F}" presName="horz1" presStyleCnt="0"/>
      <dgm:spPr/>
    </dgm:pt>
    <dgm:pt modelId="{F2BE330E-E346-D741-9F25-D8AA2504FA26}" type="pres">
      <dgm:prSet presAssocID="{8F47F4F1-1BDA-4D18-B123-B38A11A1B25F}" presName="tx1" presStyleLbl="revTx" presStyleIdx="1" presStyleCnt="3"/>
      <dgm:spPr/>
    </dgm:pt>
    <dgm:pt modelId="{3E806275-457D-0440-A323-BF9292C0F88D}" type="pres">
      <dgm:prSet presAssocID="{8F47F4F1-1BDA-4D18-B123-B38A11A1B25F}" presName="vert1" presStyleCnt="0"/>
      <dgm:spPr/>
    </dgm:pt>
    <dgm:pt modelId="{3A5C4AF4-8EC1-2A40-9F04-06575692190A}" type="pres">
      <dgm:prSet presAssocID="{312E1F54-71CC-4DD1-820E-1DCB6B85ADDB}" presName="thickLine" presStyleLbl="alignNode1" presStyleIdx="2" presStyleCnt="3"/>
      <dgm:spPr/>
    </dgm:pt>
    <dgm:pt modelId="{C5D799A2-B0A9-234D-8249-06BCCCC5E5B5}" type="pres">
      <dgm:prSet presAssocID="{312E1F54-71CC-4DD1-820E-1DCB6B85ADDB}" presName="horz1" presStyleCnt="0"/>
      <dgm:spPr/>
    </dgm:pt>
    <dgm:pt modelId="{60172469-8C28-9F4C-9CA7-0F439B1FB275}" type="pres">
      <dgm:prSet presAssocID="{312E1F54-71CC-4DD1-820E-1DCB6B85ADDB}" presName="tx1" presStyleLbl="revTx" presStyleIdx="2" presStyleCnt="3"/>
      <dgm:spPr/>
    </dgm:pt>
    <dgm:pt modelId="{AF2E4AB6-A33B-0F40-85B4-37C9B88783B1}" type="pres">
      <dgm:prSet presAssocID="{312E1F54-71CC-4DD1-820E-1DCB6B85ADDB}" presName="vert1" presStyleCnt="0"/>
      <dgm:spPr/>
    </dgm:pt>
  </dgm:ptLst>
  <dgm:cxnLst>
    <dgm:cxn modelId="{D582D116-57F1-4E4F-9A37-7894723E89F9}" type="presOf" srcId="{724AF7C8-BD89-4EDD-8398-5DEA2C0FD58D}" destId="{F1D7806D-E99D-D440-A2B7-ED83C41911E3}" srcOrd="0" destOrd="0" presId="urn:microsoft.com/office/officeart/2008/layout/LinedList"/>
    <dgm:cxn modelId="{19A8C317-117C-7240-8898-918B45959E32}" type="presOf" srcId="{312E1F54-71CC-4DD1-820E-1DCB6B85ADDB}" destId="{60172469-8C28-9F4C-9CA7-0F439B1FB275}" srcOrd="0" destOrd="0" presId="urn:microsoft.com/office/officeart/2008/layout/LinedList"/>
    <dgm:cxn modelId="{B5521523-AC95-6C43-A8DF-F376BD7C991C}" type="presOf" srcId="{8F47F4F1-1BDA-4D18-B123-B38A11A1B25F}" destId="{F2BE330E-E346-D741-9F25-D8AA2504FA26}" srcOrd="0" destOrd="0" presId="urn:microsoft.com/office/officeart/2008/layout/LinedList"/>
    <dgm:cxn modelId="{ABA2E123-8E1B-4A52-BBEC-4149F36FE586}" srcId="{724AF7C8-BD89-4EDD-8398-5DEA2C0FD58D}" destId="{8F47F4F1-1BDA-4D18-B123-B38A11A1B25F}" srcOrd="1" destOrd="0" parTransId="{30DB62DA-F243-4C20-BEE2-6CF4BEF1C50C}" sibTransId="{714E4BA9-5CEE-4C95-B171-256F634EA8FE}"/>
    <dgm:cxn modelId="{BB4FE03A-09EA-44D7-A719-D78FE0CC4F29}" srcId="{724AF7C8-BD89-4EDD-8398-5DEA2C0FD58D}" destId="{B397CA6A-7E86-4B76-89C5-50F09592C709}" srcOrd="0" destOrd="0" parTransId="{1991E75B-4010-48A0-8F9B-32C8D7594EC5}" sibTransId="{E7F74328-AA80-483D-BA31-F9A8C29788DD}"/>
    <dgm:cxn modelId="{0BC453CB-86AE-409A-97B8-D2C58507FFB5}" srcId="{724AF7C8-BD89-4EDD-8398-5DEA2C0FD58D}" destId="{312E1F54-71CC-4DD1-820E-1DCB6B85ADDB}" srcOrd="2" destOrd="0" parTransId="{4471E385-0E3F-4FE9-B785-71E9718BFA11}" sibTransId="{0F046FDD-FFF7-4496-A620-0BD82A4E9114}"/>
    <dgm:cxn modelId="{C99665E9-A93D-D24F-A7E0-965EEC15B88D}" type="presOf" srcId="{B397CA6A-7E86-4B76-89C5-50F09592C709}" destId="{55852C0F-412D-A447-B262-7AD64F352198}" srcOrd="0" destOrd="0" presId="urn:microsoft.com/office/officeart/2008/layout/LinedList"/>
    <dgm:cxn modelId="{5321B952-98A3-7943-96F6-BA3C22C32D07}" type="presParOf" srcId="{F1D7806D-E99D-D440-A2B7-ED83C41911E3}" destId="{12A96587-4A2C-A84D-A052-6A50C6723869}" srcOrd="0" destOrd="0" presId="urn:microsoft.com/office/officeart/2008/layout/LinedList"/>
    <dgm:cxn modelId="{7B46B142-645A-0C40-BCF3-E5961D1E6478}" type="presParOf" srcId="{F1D7806D-E99D-D440-A2B7-ED83C41911E3}" destId="{9E9F5B40-F5CC-B34A-855F-451C5DDF34B1}" srcOrd="1" destOrd="0" presId="urn:microsoft.com/office/officeart/2008/layout/LinedList"/>
    <dgm:cxn modelId="{C63CF36E-F6D5-9D44-A09F-66B3C20B4369}" type="presParOf" srcId="{9E9F5B40-F5CC-B34A-855F-451C5DDF34B1}" destId="{55852C0F-412D-A447-B262-7AD64F352198}" srcOrd="0" destOrd="0" presId="urn:microsoft.com/office/officeart/2008/layout/LinedList"/>
    <dgm:cxn modelId="{34F936BF-FE74-9B45-BC57-CB1A699A5D0C}" type="presParOf" srcId="{9E9F5B40-F5CC-B34A-855F-451C5DDF34B1}" destId="{84684A2E-F741-0C4F-8565-C4E299D7DE88}" srcOrd="1" destOrd="0" presId="urn:microsoft.com/office/officeart/2008/layout/LinedList"/>
    <dgm:cxn modelId="{B48531CD-19E8-4241-B53E-34F2F667103C}" type="presParOf" srcId="{F1D7806D-E99D-D440-A2B7-ED83C41911E3}" destId="{1C8BF05D-1BFC-E746-BD4B-23C1A6497C1D}" srcOrd="2" destOrd="0" presId="urn:microsoft.com/office/officeart/2008/layout/LinedList"/>
    <dgm:cxn modelId="{91B4110B-BA5F-E741-B5CD-7F5F707AD363}" type="presParOf" srcId="{F1D7806D-E99D-D440-A2B7-ED83C41911E3}" destId="{6213918A-ECD3-C240-A39D-EDBD0E4F15AB}" srcOrd="3" destOrd="0" presId="urn:microsoft.com/office/officeart/2008/layout/LinedList"/>
    <dgm:cxn modelId="{0EF4FBA9-ADF8-C04E-B8C6-11345F0F6FB8}" type="presParOf" srcId="{6213918A-ECD3-C240-A39D-EDBD0E4F15AB}" destId="{F2BE330E-E346-D741-9F25-D8AA2504FA26}" srcOrd="0" destOrd="0" presId="urn:microsoft.com/office/officeart/2008/layout/LinedList"/>
    <dgm:cxn modelId="{7ED1DA55-6AFF-7C40-A1AD-F0D73444AEEE}" type="presParOf" srcId="{6213918A-ECD3-C240-A39D-EDBD0E4F15AB}" destId="{3E806275-457D-0440-A323-BF9292C0F88D}" srcOrd="1" destOrd="0" presId="urn:microsoft.com/office/officeart/2008/layout/LinedList"/>
    <dgm:cxn modelId="{5D6D7A81-5F0C-EA43-A9CF-A774D7E21E45}" type="presParOf" srcId="{F1D7806D-E99D-D440-A2B7-ED83C41911E3}" destId="{3A5C4AF4-8EC1-2A40-9F04-06575692190A}" srcOrd="4" destOrd="0" presId="urn:microsoft.com/office/officeart/2008/layout/LinedList"/>
    <dgm:cxn modelId="{C08D178C-0FA1-2643-8ED2-EBBE7011C802}" type="presParOf" srcId="{F1D7806D-E99D-D440-A2B7-ED83C41911E3}" destId="{C5D799A2-B0A9-234D-8249-06BCCCC5E5B5}" srcOrd="5" destOrd="0" presId="urn:microsoft.com/office/officeart/2008/layout/LinedList"/>
    <dgm:cxn modelId="{3BABBE47-81D3-A647-AA6C-E3B8D5141049}" type="presParOf" srcId="{C5D799A2-B0A9-234D-8249-06BCCCC5E5B5}" destId="{60172469-8C28-9F4C-9CA7-0F439B1FB275}" srcOrd="0" destOrd="0" presId="urn:microsoft.com/office/officeart/2008/layout/LinedList"/>
    <dgm:cxn modelId="{2ED8630A-61FD-6B42-917F-F29D98B5D442}" type="presParOf" srcId="{C5D799A2-B0A9-234D-8249-06BCCCC5E5B5}" destId="{AF2E4AB6-A33B-0F40-85B4-37C9B88783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26A14F-DA29-4360-B634-3ADFF1ED97C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4DF8FA0-ADC2-4CE7-8BA0-F94FCC29A25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Known for dramatic monologue.</a:t>
          </a:r>
        </a:p>
      </dgm:t>
    </dgm:pt>
    <dgm:pt modelId="{8DA56D38-40D0-4C26-91C9-75B2AAAEB896}" type="parTrans" cxnId="{61DF0CC9-0DE3-48B8-AABC-7FDB56E615A2}">
      <dgm:prSet/>
      <dgm:spPr/>
      <dgm:t>
        <a:bodyPr/>
        <a:lstStyle/>
        <a:p>
          <a:endParaRPr lang="en-US"/>
        </a:p>
      </dgm:t>
    </dgm:pt>
    <dgm:pt modelId="{2876A5BC-D02D-4854-BF3A-E4A991C62B4C}" type="sibTrans" cxnId="{61DF0CC9-0DE3-48B8-AABC-7FDB56E615A2}">
      <dgm:prSet/>
      <dgm:spPr/>
      <dgm:t>
        <a:bodyPr/>
        <a:lstStyle/>
        <a:p>
          <a:endParaRPr lang="en-US"/>
        </a:p>
      </dgm:t>
    </dgm:pt>
    <dgm:pt modelId="{02D1A5E3-B278-4025-9E98-0E751E76B29C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Explored psychology and human motives.</a:t>
          </a:r>
        </a:p>
      </dgm:t>
    </dgm:pt>
    <dgm:pt modelId="{1A7FD873-F6E9-474F-8274-3CF2CE9B8EFC}" type="parTrans" cxnId="{54093981-142C-4450-9857-E47D6A071FC8}">
      <dgm:prSet/>
      <dgm:spPr/>
      <dgm:t>
        <a:bodyPr/>
        <a:lstStyle/>
        <a:p>
          <a:endParaRPr lang="en-US"/>
        </a:p>
      </dgm:t>
    </dgm:pt>
    <dgm:pt modelId="{271A2EDF-D26F-413C-9F17-E45CE61C9449}" type="sibTrans" cxnId="{54093981-142C-4450-9857-E47D6A071FC8}">
      <dgm:prSet/>
      <dgm:spPr/>
      <dgm:t>
        <a:bodyPr/>
        <a:lstStyle/>
        <a:p>
          <a:endParaRPr lang="en-US"/>
        </a:p>
      </dgm:t>
    </dgm:pt>
    <dgm:pt modelId="{870AAD2A-AD8F-46E6-B660-1F5561CC1B8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works: 'My Last Duchess', 'Andrea del Sarto'.</a:t>
          </a:r>
        </a:p>
      </dgm:t>
    </dgm:pt>
    <dgm:pt modelId="{73E38F3B-2936-40DD-A821-9073CE743AB2}" type="parTrans" cxnId="{2FE79F7B-0DC6-4804-8C4F-4C35FAF3B9F1}">
      <dgm:prSet/>
      <dgm:spPr/>
      <dgm:t>
        <a:bodyPr/>
        <a:lstStyle/>
        <a:p>
          <a:endParaRPr lang="en-US"/>
        </a:p>
      </dgm:t>
    </dgm:pt>
    <dgm:pt modelId="{28CF4F25-7680-41BE-B530-862B73654AF9}" type="sibTrans" cxnId="{2FE79F7B-0DC6-4804-8C4F-4C35FAF3B9F1}">
      <dgm:prSet/>
      <dgm:spPr/>
      <dgm:t>
        <a:bodyPr/>
        <a:lstStyle/>
        <a:p>
          <a:endParaRPr lang="en-US"/>
        </a:p>
      </dgm:t>
    </dgm:pt>
    <dgm:pt modelId="{202C7C4C-42A2-3C46-AAA3-FD36C8300501}" type="pres">
      <dgm:prSet presAssocID="{E626A14F-DA29-4360-B634-3ADFF1ED97C1}" presName="vert0" presStyleCnt="0">
        <dgm:presLayoutVars>
          <dgm:dir/>
          <dgm:animOne val="branch"/>
          <dgm:animLvl val="lvl"/>
        </dgm:presLayoutVars>
      </dgm:prSet>
      <dgm:spPr/>
    </dgm:pt>
    <dgm:pt modelId="{68648910-DD66-A74F-BFD4-CC286CF05EEB}" type="pres">
      <dgm:prSet presAssocID="{24DF8FA0-ADC2-4CE7-8BA0-F94FCC29A25B}" presName="thickLine" presStyleLbl="alignNode1" presStyleIdx="0" presStyleCnt="3"/>
      <dgm:spPr/>
    </dgm:pt>
    <dgm:pt modelId="{13822A46-8D67-F140-9A1F-F0116BB686A9}" type="pres">
      <dgm:prSet presAssocID="{24DF8FA0-ADC2-4CE7-8BA0-F94FCC29A25B}" presName="horz1" presStyleCnt="0"/>
      <dgm:spPr/>
    </dgm:pt>
    <dgm:pt modelId="{ED4A7366-6359-E245-B360-4FAD19B507F2}" type="pres">
      <dgm:prSet presAssocID="{24DF8FA0-ADC2-4CE7-8BA0-F94FCC29A25B}" presName="tx1" presStyleLbl="revTx" presStyleIdx="0" presStyleCnt="3"/>
      <dgm:spPr/>
    </dgm:pt>
    <dgm:pt modelId="{D406416B-8515-DD40-948C-B94CEB9F94CE}" type="pres">
      <dgm:prSet presAssocID="{24DF8FA0-ADC2-4CE7-8BA0-F94FCC29A25B}" presName="vert1" presStyleCnt="0"/>
      <dgm:spPr/>
    </dgm:pt>
    <dgm:pt modelId="{73286A1D-147B-7F4F-BB73-B6694586F7EF}" type="pres">
      <dgm:prSet presAssocID="{02D1A5E3-B278-4025-9E98-0E751E76B29C}" presName="thickLine" presStyleLbl="alignNode1" presStyleIdx="1" presStyleCnt="3"/>
      <dgm:spPr/>
    </dgm:pt>
    <dgm:pt modelId="{815594F1-1435-2A43-BDA9-670837314F95}" type="pres">
      <dgm:prSet presAssocID="{02D1A5E3-B278-4025-9E98-0E751E76B29C}" presName="horz1" presStyleCnt="0"/>
      <dgm:spPr/>
    </dgm:pt>
    <dgm:pt modelId="{C9DCE394-4E5F-5F4E-8688-A88554547F86}" type="pres">
      <dgm:prSet presAssocID="{02D1A5E3-B278-4025-9E98-0E751E76B29C}" presName="tx1" presStyleLbl="revTx" presStyleIdx="1" presStyleCnt="3"/>
      <dgm:spPr/>
    </dgm:pt>
    <dgm:pt modelId="{F43A1E84-1189-514D-9102-AD8EB62ED828}" type="pres">
      <dgm:prSet presAssocID="{02D1A5E3-B278-4025-9E98-0E751E76B29C}" presName="vert1" presStyleCnt="0"/>
      <dgm:spPr/>
    </dgm:pt>
    <dgm:pt modelId="{81F4258E-546E-A54F-A0B8-9908EE35E45A}" type="pres">
      <dgm:prSet presAssocID="{870AAD2A-AD8F-46E6-B660-1F5561CC1B8D}" presName="thickLine" presStyleLbl="alignNode1" presStyleIdx="2" presStyleCnt="3"/>
      <dgm:spPr/>
    </dgm:pt>
    <dgm:pt modelId="{A7B8221F-6D2E-6348-B560-EF0366DA4268}" type="pres">
      <dgm:prSet presAssocID="{870AAD2A-AD8F-46E6-B660-1F5561CC1B8D}" presName="horz1" presStyleCnt="0"/>
      <dgm:spPr/>
    </dgm:pt>
    <dgm:pt modelId="{5F5F713B-9668-DE44-89DD-2C0A4B2FB380}" type="pres">
      <dgm:prSet presAssocID="{870AAD2A-AD8F-46E6-B660-1F5561CC1B8D}" presName="tx1" presStyleLbl="revTx" presStyleIdx="2" presStyleCnt="3"/>
      <dgm:spPr/>
    </dgm:pt>
    <dgm:pt modelId="{9A5CA4FF-F275-D74C-9755-F455947D12F4}" type="pres">
      <dgm:prSet presAssocID="{870AAD2A-AD8F-46E6-B660-1F5561CC1B8D}" presName="vert1" presStyleCnt="0"/>
      <dgm:spPr/>
    </dgm:pt>
  </dgm:ptLst>
  <dgm:cxnLst>
    <dgm:cxn modelId="{66206B23-2F67-674B-9C9C-EBC718AD499A}" type="presOf" srcId="{02D1A5E3-B278-4025-9E98-0E751E76B29C}" destId="{C9DCE394-4E5F-5F4E-8688-A88554547F86}" srcOrd="0" destOrd="0" presId="urn:microsoft.com/office/officeart/2008/layout/LinedList"/>
    <dgm:cxn modelId="{7B697A43-BE26-8245-8920-829747237612}" type="presOf" srcId="{E626A14F-DA29-4360-B634-3ADFF1ED97C1}" destId="{202C7C4C-42A2-3C46-AAA3-FD36C8300501}" srcOrd="0" destOrd="0" presId="urn:microsoft.com/office/officeart/2008/layout/LinedList"/>
    <dgm:cxn modelId="{2FE79F7B-0DC6-4804-8C4F-4C35FAF3B9F1}" srcId="{E626A14F-DA29-4360-B634-3ADFF1ED97C1}" destId="{870AAD2A-AD8F-46E6-B660-1F5561CC1B8D}" srcOrd="2" destOrd="0" parTransId="{73E38F3B-2936-40DD-A821-9073CE743AB2}" sibTransId="{28CF4F25-7680-41BE-B530-862B73654AF9}"/>
    <dgm:cxn modelId="{54093981-142C-4450-9857-E47D6A071FC8}" srcId="{E626A14F-DA29-4360-B634-3ADFF1ED97C1}" destId="{02D1A5E3-B278-4025-9E98-0E751E76B29C}" srcOrd="1" destOrd="0" parTransId="{1A7FD873-F6E9-474F-8274-3CF2CE9B8EFC}" sibTransId="{271A2EDF-D26F-413C-9F17-E45CE61C9449}"/>
    <dgm:cxn modelId="{038CD7A3-FBB3-2544-BA14-9C7ABC5C5FA3}" type="presOf" srcId="{24DF8FA0-ADC2-4CE7-8BA0-F94FCC29A25B}" destId="{ED4A7366-6359-E245-B360-4FAD19B507F2}" srcOrd="0" destOrd="0" presId="urn:microsoft.com/office/officeart/2008/layout/LinedList"/>
    <dgm:cxn modelId="{61DF0CC9-0DE3-48B8-AABC-7FDB56E615A2}" srcId="{E626A14F-DA29-4360-B634-3ADFF1ED97C1}" destId="{24DF8FA0-ADC2-4CE7-8BA0-F94FCC29A25B}" srcOrd="0" destOrd="0" parTransId="{8DA56D38-40D0-4C26-91C9-75B2AAAEB896}" sibTransId="{2876A5BC-D02D-4854-BF3A-E4A991C62B4C}"/>
    <dgm:cxn modelId="{4B5F73D3-AB85-6043-BBE4-F410082BE740}" type="presOf" srcId="{870AAD2A-AD8F-46E6-B660-1F5561CC1B8D}" destId="{5F5F713B-9668-DE44-89DD-2C0A4B2FB380}" srcOrd="0" destOrd="0" presId="urn:microsoft.com/office/officeart/2008/layout/LinedList"/>
    <dgm:cxn modelId="{E82011C3-B3DD-B347-A98E-20292C548DE5}" type="presParOf" srcId="{202C7C4C-42A2-3C46-AAA3-FD36C8300501}" destId="{68648910-DD66-A74F-BFD4-CC286CF05EEB}" srcOrd="0" destOrd="0" presId="urn:microsoft.com/office/officeart/2008/layout/LinedList"/>
    <dgm:cxn modelId="{12A26144-BB8D-EE49-B632-217F25A456AB}" type="presParOf" srcId="{202C7C4C-42A2-3C46-AAA3-FD36C8300501}" destId="{13822A46-8D67-F140-9A1F-F0116BB686A9}" srcOrd="1" destOrd="0" presId="urn:microsoft.com/office/officeart/2008/layout/LinedList"/>
    <dgm:cxn modelId="{0AEBA9BC-A471-7845-A9C5-BB366F1A9249}" type="presParOf" srcId="{13822A46-8D67-F140-9A1F-F0116BB686A9}" destId="{ED4A7366-6359-E245-B360-4FAD19B507F2}" srcOrd="0" destOrd="0" presId="urn:microsoft.com/office/officeart/2008/layout/LinedList"/>
    <dgm:cxn modelId="{5289F941-E0C0-2A4B-A37E-0322B09204AC}" type="presParOf" srcId="{13822A46-8D67-F140-9A1F-F0116BB686A9}" destId="{D406416B-8515-DD40-948C-B94CEB9F94CE}" srcOrd="1" destOrd="0" presId="urn:microsoft.com/office/officeart/2008/layout/LinedList"/>
    <dgm:cxn modelId="{D366A74F-F25F-B145-8C50-8324C04063E2}" type="presParOf" srcId="{202C7C4C-42A2-3C46-AAA3-FD36C8300501}" destId="{73286A1D-147B-7F4F-BB73-B6694586F7EF}" srcOrd="2" destOrd="0" presId="urn:microsoft.com/office/officeart/2008/layout/LinedList"/>
    <dgm:cxn modelId="{B1F31331-8250-9148-856D-7C2FABE82A66}" type="presParOf" srcId="{202C7C4C-42A2-3C46-AAA3-FD36C8300501}" destId="{815594F1-1435-2A43-BDA9-670837314F95}" srcOrd="3" destOrd="0" presId="urn:microsoft.com/office/officeart/2008/layout/LinedList"/>
    <dgm:cxn modelId="{67F178FD-7D28-6047-B2B0-6A26582F8BED}" type="presParOf" srcId="{815594F1-1435-2A43-BDA9-670837314F95}" destId="{C9DCE394-4E5F-5F4E-8688-A88554547F86}" srcOrd="0" destOrd="0" presId="urn:microsoft.com/office/officeart/2008/layout/LinedList"/>
    <dgm:cxn modelId="{7A79D53C-68DB-F642-B391-F49574D65A69}" type="presParOf" srcId="{815594F1-1435-2A43-BDA9-670837314F95}" destId="{F43A1E84-1189-514D-9102-AD8EB62ED828}" srcOrd="1" destOrd="0" presId="urn:microsoft.com/office/officeart/2008/layout/LinedList"/>
    <dgm:cxn modelId="{7A54A3DE-9730-2B48-8296-3BCCEF205356}" type="presParOf" srcId="{202C7C4C-42A2-3C46-AAA3-FD36C8300501}" destId="{81F4258E-546E-A54F-A0B8-9908EE35E45A}" srcOrd="4" destOrd="0" presId="urn:microsoft.com/office/officeart/2008/layout/LinedList"/>
    <dgm:cxn modelId="{A4327100-0C7E-674B-810F-5D7711A7A02A}" type="presParOf" srcId="{202C7C4C-42A2-3C46-AAA3-FD36C8300501}" destId="{A7B8221F-6D2E-6348-B560-EF0366DA4268}" srcOrd="5" destOrd="0" presId="urn:microsoft.com/office/officeart/2008/layout/LinedList"/>
    <dgm:cxn modelId="{4AFFBF10-D2F6-8F49-823F-8A34B728DE8B}" type="presParOf" srcId="{A7B8221F-6D2E-6348-B560-EF0366DA4268}" destId="{5F5F713B-9668-DE44-89DD-2C0A4B2FB380}" srcOrd="0" destOrd="0" presId="urn:microsoft.com/office/officeart/2008/layout/LinedList"/>
    <dgm:cxn modelId="{55013847-A2BB-5942-861F-344D37543381}" type="presParOf" srcId="{A7B8221F-6D2E-6348-B560-EF0366DA4268}" destId="{9A5CA4FF-F275-D74C-9755-F455947D12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9E37B8-F154-433A-B5AB-79BC462D5E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8BAD453-E430-43C3-9596-01DB2868D71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Advocated social reform and women’s rights.</a:t>
          </a:r>
        </a:p>
      </dgm:t>
    </dgm:pt>
    <dgm:pt modelId="{16F97C00-5D16-4F9C-92BE-CFAB0D231E2C}" type="parTrans" cxnId="{9AE9D979-90DF-44D2-8BC7-53A850130105}">
      <dgm:prSet/>
      <dgm:spPr/>
      <dgm:t>
        <a:bodyPr/>
        <a:lstStyle/>
        <a:p>
          <a:endParaRPr lang="en-US"/>
        </a:p>
      </dgm:t>
    </dgm:pt>
    <dgm:pt modelId="{FC053AE6-A3D6-4EF5-89A8-EFD2CFC701F1}" type="sibTrans" cxnId="{9AE9D979-90DF-44D2-8BC7-53A850130105}">
      <dgm:prSet/>
      <dgm:spPr/>
      <dgm:t>
        <a:bodyPr/>
        <a:lstStyle/>
        <a:p>
          <a:endParaRPr lang="en-US"/>
        </a:p>
      </dgm:t>
    </dgm:pt>
    <dgm:pt modelId="{5B751A65-B125-4046-8F87-ECEA0FF71CC5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child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labour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and slavery.</a:t>
          </a:r>
        </a:p>
      </dgm:t>
    </dgm:pt>
    <dgm:pt modelId="{F6016B12-E218-4B4C-96CF-D792B21E4CFD}" type="parTrans" cxnId="{632F3938-C705-45CF-A7CA-9A89782035B9}">
      <dgm:prSet/>
      <dgm:spPr/>
      <dgm:t>
        <a:bodyPr/>
        <a:lstStyle/>
        <a:p>
          <a:endParaRPr lang="en-US"/>
        </a:p>
      </dgm:t>
    </dgm:pt>
    <dgm:pt modelId="{A6EBC8DC-C71E-4BE4-9FAA-F540413804F6}" type="sibTrans" cxnId="{632F3938-C705-45CF-A7CA-9A89782035B9}">
      <dgm:prSet/>
      <dgm:spPr/>
      <dgm:t>
        <a:bodyPr/>
        <a:lstStyle/>
        <a:p>
          <a:endParaRPr lang="en-US"/>
        </a:p>
      </dgm:t>
    </dgm:pt>
    <dgm:pt modelId="{D85264F2-B866-4509-9E1C-BC8028E3D6CF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poem: 'The Cry of the Children'.</a:t>
          </a:r>
        </a:p>
      </dgm:t>
    </dgm:pt>
    <dgm:pt modelId="{4BAA57FD-2E97-4D24-8317-D707076B869F}" type="parTrans" cxnId="{AE9CBD32-AAD4-4AF2-AFD8-7261A1C99E7F}">
      <dgm:prSet/>
      <dgm:spPr/>
      <dgm:t>
        <a:bodyPr/>
        <a:lstStyle/>
        <a:p>
          <a:endParaRPr lang="en-US"/>
        </a:p>
      </dgm:t>
    </dgm:pt>
    <dgm:pt modelId="{0278D96B-45C6-4D85-A572-0BA98E79675A}" type="sibTrans" cxnId="{AE9CBD32-AAD4-4AF2-AFD8-7261A1C99E7F}">
      <dgm:prSet/>
      <dgm:spPr/>
      <dgm:t>
        <a:bodyPr/>
        <a:lstStyle/>
        <a:p>
          <a:endParaRPr lang="en-US"/>
        </a:p>
      </dgm:t>
    </dgm:pt>
    <dgm:pt modelId="{6CCC9630-CFD0-6C46-A067-BA61F8421555}" type="pres">
      <dgm:prSet presAssocID="{389E37B8-F154-433A-B5AB-79BC462D5EAF}" presName="vert0" presStyleCnt="0">
        <dgm:presLayoutVars>
          <dgm:dir/>
          <dgm:animOne val="branch"/>
          <dgm:animLvl val="lvl"/>
        </dgm:presLayoutVars>
      </dgm:prSet>
      <dgm:spPr/>
    </dgm:pt>
    <dgm:pt modelId="{EAA5C8FA-CE58-544A-858E-BED8089C6A24}" type="pres">
      <dgm:prSet presAssocID="{B8BAD453-E430-43C3-9596-01DB2868D711}" presName="thickLine" presStyleLbl="alignNode1" presStyleIdx="0" presStyleCnt="3"/>
      <dgm:spPr/>
    </dgm:pt>
    <dgm:pt modelId="{9DD5794E-2019-C447-ADAE-192A24D61195}" type="pres">
      <dgm:prSet presAssocID="{B8BAD453-E430-43C3-9596-01DB2868D711}" presName="horz1" presStyleCnt="0"/>
      <dgm:spPr/>
    </dgm:pt>
    <dgm:pt modelId="{4D91ED75-18B4-2942-A742-223A680F971D}" type="pres">
      <dgm:prSet presAssocID="{B8BAD453-E430-43C3-9596-01DB2868D711}" presName="tx1" presStyleLbl="revTx" presStyleIdx="0" presStyleCnt="3"/>
      <dgm:spPr/>
    </dgm:pt>
    <dgm:pt modelId="{926E0979-7BC1-834F-BF65-D2CB037DD524}" type="pres">
      <dgm:prSet presAssocID="{B8BAD453-E430-43C3-9596-01DB2868D711}" presName="vert1" presStyleCnt="0"/>
      <dgm:spPr/>
    </dgm:pt>
    <dgm:pt modelId="{CF71A308-428E-434F-B1F8-3D92C6F2D57C}" type="pres">
      <dgm:prSet presAssocID="{5B751A65-B125-4046-8F87-ECEA0FF71CC5}" presName="thickLine" presStyleLbl="alignNode1" presStyleIdx="1" presStyleCnt="3"/>
      <dgm:spPr/>
    </dgm:pt>
    <dgm:pt modelId="{9EA371C2-7E74-F64F-8747-9159FA44CF91}" type="pres">
      <dgm:prSet presAssocID="{5B751A65-B125-4046-8F87-ECEA0FF71CC5}" presName="horz1" presStyleCnt="0"/>
      <dgm:spPr/>
    </dgm:pt>
    <dgm:pt modelId="{5E0DDC88-1BE3-1946-9B90-A4192F9DE53B}" type="pres">
      <dgm:prSet presAssocID="{5B751A65-B125-4046-8F87-ECEA0FF71CC5}" presName="tx1" presStyleLbl="revTx" presStyleIdx="1" presStyleCnt="3"/>
      <dgm:spPr/>
    </dgm:pt>
    <dgm:pt modelId="{D690ED25-352E-0346-8349-25BFB55F62A7}" type="pres">
      <dgm:prSet presAssocID="{5B751A65-B125-4046-8F87-ECEA0FF71CC5}" presName="vert1" presStyleCnt="0"/>
      <dgm:spPr/>
    </dgm:pt>
    <dgm:pt modelId="{3A75BCBF-3BBE-194D-A0F2-DD01992900BA}" type="pres">
      <dgm:prSet presAssocID="{D85264F2-B866-4509-9E1C-BC8028E3D6CF}" presName="thickLine" presStyleLbl="alignNode1" presStyleIdx="2" presStyleCnt="3"/>
      <dgm:spPr/>
    </dgm:pt>
    <dgm:pt modelId="{BAE20217-57B9-4F4C-A337-B86613B69691}" type="pres">
      <dgm:prSet presAssocID="{D85264F2-B866-4509-9E1C-BC8028E3D6CF}" presName="horz1" presStyleCnt="0"/>
      <dgm:spPr/>
    </dgm:pt>
    <dgm:pt modelId="{4362E3E5-8C97-0743-BDBE-12E93715A20E}" type="pres">
      <dgm:prSet presAssocID="{D85264F2-B866-4509-9E1C-BC8028E3D6CF}" presName="tx1" presStyleLbl="revTx" presStyleIdx="2" presStyleCnt="3"/>
      <dgm:spPr/>
    </dgm:pt>
    <dgm:pt modelId="{D2C0AACB-32EC-224B-93DA-BBD10C4E09EF}" type="pres">
      <dgm:prSet presAssocID="{D85264F2-B866-4509-9E1C-BC8028E3D6CF}" presName="vert1" presStyleCnt="0"/>
      <dgm:spPr/>
    </dgm:pt>
  </dgm:ptLst>
  <dgm:cxnLst>
    <dgm:cxn modelId="{5486A020-30B2-2246-B4C0-22B0E0E703B9}" type="presOf" srcId="{D85264F2-B866-4509-9E1C-BC8028E3D6CF}" destId="{4362E3E5-8C97-0743-BDBE-12E93715A20E}" srcOrd="0" destOrd="0" presId="urn:microsoft.com/office/officeart/2008/layout/LinedList"/>
    <dgm:cxn modelId="{CC4B4C24-A75A-4042-AFC2-F1D93505871A}" type="presOf" srcId="{5B751A65-B125-4046-8F87-ECEA0FF71CC5}" destId="{5E0DDC88-1BE3-1946-9B90-A4192F9DE53B}" srcOrd="0" destOrd="0" presId="urn:microsoft.com/office/officeart/2008/layout/LinedList"/>
    <dgm:cxn modelId="{AE9CBD32-AAD4-4AF2-AFD8-7261A1C99E7F}" srcId="{389E37B8-F154-433A-B5AB-79BC462D5EAF}" destId="{D85264F2-B866-4509-9E1C-BC8028E3D6CF}" srcOrd="2" destOrd="0" parTransId="{4BAA57FD-2E97-4D24-8317-D707076B869F}" sibTransId="{0278D96B-45C6-4D85-A572-0BA98E79675A}"/>
    <dgm:cxn modelId="{632F3938-C705-45CF-A7CA-9A89782035B9}" srcId="{389E37B8-F154-433A-B5AB-79BC462D5EAF}" destId="{5B751A65-B125-4046-8F87-ECEA0FF71CC5}" srcOrd="1" destOrd="0" parTransId="{F6016B12-E218-4B4C-96CF-D792B21E4CFD}" sibTransId="{A6EBC8DC-C71E-4BE4-9FAA-F540413804F6}"/>
    <dgm:cxn modelId="{9AE9D979-90DF-44D2-8BC7-53A850130105}" srcId="{389E37B8-F154-433A-B5AB-79BC462D5EAF}" destId="{B8BAD453-E430-43C3-9596-01DB2868D711}" srcOrd="0" destOrd="0" parTransId="{16F97C00-5D16-4F9C-92BE-CFAB0D231E2C}" sibTransId="{FC053AE6-A3D6-4EF5-89A8-EFD2CFC701F1}"/>
    <dgm:cxn modelId="{2961888E-F2D9-FE41-89E4-A13BB6878AC8}" type="presOf" srcId="{389E37B8-F154-433A-B5AB-79BC462D5EAF}" destId="{6CCC9630-CFD0-6C46-A067-BA61F8421555}" srcOrd="0" destOrd="0" presId="urn:microsoft.com/office/officeart/2008/layout/LinedList"/>
    <dgm:cxn modelId="{D21DCB9E-1E45-D540-9088-D1B211F57173}" type="presOf" srcId="{B8BAD453-E430-43C3-9596-01DB2868D711}" destId="{4D91ED75-18B4-2942-A742-223A680F971D}" srcOrd="0" destOrd="0" presId="urn:microsoft.com/office/officeart/2008/layout/LinedList"/>
    <dgm:cxn modelId="{BC0CD56E-AD73-4144-A2F9-FA21EF2FAE34}" type="presParOf" srcId="{6CCC9630-CFD0-6C46-A067-BA61F8421555}" destId="{EAA5C8FA-CE58-544A-858E-BED8089C6A24}" srcOrd="0" destOrd="0" presId="urn:microsoft.com/office/officeart/2008/layout/LinedList"/>
    <dgm:cxn modelId="{8422AE33-D28A-3948-B5AF-29EECAA40E35}" type="presParOf" srcId="{6CCC9630-CFD0-6C46-A067-BA61F8421555}" destId="{9DD5794E-2019-C447-ADAE-192A24D61195}" srcOrd="1" destOrd="0" presId="urn:microsoft.com/office/officeart/2008/layout/LinedList"/>
    <dgm:cxn modelId="{B00C4DB6-C4F7-EB4B-B294-FF703B48C873}" type="presParOf" srcId="{9DD5794E-2019-C447-ADAE-192A24D61195}" destId="{4D91ED75-18B4-2942-A742-223A680F971D}" srcOrd="0" destOrd="0" presId="urn:microsoft.com/office/officeart/2008/layout/LinedList"/>
    <dgm:cxn modelId="{282D4A1C-F534-CE4C-8808-5FE92F374DD7}" type="presParOf" srcId="{9DD5794E-2019-C447-ADAE-192A24D61195}" destId="{926E0979-7BC1-834F-BF65-D2CB037DD524}" srcOrd="1" destOrd="0" presId="urn:microsoft.com/office/officeart/2008/layout/LinedList"/>
    <dgm:cxn modelId="{BEA2F07E-86B9-DC44-A3E6-1A91FEA6EE38}" type="presParOf" srcId="{6CCC9630-CFD0-6C46-A067-BA61F8421555}" destId="{CF71A308-428E-434F-B1F8-3D92C6F2D57C}" srcOrd="2" destOrd="0" presId="urn:microsoft.com/office/officeart/2008/layout/LinedList"/>
    <dgm:cxn modelId="{ED10E4DE-4345-B646-9E75-4453EAB0CEB9}" type="presParOf" srcId="{6CCC9630-CFD0-6C46-A067-BA61F8421555}" destId="{9EA371C2-7E74-F64F-8747-9159FA44CF91}" srcOrd="3" destOrd="0" presId="urn:microsoft.com/office/officeart/2008/layout/LinedList"/>
    <dgm:cxn modelId="{C853D42B-D9B8-774E-BFD0-E32ACD22E0DD}" type="presParOf" srcId="{9EA371C2-7E74-F64F-8747-9159FA44CF91}" destId="{5E0DDC88-1BE3-1946-9B90-A4192F9DE53B}" srcOrd="0" destOrd="0" presId="urn:microsoft.com/office/officeart/2008/layout/LinedList"/>
    <dgm:cxn modelId="{6E302FA9-5BDB-A94C-9266-2A820CE40312}" type="presParOf" srcId="{9EA371C2-7E74-F64F-8747-9159FA44CF91}" destId="{D690ED25-352E-0346-8349-25BFB55F62A7}" srcOrd="1" destOrd="0" presId="urn:microsoft.com/office/officeart/2008/layout/LinedList"/>
    <dgm:cxn modelId="{E59C4698-FBBA-FF47-B3F7-552F8A503E79}" type="presParOf" srcId="{6CCC9630-CFD0-6C46-A067-BA61F8421555}" destId="{3A75BCBF-3BBE-194D-A0F2-DD01992900BA}" srcOrd="4" destOrd="0" presId="urn:microsoft.com/office/officeart/2008/layout/LinedList"/>
    <dgm:cxn modelId="{4F3081CD-1285-D44B-A78C-E23FC7B2F764}" type="presParOf" srcId="{6CCC9630-CFD0-6C46-A067-BA61F8421555}" destId="{BAE20217-57B9-4F4C-A337-B86613B69691}" srcOrd="5" destOrd="0" presId="urn:microsoft.com/office/officeart/2008/layout/LinedList"/>
    <dgm:cxn modelId="{5650CDF8-A522-BF49-A655-BCFFC080B4E6}" type="presParOf" srcId="{BAE20217-57B9-4F4C-A337-B86613B69691}" destId="{4362E3E5-8C97-0743-BDBE-12E93715A20E}" srcOrd="0" destOrd="0" presId="urn:microsoft.com/office/officeart/2008/layout/LinedList"/>
    <dgm:cxn modelId="{07803611-ECE5-ED44-BB46-78EA6239BAA9}" type="presParOf" srcId="{BAE20217-57B9-4F4C-A337-B86613B69691}" destId="{D2C0AACB-32EC-224B-93DA-BBD10C4E09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B52F4-9876-4200-9A38-0D22013DD49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C0D1572-9536-4433-A5B1-32AE8D9418CA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Poets highlighted the suffering of workers.</a:t>
          </a:r>
        </a:p>
      </dgm:t>
    </dgm:pt>
    <dgm:pt modelId="{B7EF7E61-4506-486B-B9AC-8B157744EA3B}" type="parTrans" cxnId="{C7D09001-96B5-490D-8F7C-D8A546CD3B89}">
      <dgm:prSet/>
      <dgm:spPr/>
      <dgm:t>
        <a:bodyPr/>
        <a:lstStyle/>
        <a:p>
          <a:endParaRPr lang="en-US"/>
        </a:p>
      </dgm:t>
    </dgm:pt>
    <dgm:pt modelId="{6A939C1C-1062-4BCD-BCE5-99DA98CE9629}" type="sibTrans" cxnId="{C7D09001-96B5-490D-8F7C-D8A546CD3B89}">
      <dgm:prSet/>
      <dgm:spPr/>
      <dgm:t>
        <a:bodyPr/>
        <a:lstStyle/>
        <a:p>
          <a:endParaRPr lang="en-US"/>
        </a:p>
      </dgm:t>
    </dgm:pt>
    <dgm:pt modelId="{7C11A8BD-B172-4630-A615-FE04602DFF2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Factories and urban life became poetic subjects.</a:t>
          </a:r>
        </a:p>
      </dgm:t>
    </dgm:pt>
    <dgm:pt modelId="{70C193C7-CD1C-46F7-B7DA-CF586E1A1A87}" type="parTrans" cxnId="{1EECF1BF-3AB6-48CD-A10F-11AD27936329}">
      <dgm:prSet/>
      <dgm:spPr/>
      <dgm:t>
        <a:bodyPr/>
        <a:lstStyle/>
        <a:p>
          <a:endParaRPr lang="en-US"/>
        </a:p>
      </dgm:t>
    </dgm:pt>
    <dgm:pt modelId="{35A77097-9FE3-4348-B5E0-2D3521BADCC6}" type="sibTrans" cxnId="{1EECF1BF-3AB6-48CD-A10F-11AD27936329}">
      <dgm:prSet/>
      <dgm:spPr/>
      <dgm:t>
        <a:bodyPr/>
        <a:lstStyle/>
        <a:p>
          <a:endParaRPr lang="en-US"/>
        </a:p>
      </dgm:t>
    </dgm:pt>
    <dgm:pt modelId="{F8C330D5-77D7-4B68-8DDD-3475DC997D21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Poetry reflected inequality and exploitation.</a:t>
          </a:r>
        </a:p>
      </dgm:t>
    </dgm:pt>
    <dgm:pt modelId="{4C978DEE-0024-4E7F-AA65-A7CD3D39CB43}" type="parTrans" cxnId="{7443D775-D9F2-498F-9BDF-1D14E2797A02}">
      <dgm:prSet/>
      <dgm:spPr/>
      <dgm:t>
        <a:bodyPr/>
        <a:lstStyle/>
        <a:p>
          <a:endParaRPr lang="en-US"/>
        </a:p>
      </dgm:t>
    </dgm:pt>
    <dgm:pt modelId="{F99198B5-0CB1-401B-A974-D46075B1ACDF}" type="sibTrans" cxnId="{7443D775-D9F2-498F-9BDF-1D14E2797A02}">
      <dgm:prSet/>
      <dgm:spPr/>
      <dgm:t>
        <a:bodyPr/>
        <a:lstStyle/>
        <a:p>
          <a:endParaRPr lang="en-US"/>
        </a:p>
      </dgm:t>
    </dgm:pt>
    <dgm:pt modelId="{209B17B8-857E-2546-BFF5-2E0E477B68B6}" type="pres">
      <dgm:prSet presAssocID="{6EEB52F4-9876-4200-9A38-0D22013DD49F}" presName="vert0" presStyleCnt="0">
        <dgm:presLayoutVars>
          <dgm:dir/>
          <dgm:animOne val="branch"/>
          <dgm:animLvl val="lvl"/>
        </dgm:presLayoutVars>
      </dgm:prSet>
      <dgm:spPr/>
    </dgm:pt>
    <dgm:pt modelId="{41AF6C3C-D5C7-464A-8ACE-5A300CA34AE9}" type="pres">
      <dgm:prSet presAssocID="{0C0D1572-9536-4433-A5B1-32AE8D9418CA}" presName="thickLine" presStyleLbl="alignNode1" presStyleIdx="0" presStyleCnt="3"/>
      <dgm:spPr/>
    </dgm:pt>
    <dgm:pt modelId="{DDE13ECF-2B1A-484F-BC5F-8E986590399B}" type="pres">
      <dgm:prSet presAssocID="{0C0D1572-9536-4433-A5B1-32AE8D9418CA}" presName="horz1" presStyleCnt="0"/>
      <dgm:spPr/>
    </dgm:pt>
    <dgm:pt modelId="{3CAC777E-E905-8342-81D4-4E104C3B97B0}" type="pres">
      <dgm:prSet presAssocID="{0C0D1572-9536-4433-A5B1-32AE8D9418CA}" presName="tx1" presStyleLbl="revTx" presStyleIdx="0" presStyleCnt="3"/>
      <dgm:spPr/>
    </dgm:pt>
    <dgm:pt modelId="{0D1E8597-94E9-A648-84BD-FB3463EBD45C}" type="pres">
      <dgm:prSet presAssocID="{0C0D1572-9536-4433-A5B1-32AE8D9418CA}" presName="vert1" presStyleCnt="0"/>
      <dgm:spPr/>
    </dgm:pt>
    <dgm:pt modelId="{0E4BE263-B59A-C343-8D41-CCE58D5A4AA9}" type="pres">
      <dgm:prSet presAssocID="{7C11A8BD-B172-4630-A615-FE04602DFF21}" presName="thickLine" presStyleLbl="alignNode1" presStyleIdx="1" presStyleCnt="3"/>
      <dgm:spPr/>
    </dgm:pt>
    <dgm:pt modelId="{A3E10C72-88A9-6242-A07D-5E11F98BAE71}" type="pres">
      <dgm:prSet presAssocID="{7C11A8BD-B172-4630-A615-FE04602DFF21}" presName="horz1" presStyleCnt="0"/>
      <dgm:spPr/>
    </dgm:pt>
    <dgm:pt modelId="{009CB8DB-9CE5-3648-8B4D-F9474DA6484B}" type="pres">
      <dgm:prSet presAssocID="{7C11A8BD-B172-4630-A615-FE04602DFF21}" presName="tx1" presStyleLbl="revTx" presStyleIdx="1" presStyleCnt="3"/>
      <dgm:spPr/>
    </dgm:pt>
    <dgm:pt modelId="{8D0D6EBD-BD8F-BE43-8C2C-0002839366E8}" type="pres">
      <dgm:prSet presAssocID="{7C11A8BD-B172-4630-A615-FE04602DFF21}" presName="vert1" presStyleCnt="0"/>
      <dgm:spPr/>
    </dgm:pt>
    <dgm:pt modelId="{D03159BD-7209-F94A-AEBC-3295F80D0B26}" type="pres">
      <dgm:prSet presAssocID="{F8C330D5-77D7-4B68-8DDD-3475DC997D21}" presName="thickLine" presStyleLbl="alignNode1" presStyleIdx="2" presStyleCnt="3"/>
      <dgm:spPr/>
    </dgm:pt>
    <dgm:pt modelId="{8AF3FF17-FA44-BA4A-8716-188BF6948DAE}" type="pres">
      <dgm:prSet presAssocID="{F8C330D5-77D7-4B68-8DDD-3475DC997D21}" presName="horz1" presStyleCnt="0"/>
      <dgm:spPr/>
    </dgm:pt>
    <dgm:pt modelId="{90A5B69C-A9F1-0447-85C2-8D399E3AB1AB}" type="pres">
      <dgm:prSet presAssocID="{F8C330D5-77D7-4B68-8DDD-3475DC997D21}" presName="tx1" presStyleLbl="revTx" presStyleIdx="2" presStyleCnt="3"/>
      <dgm:spPr/>
    </dgm:pt>
    <dgm:pt modelId="{5AC652CF-68D6-3540-90AF-3DC7504D32C5}" type="pres">
      <dgm:prSet presAssocID="{F8C330D5-77D7-4B68-8DDD-3475DC997D21}" presName="vert1" presStyleCnt="0"/>
      <dgm:spPr/>
    </dgm:pt>
  </dgm:ptLst>
  <dgm:cxnLst>
    <dgm:cxn modelId="{C7D09001-96B5-490D-8F7C-D8A546CD3B89}" srcId="{6EEB52F4-9876-4200-9A38-0D22013DD49F}" destId="{0C0D1572-9536-4433-A5B1-32AE8D9418CA}" srcOrd="0" destOrd="0" parTransId="{B7EF7E61-4506-486B-B9AC-8B157744EA3B}" sibTransId="{6A939C1C-1062-4BCD-BCE5-99DA98CE9629}"/>
    <dgm:cxn modelId="{13E4A519-DAE7-6F4B-9A30-8E8A2FCAEE97}" type="presOf" srcId="{F8C330D5-77D7-4B68-8DDD-3475DC997D21}" destId="{90A5B69C-A9F1-0447-85C2-8D399E3AB1AB}" srcOrd="0" destOrd="0" presId="urn:microsoft.com/office/officeart/2008/layout/LinedList"/>
    <dgm:cxn modelId="{7A358F1F-1063-AB4E-A37F-806611491DF2}" type="presOf" srcId="{6EEB52F4-9876-4200-9A38-0D22013DD49F}" destId="{209B17B8-857E-2546-BFF5-2E0E477B68B6}" srcOrd="0" destOrd="0" presId="urn:microsoft.com/office/officeart/2008/layout/LinedList"/>
    <dgm:cxn modelId="{2D18B858-71C5-9C43-A3AE-8293ABE029F9}" type="presOf" srcId="{0C0D1572-9536-4433-A5B1-32AE8D9418CA}" destId="{3CAC777E-E905-8342-81D4-4E104C3B97B0}" srcOrd="0" destOrd="0" presId="urn:microsoft.com/office/officeart/2008/layout/LinedList"/>
    <dgm:cxn modelId="{41D7BC69-ADAC-D64E-881F-0C2A5B396E82}" type="presOf" srcId="{7C11A8BD-B172-4630-A615-FE04602DFF21}" destId="{009CB8DB-9CE5-3648-8B4D-F9474DA6484B}" srcOrd="0" destOrd="0" presId="urn:microsoft.com/office/officeart/2008/layout/LinedList"/>
    <dgm:cxn modelId="{7443D775-D9F2-498F-9BDF-1D14E2797A02}" srcId="{6EEB52F4-9876-4200-9A38-0D22013DD49F}" destId="{F8C330D5-77D7-4B68-8DDD-3475DC997D21}" srcOrd="2" destOrd="0" parTransId="{4C978DEE-0024-4E7F-AA65-A7CD3D39CB43}" sibTransId="{F99198B5-0CB1-401B-A974-D46075B1ACDF}"/>
    <dgm:cxn modelId="{1EECF1BF-3AB6-48CD-A10F-11AD27936329}" srcId="{6EEB52F4-9876-4200-9A38-0D22013DD49F}" destId="{7C11A8BD-B172-4630-A615-FE04602DFF21}" srcOrd="1" destOrd="0" parTransId="{70C193C7-CD1C-46F7-B7DA-CF586E1A1A87}" sibTransId="{35A77097-9FE3-4348-B5E0-2D3521BADCC6}"/>
    <dgm:cxn modelId="{B55FC40D-41E1-2D4E-B39A-95113EA5ABFC}" type="presParOf" srcId="{209B17B8-857E-2546-BFF5-2E0E477B68B6}" destId="{41AF6C3C-D5C7-464A-8ACE-5A300CA34AE9}" srcOrd="0" destOrd="0" presId="urn:microsoft.com/office/officeart/2008/layout/LinedList"/>
    <dgm:cxn modelId="{1FA50EB4-D1FC-E241-BCCB-17AF35F41144}" type="presParOf" srcId="{209B17B8-857E-2546-BFF5-2E0E477B68B6}" destId="{DDE13ECF-2B1A-484F-BC5F-8E986590399B}" srcOrd="1" destOrd="0" presId="urn:microsoft.com/office/officeart/2008/layout/LinedList"/>
    <dgm:cxn modelId="{819F6BCD-F8C8-C54B-BC76-B9DEB991EFB0}" type="presParOf" srcId="{DDE13ECF-2B1A-484F-BC5F-8E986590399B}" destId="{3CAC777E-E905-8342-81D4-4E104C3B97B0}" srcOrd="0" destOrd="0" presId="urn:microsoft.com/office/officeart/2008/layout/LinedList"/>
    <dgm:cxn modelId="{8CE48A8B-EA7B-6B4A-B9B8-C782703A1228}" type="presParOf" srcId="{DDE13ECF-2B1A-484F-BC5F-8E986590399B}" destId="{0D1E8597-94E9-A648-84BD-FB3463EBD45C}" srcOrd="1" destOrd="0" presId="urn:microsoft.com/office/officeart/2008/layout/LinedList"/>
    <dgm:cxn modelId="{6331BB33-C5F6-BA45-AFE6-19BCA7C7E454}" type="presParOf" srcId="{209B17B8-857E-2546-BFF5-2E0E477B68B6}" destId="{0E4BE263-B59A-C343-8D41-CCE58D5A4AA9}" srcOrd="2" destOrd="0" presId="urn:microsoft.com/office/officeart/2008/layout/LinedList"/>
    <dgm:cxn modelId="{E1B99CC0-1C8F-F944-9333-A68141B17A56}" type="presParOf" srcId="{209B17B8-857E-2546-BFF5-2E0E477B68B6}" destId="{A3E10C72-88A9-6242-A07D-5E11F98BAE71}" srcOrd="3" destOrd="0" presId="urn:microsoft.com/office/officeart/2008/layout/LinedList"/>
    <dgm:cxn modelId="{4E7BEED6-F4F2-4640-BBD2-810AED1D80DE}" type="presParOf" srcId="{A3E10C72-88A9-6242-A07D-5E11F98BAE71}" destId="{009CB8DB-9CE5-3648-8B4D-F9474DA6484B}" srcOrd="0" destOrd="0" presId="urn:microsoft.com/office/officeart/2008/layout/LinedList"/>
    <dgm:cxn modelId="{0D0CBC07-DCC2-734B-87CA-4968142335B1}" type="presParOf" srcId="{A3E10C72-88A9-6242-A07D-5E11F98BAE71}" destId="{8D0D6EBD-BD8F-BE43-8C2C-0002839366E8}" srcOrd="1" destOrd="0" presId="urn:microsoft.com/office/officeart/2008/layout/LinedList"/>
    <dgm:cxn modelId="{4AEDE41F-CDB7-6449-937C-D41A7B2F0693}" type="presParOf" srcId="{209B17B8-857E-2546-BFF5-2E0E477B68B6}" destId="{D03159BD-7209-F94A-AEBC-3295F80D0B26}" srcOrd="4" destOrd="0" presId="urn:microsoft.com/office/officeart/2008/layout/LinedList"/>
    <dgm:cxn modelId="{2D2EA82F-F52E-9248-AEE6-84D2AC3C6F14}" type="presParOf" srcId="{209B17B8-857E-2546-BFF5-2E0E477B68B6}" destId="{8AF3FF17-FA44-BA4A-8716-188BF6948DAE}" srcOrd="5" destOrd="0" presId="urn:microsoft.com/office/officeart/2008/layout/LinedList"/>
    <dgm:cxn modelId="{2AE0982F-906C-B14B-93F5-673AD1152407}" type="presParOf" srcId="{8AF3FF17-FA44-BA4A-8716-188BF6948DAE}" destId="{90A5B69C-A9F1-0447-85C2-8D399E3AB1AB}" srcOrd="0" destOrd="0" presId="urn:microsoft.com/office/officeart/2008/layout/LinedList"/>
    <dgm:cxn modelId="{FAF15155-5121-2B4F-AD54-43595941B251}" type="presParOf" srcId="{8AF3FF17-FA44-BA4A-8716-188BF6948DAE}" destId="{5AC652CF-68D6-3540-90AF-3DC7504D32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DC41-C9E7-934F-9883-E1CEB059C1FB}">
      <dsp:nvSpPr>
        <dsp:cNvPr id="0" name=""/>
        <dsp:cNvSpPr/>
      </dsp:nvSpPr>
      <dsp:spPr>
        <a:xfrm>
          <a:off x="1" y="509523"/>
          <a:ext cx="5441862" cy="16580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developed during Queen Victoria’s reign.</a:t>
          </a:r>
        </a:p>
      </dsp:txBody>
      <dsp:txXfrm>
        <a:off x="1" y="509523"/>
        <a:ext cx="5441862" cy="1658068"/>
      </dsp:txXfrm>
    </dsp:sp>
    <dsp:sp modelId="{66CDCAA4-E15A-4A48-B55E-B428A236DAFA}">
      <dsp:nvSpPr>
        <dsp:cNvPr id="0" name=""/>
        <dsp:cNvSpPr/>
      </dsp:nvSpPr>
      <dsp:spPr>
        <a:xfrm>
          <a:off x="1" y="2443936"/>
          <a:ext cx="5441862" cy="16580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Poets reflected social, political, moral, and industrial changes.</a:t>
          </a:r>
        </a:p>
      </dsp:txBody>
      <dsp:txXfrm>
        <a:off x="1" y="2443936"/>
        <a:ext cx="5441862" cy="1658068"/>
      </dsp:txXfrm>
    </dsp:sp>
    <dsp:sp modelId="{70E31A03-574D-DB4A-8350-F3813362AD17}">
      <dsp:nvSpPr>
        <dsp:cNvPr id="0" name=""/>
        <dsp:cNvSpPr/>
      </dsp:nvSpPr>
      <dsp:spPr>
        <a:xfrm>
          <a:off x="1" y="4378349"/>
          <a:ext cx="5441862" cy="16580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Themes include morality, faith, industrialization, nature, and social reform.</a:t>
          </a:r>
        </a:p>
      </dsp:txBody>
      <dsp:txXfrm>
        <a:off x="1" y="4378349"/>
        <a:ext cx="5441862" cy="1658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E223B-4EE9-0F49-9DDB-AFDEE257C6CB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1EC42-FB4C-D74F-986B-27D6E31B8FBF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Scientific theories created uncertainty about religion.</a:t>
          </a:r>
        </a:p>
      </dsp:txBody>
      <dsp:txXfrm>
        <a:off x="0" y="2703"/>
        <a:ext cx="5175384" cy="1843578"/>
      </dsp:txXfrm>
    </dsp:sp>
    <dsp:sp modelId="{270A74C1-F238-1D40-A38F-2AB05C716A1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C92CF-61EF-4843-94B4-585A5543D971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poets expressed spiritual conflict.</a:t>
          </a:r>
        </a:p>
      </dsp:txBody>
      <dsp:txXfrm>
        <a:off x="0" y="1846281"/>
        <a:ext cx="5175384" cy="1843578"/>
      </dsp:txXfrm>
    </dsp:sp>
    <dsp:sp modelId="{25D101A8-AC67-344E-996D-34059645073E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69D9C-B903-AB40-9592-3275B00E52B1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Faith and skepticism coexist in many poems.</a:t>
          </a:r>
        </a:p>
      </dsp:txBody>
      <dsp:txXfrm>
        <a:off x="0" y="3689859"/>
        <a:ext cx="5175384" cy="18435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756CA-0343-A44B-9370-E060B3751A44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BF7E-1942-3642-9CD3-F8FF26D163AE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Women were expected to follow strict social roles.</a:t>
          </a:r>
        </a:p>
      </dsp:txBody>
      <dsp:txXfrm>
        <a:off x="0" y="2703"/>
        <a:ext cx="5175384" cy="1843578"/>
      </dsp:txXfrm>
    </dsp:sp>
    <dsp:sp modelId="{199D4602-A2D2-8445-8446-76C9786CDC05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95B76-7128-6F4B-8F6A-CBFB2F019CBE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Poets questioned gender inequality.</a:t>
          </a:r>
        </a:p>
      </dsp:txBody>
      <dsp:txXfrm>
        <a:off x="0" y="1846281"/>
        <a:ext cx="5175384" cy="1843578"/>
      </dsp:txXfrm>
    </dsp:sp>
    <dsp:sp modelId="{7BCDB3C4-956F-8749-AB10-17AE6095CA47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29866-3A84-7F44-A032-1B7AE655CBFC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Rise of the ‘New Woman’ concept.</a:t>
          </a:r>
        </a:p>
      </dsp:txBody>
      <dsp:txXfrm>
        <a:off x="0" y="3689859"/>
        <a:ext cx="5175384" cy="18435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BB91C-73BC-1842-BC33-A9C70098EC10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5FEBB-0AE5-2C4B-9B61-E1942DE411AE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Nature often symbolizes peace and spirituality.</a:t>
          </a:r>
        </a:p>
      </dsp:txBody>
      <dsp:txXfrm>
        <a:off x="0" y="2703"/>
        <a:ext cx="5175384" cy="1843578"/>
      </dsp:txXfrm>
    </dsp:sp>
    <dsp:sp modelId="{76776613-4B97-C74A-A9BD-11DF4DA641F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05C01-77F2-4B4C-91E7-BF138C1F15BB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Contrast between nature and industrial society.</a:t>
          </a:r>
        </a:p>
      </dsp:txBody>
      <dsp:txXfrm>
        <a:off x="0" y="1846281"/>
        <a:ext cx="5175384" cy="1843578"/>
      </dsp:txXfrm>
    </dsp:sp>
    <dsp:sp modelId="{581634C8-BB4A-D24F-8CC1-A7049E4211A8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06182-5152-5B43-9CC5-E8466347B89C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 of Romantic poetry continues.</a:t>
          </a:r>
        </a:p>
      </dsp:txBody>
      <dsp:txXfrm>
        <a:off x="0" y="3689859"/>
        <a:ext cx="5175384" cy="1843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BCB7-C5B3-B44D-AF36-6B632EC17098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758EE-E0F8-7340-916C-D895711DDF8E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Issues like inequality, identity, and morality remain relevant today.</a:t>
          </a:r>
        </a:p>
      </dsp:txBody>
      <dsp:txXfrm>
        <a:off x="0" y="2703"/>
        <a:ext cx="5175384" cy="1843578"/>
      </dsp:txXfrm>
    </dsp:sp>
    <dsp:sp modelId="{81AEA559-B8A2-E744-940B-0F98C706015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4B4AB-CD23-3C4B-80F0-5F9E33494FEE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helps understand social history.</a:t>
          </a:r>
        </a:p>
      </dsp:txBody>
      <dsp:txXfrm>
        <a:off x="0" y="1846281"/>
        <a:ext cx="5175384" cy="1843578"/>
      </dsp:txXfrm>
    </dsp:sp>
    <dsp:sp modelId="{22004D9F-C27F-FC44-A22A-23D969291BE0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169C-9AEF-514D-A9F3-BD7286483D3B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Many modern debates reflect Victorian concerns.</a:t>
          </a:r>
        </a:p>
      </dsp:txBody>
      <dsp:txXfrm>
        <a:off x="0" y="3689859"/>
        <a:ext cx="5175384" cy="18435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64DA6-B09C-3541-8A4C-C0D50345F298}">
      <dsp:nvSpPr>
        <dsp:cNvPr id="0" name=""/>
        <dsp:cNvSpPr/>
      </dsp:nvSpPr>
      <dsp:spPr>
        <a:xfrm>
          <a:off x="5" y="466663"/>
          <a:ext cx="5344004" cy="1653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Victorian poetry reflects the values and conflicts of its age.</a:t>
          </a:r>
        </a:p>
      </dsp:txBody>
      <dsp:txXfrm>
        <a:off x="5" y="466663"/>
        <a:ext cx="5344004" cy="1653304"/>
      </dsp:txXfrm>
    </dsp:sp>
    <dsp:sp modelId="{F80E3554-C3C2-E640-B434-DBAAF2A813B5}">
      <dsp:nvSpPr>
        <dsp:cNvPr id="0" name=""/>
        <dsp:cNvSpPr/>
      </dsp:nvSpPr>
      <dsp:spPr>
        <a:xfrm>
          <a:off x="43542" y="2395518"/>
          <a:ext cx="5256930" cy="1653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Poets acted as social critics and moral thinkers.</a:t>
          </a:r>
        </a:p>
      </dsp:txBody>
      <dsp:txXfrm>
        <a:off x="43542" y="2395518"/>
        <a:ext cx="5256930" cy="1653304"/>
      </dsp:txXfrm>
    </dsp:sp>
    <dsp:sp modelId="{08854499-42E5-3641-A861-513BDC5A2260}">
      <dsp:nvSpPr>
        <dsp:cNvPr id="0" name=""/>
        <dsp:cNvSpPr/>
      </dsp:nvSpPr>
      <dsp:spPr>
        <a:xfrm>
          <a:off x="14513" y="4324374"/>
          <a:ext cx="5314988" cy="1653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poetry remains important for understanding society and literature.</a:t>
          </a:r>
        </a:p>
      </dsp:txBody>
      <dsp:txXfrm>
        <a:off x="14513" y="4324374"/>
        <a:ext cx="5314988" cy="1653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DF229-D4D1-B84E-A838-7F645810FA65}">
      <dsp:nvSpPr>
        <dsp:cNvPr id="0" name=""/>
        <dsp:cNvSpPr/>
      </dsp:nvSpPr>
      <dsp:spPr>
        <a:xfrm>
          <a:off x="0" y="0"/>
          <a:ext cx="55007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DA052-74F5-3A4D-93E8-091DB0117936}">
      <dsp:nvSpPr>
        <dsp:cNvPr id="0" name=""/>
        <dsp:cNvSpPr/>
      </dsp:nvSpPr>
      <dsp:spPr>
        <a:xfrm>
          <a:off x="0" y="0"/>
          <a:ext cx="5500719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 Revolution transformed society and economy.</a:t>
          </a:r>
        </a:p>
      </dsp:txBody>
      <dsp:txXfrm>
        <a:off x="0" y="0"/>
        <a:ext cx="5500719" cy="1384035"/>
      </dsp:txXfrm>
    </dsp:sp>
    <dsp:sp modelId="{E8C8765E-D1EE-BE42-AEBA-CF63DC30DCFF}">
      <dsp:nvSpPr>
        <dsp:cNvPr id="0" name=""/>
        <dsp:cNvSpPr/>
      </dsp:nvSpPr>
      <dsp:spPr>
        <a:xfrm>
          <a:off x="0" y="1384035"/>
          <a:ext cx="55007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BFE94-03D6-2C45-A046-F94FBD89AC5B}">
      <dsp:nvSpPr>
        <dsp:cNvPr id="0" name=""/>
        <dsp:cNvSpPr/>
      </dsp:nvSpPr>
      <dsp:spPr>
        <a:xfrm>
          <a:off x="0" y="1384035"/>
          <a:ext cx="5500719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Scientific discoveries challenged religious beliefs.</a:t>
          </a:r>
        </a:p>
      </dsp:txBody>
      <dsp:txXfrm>
        <a:off x="0" y="1384035"/>
        <a:ext cx="5500719" cy="1384035"/>
      </dsp:txXfrm>
    </dsp:sp>
    <dsp:sp modelId="{3FBC78AC-75E8-4D48-8104-16DA00E10E15}">
      <dsp:nvSpPr>
        <dsp:cNvPr id="0" name=""/>
        <dsp:cNvSpPr/>
      </dsp:nvSpPr>
      <dsp:spPr>
        <a:xfrm>
          <a:off x="0" y="2768070"/>
          <a:ext cx="55007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E269F-230A-7849-9C46-F4A42796AE76}">
      <dsp:nvSpPr>
        <dsp:cNvPr id="0" name=""/>
        <dsp:cNvSpPr/>
      </dsp:nvSpPr>
      <dsp:spPr>
        <a:xfrm>
          <a:off x="0" y="2768070"/>
          <a:ext cx="5500719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Growth of urbanization and class divisions.</a:t>
          </a:r>
        </a:p>
      </dsp:txBody>
      <dsp:txXfrm>
        <a:off x="0" y="2768070"/>
        <a:ext cx="5500719" cy="1384035"/>
      </dsp:txXfrm>
    </dsp:sp>
    <dsp:sp modelId="{EEC492C5-591E-0D4C-9DC3-DE89C7D0EEED}">
      <dsp:nvSpPr>
        <dsp:cNvPr id="0" name=""/>
        <dsp:cNvSpPr/>
      </dsp:nvSpPr>
      <dsp:spPr>
        <a:xfrm>
          <a:off x="0" y="4152105"/>
          <a:ext cx="55007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D35B4-4E2C-5D48-94F6-168B67CEC7F7}">
      <dsp:nvSpPr>
        <dsp:cNvPr id="0" name=""/>
        <dsp:cNvSpPr/>
      </dsp:nvSpPr>
      <dsp:spPr>
        <a:xfrm>
          <a:off x="0" y="4152105"/>
          <a:ext cx="5500719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Expansion of the British Empire.</a:t>
          </a:r>
        </a:p>
      </dsp:txBody>
      <dsp:txXfrm>
        <a:off x="0" y="4152105"/>
        <a:ext cx="5500719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0ECD-899F-3344-9826-962F864CA3AC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527A2-84D9-AF4F-A6F0-9D06760E6FDA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Moral seriousness and didactic tone.</a:t>
          </a:r>
        </a:p>
      </dsp:txBody>
      <dsp:txXfrm>
        <a:off x="0" y="0"/>
        <a:ext cx="5175384" cy="1384035"/>
      </dsp:txXfrm>
    </dsp:sp>
    <dsp:sp modelId="{0D737C9A-98C1-2D44-94AC-F98EFA646A86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27EB9-0550-824F-BCDE-8843DFA52AD4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Interest in social reform and human suffering.</a:t>
          </a:r>
        </a:p>
      </dsp:txBody>
      <dsp:txXfrm>
        <a:off x="0" y="1384035"/>
        <a:ext cx="5175384" cy="1384035"/>
      </dsp:txXfrm>
    </dsp:sp>
    <dsp:sp modelId="{F529D4A5-020D-614F-B470-52491F6D609C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BA146-5C8A-9642-B793-BCE06B2974E0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Conflict between faith and doubt.</a:t>
          </a:r>
        </a:p>
      </dsp:txBody>
      <dsp:txXfrm>
        <a:off x="0" y="2768070"/>
        <a:ext cx="5175384" cy="1384035"/>
      </dsp:txXfrm>
    </dsp:sp>
    <dsp:sp modelId="{811EF5A2-4EDC-CD42-839C-1EC5B337E10D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67370-AB60-4047-8288-4D734E658B30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of realistic and emotional expression.</a:t>
          </a:r>
        </a:p>
      </dsp:txBody>
      <dsp:txXfrm>
        <a:off x="0" y="4152105"/>
        <a:ext cx="5175384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576FD-19FE-3E41-A069-7486D61D9549}">
      <dsp:nvSpPr>
        <dsp:cNvPr id="0" name=""/>
        <dsp:cNvSpPr/>
      </dsp:nvSpPr>
      <dsp:spPr>
        <a:xfrm>
          <a:off x="0" y="2855"/>
          <a:ext cx="53547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DD1C3-6286-B14A-9BE2-B3ACB6269919}">
      <dsp:nvSpPr>
        <dsp:cNvPr id="0" name=""/>
        <dsp:cNvSpPr/>
      </dsp:nvSpPr>
      <dsp:spPr>
        <a:xfrm>
          <a:off x="0" y="2855"/>
          <a:ext cx="5354781" cy="156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morality and respectability.</a:t>
          </a:r>
        </a:p>
      </dsp:txBody>
      <dsp:txXfrm>
        <a:off x="0" y="2855"/>
        <a:ext cx="5354781" cy="1568506"/>
      </dsp:txXfrm>
    </dsp:sp>
    <dsp:sp modelId="{4DA6507E-8887-1848-A7A2-3CAD46FEEB70}">
      <dsp:nvSpPr>
        <dsp:cNvPr id="0" name=""/>
        <dsp:cNvSpPr/>
      </dsp:nvSpPr>
      <dsp:spPr>
        <a:xfrm>
          <a:off x="0" y="1571361"/>
          <a:ext cx="53547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DA8B-5E73-DF42-928D-58DD566C1336}">
      <dsp:nvSpPr>
        <dsp:cNvPr id="0" name=""/>
        <dsp:cNvSpPr/>
      </dsp:nvSpPr>
      <dsp:spPr>
        <a:xfrm>
          <a:off x="0" y="1571361"/>
          <a:ext cx="5354781" cy="156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Emphasis on family and domestic life.</a:t>
          </a:r>
        </a:p>
      </dsp:txBody>
      <dsp:txXfrm>
        <a:off x="0" y="1571361"/>
        <a:ext cx="5354781" cy="1568506"/>
      </dsp:txXfrm>
    </dsp:sp>
    <dsp:sp modelId="{962547D6-0B33-1943-B111-64854B54FA50}">
      <dsp:nvSpPr>
        <dsp:cNvPr id="0" name=""/>
        <dsp:cNvSpPr/>
      </dsp:nvSpPr>
      <dsp:spPr>
        <a:xfrm>
          <a:off x="0" y="3139868"/>
          <a:ext cx="53547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88088-5681-9045-B915-7EC5514C6EFC}">
      <dsp:nvSpPr>
        <dsp:cNvPr id="0" name=""/>
        <dsp:cNvSpPr/>
      </dsp:nvSpPr>
      <dsp:spPr>
        <a:xfrm>
          <a:off x="0" y="3139868"/>
          <a:ext cx="5354781" cy="156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Belief in hard work and self-discipline.</a:t>
          </a:r>
        </a:p>
      </dsp:txBody>
      <dsp:txXfrm>
        <a:off x="0" y="3139868"/>
        <a:ext cx="5354781" cy="1568506"/>
      </dsp:txXfrm>
    </dsp:sp>
    <dsp:sp modelId="{A162F101-3189-E74F-9618-962675D96EF4}">
      <dsp:nvSpPr>
        <dsp:cNvPr id="0" name=""/>
        <dsp:cNvSpPr/>
      </dsp:nvSpPr>
      <dsp:spPr>
        <a:xfrm>
          <a:off x="0" y="4708375"/>
          <a:ext cx="53547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B5243-91C4-9143-93E3-086FF4DBAC56}">
      <dsp:nvSpPr>
        <dsp:cNvPr id="0" name=""/>
        <dsp:cNvSpPr/>
      </dsp:nvSpPr>
      <dsp:spPr>
        <a:xfrm>
          <a:off x="0" y="4708375"/>
          <a:ext cx="5349551" cy="167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Concern for social justice and poverty.</a:t>
          </a:r>
        </a:p>
      </dsp:txBody>
      <dsp:txXfrm>
        <a:off x="0" y="4708375"/>
        <a:ext cx="5349551" cy="1675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43AD1-C8F9-5D43-B18A-C7CEA980AFBA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FCC3-2E0D-8F43-BCEC-69C1CA582811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 Laureate of the Victorian Age.</a:t>
          </a:r>
        </a:p>
      </dsp:txBody>
      <dsp:txXfrm>
        <a:off x="0" y="2703"/>
        <a:ext cx="5175384" cy="1843578"/>
      </dsp:txXfrm>
    </dsp:sp>
    <dsp:sp modelId="{B7DA8E47-3A16-3547-9C87-0C76763CD583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82266-07DA-654D-8FD4-A56FCE7D70CC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Explored faith, loss, duty, and patriotism.</a:t>
          </a:r>
        </a:p>
      </dsp:txBody>
      <dsp:txXfrm>
        <a:off x="0" y="1846281"/>
        <a:ext cx="5175384" cy="1843578"/>
      </dsp:txXfrm>
    </dsp:sp>
    <dsp:sp modelId="{488CBBCD-1C82-F441-8115-5E788F558340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FCC5-AAA4-BC4A-9281-6E00A442552A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works: 'Ulysses', 'In Memoriam'.</a:t>
          </a:r>
        </a:p>
      </dsp:txBody>
      <dsp:txXfrm>
        <a:off x="0" y="3689859"/>
        <a:ext cx="5175384" cy="1843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96587-4A2C-A84D-A052-6A50C6723869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52C0F-412D-A447-B262-7AD64F352198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Focused on spiritual crisis and modern uncertainty.</a:t>
          </a:r>
        </a:p>
      </dsp:txBody>
      <dsp:txXfrm>
        <a:off x="0" y="2703"/>
        <a:ext cx="5175384" cy="1843578"/>
      </dsp:txXfrm>
    </dsp:sp>
    <dsp:sp modelId="{1C8BF05D-1BFC-E746-BD4B-23C1A6497C1D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E330E-E346-D741-9F25-D8AA2504FA26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materialism and loss of faith.</a:t>
          </a:r>
        </a:p>
      </dsp:txBody>
      <dsp:txXfrm>
        <a:off x="0" y="1846281"/>
        <a:ext cx="5175384" cy="1843578"/>
      </dsp:txXfrm>
    </dsp:sp>
    <dsp:sp modelId="{3A5C4AF4-8EC1-2A40-9F04-06575692190A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2469-8C28-9F4C-9CA7-0F439B1FB275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poem: 'Dover Beach'.</a:t>
          </a:r>
        </a:p>
      </dsp:txBody>
      <dsp:txXfrm>
        <a:off x="0" y="3689859"/>
        <a:ext cx="5175384" cy="1843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48910-DD66-A74F-BFD4-CC286CF05EEB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A7366-6359-E245-B360-4FAD19B507F2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Known for dramatic monologue.</a:t>
          </a:r>
        </a:p>
      </dsp:txBody>
      <dsp:txXfrm>
        <a:off x="0" y="2703"/>
        <a:ext cx="5175384" cy="1843578"/>
      </dsp:txXfrm>
    </dsp:sp>
    <dsp:sp modelId="{73286A1D-147B-7F4F-BB73-B6694586F7EF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CE394-4E5F-5F4E-8688-A88554547F86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Explored psychology and human motives.</a:t>
          </a:r>
        </a:p>
      </dsp:txBody>
      <dsp:txXfrm>
        <a:off x="0" y="1846281"/>
        <a:ext cx="5175384" cy="1843578"/>
      </dsp:txXfrm>
    </dsp:sp>
    <dsp:sp modelId="{81F4258E-546E-A54F-A0B8-9908EE35E45A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F713B-9668-DE44-89DD-2C0A4B2FB380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works: 'My Last Duchess', 'Andrea del Sarto'.</a:t>
          </a:r>
        </a:p>
      </dsp:txBody>
      <dsp:txXfrm>
        <a:off x="0" y="3689859"/>
        <a:ext cx="5175384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5C8FA-CE58-544A-858E-BED8089C6A24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ED75-18B4-2942-A742-223A680F971D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Advocated social reform and women’s rights.</a:t>
          </a:r>
        </a:p>
      </dsp:txBody>
      <dsp:txXfrm>
        <a:off x="0" y="2703"/>
        <a:ext cx="5175384" cy="1843578"/>
      </dsp:txXfrm>
    </dsp:sp>
    <dsp:sp modelId="{CF71A308-428E-434F-B1F8-3D92C6F2D57C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DDC88-1BE3-1946-9B90-A4192F9DE53B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child </a:t>
          </a: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labour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 slavery.</a:t>
          </a:r>
        </a:p>
      </dsp:txBody>
      <dsp:txXfrm>
        <a:off x="0" y="1846281"/>
        <a:ext cx="5175384" cy="1843578"/>
      </dsp:txXfrm>
    </dsp:sp>
    <dsp:sp modelId="{3A75BCBF-3BBE-194D-A0F2-DD01992900BA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E3E5-8C97-0743-BDBE-12E93715A20E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poem: 'The Cry of the Children'.</a:t>
          </a:r>
        </a:p>
      </dsp:txBody>
      <dsp:txXfrm>
        <a:off x="0" y="3689859"/>
        <a:ext cx="5175384" cy="18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6C3C-D5C7-464A-8ACE-5A300CA34AE9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C777E-E905-8342-81D4-4E104C3B97B0}">
      <dsp:nvSpPr>
        <dsp:cNvPr id="0" name=""/>
        <dsp:cNvSpPr/>
      </dsp:nvSpPr>
      <dsp:spPr>
        <a:xfrm>
          <a:off x="0" y="2703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Poets highlighted the suffering of workers.</a:t>
          </a:r>
        </a:p>
      </dsp:txBody>
      <dsp:txXfrm>
        <a:off x="0" y="2703"/>
        <a:ext cx="5175384" cy="1843578"/>
      </dsp:txXfrm>
    </dsp:sp>
    <dsp:sp modelId="{0E4BE263-B59A-C343-8D41-CCE58D5A4AA9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CB8DB-9CE5-3648-8B4D-F9474DA6484B}">
      <dsp:nvSpPr>
        <dsp:cNvPr id="0" name=""/>
        <dsp:cNvSpPr/>
      </dsp:nvSpPr>
      <dsp:spPr>
        <a:xfrm>
          <a:off x="0" y="1846281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Factories and urban life became poetic subjects.</a:t>
          </a:r>
        </a:p>
      </dsp:txBody>
      <dsp:txXfrm>
        <a:off x="0" y="1846281"/>
        <a:ext cx="5175384" cy="1843578"/>
      </dsp:txXfrm>
    </dsp:sp>
    <dsp:sp modelId="{D03159BD-7209-F94A-AEBC-3295F80D0B26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5B69C-A9F1-0447-85C2-8D399E3AB1AB}">
      <dsp:nvSpPr>
        <dsp:cNvPr id="0" name=""/>
        <dsp:cNvSpPr/>
      </dsp:nvSpPr>
      <dsp:spPr>
        <a:xfrm>
          <a:off x="0" y="3689859"/>
          <a:ext cx="5175384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Poetry reflected inequality and exploitation.</a:t>
          </a:r>
        </a:p>
      </dsp:txBody>
      <dsp:txXfrm>
        <a:off x="0" y="3689859"/>
        <a:ext cx="5175384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Floating Numbers And Letters On Top Of A Book">
            <a:extLst>
              <a:ext uri="{FF2B5EF4-FFF2-40B4-BE49-F238E27FC236}">
                <a16:creationId xmlns:a16="http://schemas.microsoft.com/office/drawing/2014/main" id="{3280EF09-8F62-367A-3D98-E1FE3566EB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7270" r="17516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99337-0105-306B-E88B-E293F333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49"/>
            <a:ext cx="7543800" cy="6017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Victorian Poetry and Social Values</a:t>
            </a:r>
          </a:p>
        </p:txBody>
      </p:sp>
    </p:spTree>
    <p:extLst>
      <p:ext uri="{BB962C8B-B14F-4D97-AF65-F5344CB8AC3E}">
        <p14:creationId xmlns:p14="http://schemas.microsoft.com/office/powerpoint/2010/main" val="13242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3" y="640823"/>
            <a:ext cx="3201403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 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Victorian 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81EAB5-B45A-777F-ADCD-FFD9AEF44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8007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and Doubt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72C327-2A03-0382-0153-188D09F30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6923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and Victorian Society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3BD35-BC5E-03C3-8DB5-A50096D50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89225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b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Victorian Poetry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98D2A7A-0854-B366-25EF-53C64EDE6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95329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Victorian Poetry and Modern Relevance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4DF8AD-E798-F037-480C-8A5E50F6E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9311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362857"/>
            <a:ext cx="2907138" cy="557348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99BFE6-2CB3-C3AD-131B-63E148868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131383"/>
              </p:ext>
            </p:extLst>
          </p:nvPr>
        </p:nvGraphicFramePr>
        <p:xfrm>
          <a:off x="3538727" y="130629"/>
          <a:ext cx="5344015" cy="644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640823"/>
            <a:ext cx="293864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Victorian Poetry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2F2EFE-3CD8-294F-BF3B-C3B1AF225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266379"/>
              </p:ext>
            </p:extLst>
          </p:nvPr>
        </p:nvGraphicFramePr>
        <p:xfrm>
          <a:off x="3486012" y="159658"/>
          <a:ext cx="5441865" cy="65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346F482-91CA-A346-FED5-69FA5BD91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50857"/>
              </p:ext>
            </p:extLst>
          </p:nvPr>
        </p:nvGraphicFramePr>
        <p:xfrm>
          <a:off x="3486012" y="640822"/>
          <a:ext cx="5500719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9" y="640823"/>
            <a:ext cx="2944225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Characteristics 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Victorian Poetry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13B158-57A0-82D6-3DE2-BE2A19DA0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8438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Victorian Social Values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5A352A-C56E-E173-6B3E-A49307E9C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595075"/>
              </p:ext>
            </p:extLst>
          </p:nvPr>
        </p:nvGraphicFramePr>
        <p:xfrm>
          <a:off x="3486012" y="217714"/>
          <a:ext cx="5354781" cy="638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Alfred Lord Tennyson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7B4FD-5CAA-70CD-479B-FCF76343F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8121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Arnold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3CAF2B5-A9EB-5A90-4D33-FB6BDF188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06469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Browning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991D36-3207-B7A8-14EC-2771A8FC3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518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I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Barrett Browning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A96E17-0EAA-4861-B0F0-A5C689A75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92846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405</Words>
  <Application>Microsoft Macintosh PowerPoint</Application>
  <PresentationFormat>On-screen Show (4:3)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Victorian Poetry and Social Values</vt:lpstr>
      <vt:lpstr>Introduction  to  Victorian Poetry</vt:lpstr>
      <vt:lpstr>Historical Background</vt:lpstr>
      <vt:lpstr>Major Characteristics  of  Victorian Poetry</vt:lpstr>
      <vt:lpstr>Victorian Social Values</vt:lpstr>
      <vt:lpstr>Alfred Lord Tennyson</vt:lpstr>
      <vt:lpstr>Matthew Arnold</vt:lpstr>
      <vt:lpstr>Robert Browning</vt:lpstr>
      <vt:lpstr>Elizabeth Barrett Browning</vt:lpstr>
      <vt:lpstr>Industrialization  in  Victorian  Poetry</vt:lpstr>
      <vt:lpstr>Religion and Doubt</vt:lpstr>
      <vt:lpstr>Women and Victorian Society</vt:lpstr>
      <vt:lpstr>Nature  in Victorian Poetry</vt:lpstr>
      <vt:lpstr>Victorian Poetry and Modern Relevance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3</cp:revision>
  <dcterms:created xsi:type="dcterms:W3CDTF">2013-01-27T09:14:16Z</dcterms:created>
  <dcterms:modified xsi:type="dcterms:W3CDTF">2026-05-29T17:07:27Z</dcterms:modified>
  <cp:category/>
</cp:coreProperties>
</file>