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84"/>
    <p:restoredTop sz="94563"/>
  </p:normalViewPr>
  <p:slideViewPr>
    <p:cSldViewPr snapToGrid="0" snapToObjects="1">
      <p:cViewPr varScale="1">
        <p:scale>
          <a:sx n="68" d="100"/>
          <a:sy n="68" d="100"/>
        </p:scale>
        <p:origin x="104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5513F-F1DC-4AFE-914E-EA35AF04120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8552DB-13EE-469B-8672-70A03292F7C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Drama written and performed mainly after World War II</a:t>
          </a:r>
        </a:p>
      </dgm:t>
    </dgm:pt>
    <dgm:pt modelId="{05429109-BF56-4FB4-824A-DAA20A779289}" type="parTrans" cxnId="{D772A6AB-D098-4B53-91A7-9A0BD950B44C}">
      <dgm:prSet/>
      <dgm:spPr/>
      <dgm:t>
        <a:bodyPr/>
        <a:lstStyle/>
        <a:p>
          <a:endParaRPr lang="en-US"/>
        </a:p>
      </dgm:t>
    </dgm:pt>
    <dgm:pt modelId="{7209C364-069F-46E9-AC9C-D20BBA295D69}" type="sibTrans" cxnId="{D772A6AB-D098-4B53-91A7-9A0BD950B44C}">
      <dgm:prSet/>
      <dgm:spPr/>
      <dgm:t>
        <a:bodyPr/>
        <a:lstStyle/>
        <a:p>
          <a:endParaRPr lang="en-US"/>
        </a:p>
      </dgm:t>
    </dgm:pt>
    <dgm:pt modelId="{7A5A301C-783C-4417-B040-3F06D2EC4DF5}">
      <dgm:prSet custT="1"/>
      <dgm:spPr/>
      <dgm:t>
        <a:bodyPr/>
        <a:lstStyle/>
        <a:p>
          <a:r>
            <a: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Reflects modern social, political, and cultural realities</a:t>
          </a:r>
        </a:p>
      </dgm:t>
    </dgm:pt>
    <dgm:pt modelId="{70C40677-97FE-477E-B3A8-50E642D91F82}" type="parTrans" cxnId="{5110E708-C238-45B0-895D-EC8FEE9A1DC3}">
      <dgm:prSet/>
      <dgm:spPr/>
      <dgm:t>
        <a:bodyPr/>
        <a:lstStyle/>
        <a:p>
          <a:endParaRPr lang="en-US"/>
        </a:p>
      </dgm:t>
    </dgm:pt>
    <dgm:pt modelId="{3AEEAD9C-0686-4956-B76A-8E625DDBECF2}" type="sibTrans" cxnId="{5110E708-C238-45B0-895D-EC8FEE9A1DC3}">
      <dgm:prSet/>
      <dgm:spPr/>
      <dgm:t>
        <a:bodyPr/>
        <a:lstStyle/>
        <a:p>
          <a:endParaRPr lang="en-US"/>
        </a:p>
      </dgm:t>
    </dgm:pt>
    <dgm:pt modelId="{C74A6594-1313-45D6-A06E-352AE7E9384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•</a:t>
          </a:r>
          <a:r>
            <a:rPr lang="en-US" dirty="0"/>
            <a:t>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Deals with identity, class, gender, race, alienation, and power</a:t>
          </a:r>
        </a:p>
      </dgm:t>
    </dgm:pt>
    <dgm:pt modelId="{0C641B8E-AA8F-4456-9B83-08D14459BA8C}" type="parTrans" cxnId="{90A2DA21-47B5-4340-AF68-856350B3BB4F}">
      <dgm:prSet/>
      <dgm:spPr/>
      <dgm:t>
        <a:bodyPr/>
        <a:lstStyle/>
        <a:p>
          <a:endParaRPr lang="en-US"/>
        </a:p>
      </dgm:t>
    </dgm:pt>
    <dgm:pt modelId="{CC1B1CC8-FD15-49AF-9069-D9AF9C97BD8B}" type="sibTrans" cxnId="{90A2DA21-47B5-4340-AF68-856350B3BB4F}">
      <dgm:prSet/>
      <dgm:spPr/>
      <dgm:t>
        <a:bodyPr/>
        <a:lstStyle/>
        <a:p>
          <a:endParaRPr lang="en-US"/>
        </a:p>
      </dgm:t>
    </dgm:pt>
    <dgm:pt modelId="{108E3526-67AD-4F0A-9EF7-C55269EA44B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Experiments with dramatic techniques and stagecraft</a:t>
          </a:r>
        </a:p>
      </dgm:t>
    </dgm:pt>
    <dgm:pt modelId="{9B7193E7-CCA5-40A5-8F6D-D0F7C0AC4111}" type="parTrans" cxnId="{F3866AFE-E604-4FF3-A9CD-8CE90671E222}">
      <dgm:prSet/>
      <dgm:spPr/>
      <dgm:t>
        <a:bodyPr/>
        <a:lstStyle/>
        <a:p>
          <a:endParaRPr lang="en-US"/>
        </a:p>
      </dgm:t>
    </dgm:pt>
    <dgm:pt modelId="{F69BE913-1E67-42A9-A694-C2D6E67819DA}" type="sibTrans" cxnId="{F3866AFE-E604-4FF3-A9CD-8CE90671E222}">
      <dgm:prSet/>
      <dgm:spPr/>
      <dgm:t>
        <a:bodyPr/>
        <a:lstStyle/>
        <a:p>
          <a:endParaRPr lang="en-US"/>
        </a:p>
      </dgm:t>
    </dgm:pt>
    <dgm:pt modelId="{9B6BE35C-A791-3B43-883F-BC87DF24EE8F}" type="pres">
      <dgm:prSet presAssocID="{8DA5513F-F1DC-4AFE-914E-EA35AF041205}" presName="Name0" presStyleCnt="0">
        <dgm:presLayoutVars>
          <dgm:dir/>
          <dgm:animLvl val="lvl"/>
          <dgm:resizeHandles val="exact"/>
        </dgm:presLayoutVars>
      </dgm:prSet>
      <dgm:spPr/>
    </dgm:pt>
    <dgm:pt modelId="{F4787C76-B978-C64A-A1C6-9E412AA4B4F3}" type="pres">
      <dgm:prSet presAssocID="{DB8552DB-13EE-469B-8672-70A03292F7C0}" presName="linNode" presStyleCnt="0"/>
      <dgm:spPr/>
    </dgm:pt>
    <dgm:pt modelId="{16314B07-F4FE-004C-BBE9-C77089111D77}" type="pres">
      <dgm:prSet presAssocID="{DB8552DB-13EE-469B-8672-70A03292F7C0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8764C701-A218-874F-85AA-2B79EB78DEEA}" type="pres">
      <dgm:prSet presAssocID="{7209C364-069F-46E9-AC9C-D20BBA295D69}" presName="sp" presStyleCnt="0"/>
      <dgm:spPr/>
    </dgm:pt>
    <dgm:pt modelId="{78BCEC99-8643-604C-8D35-326E14B90014}" type="pres">
      <dgm:prSet presAssocID="{7A5A301C-783C-4417-B040-3F06D2EC4DF5}" presName="linNode" presStyleCnt="0"/>
      <dgm:spPr/>
    </dgm:pt>
    <dgm:pt modelId="{A4F14785-B1D2-2044-B685-D3AB3F34AC1D}" type="pres">
      <dgm:prSet presAssocID="{7A5A301C-783C-4417-B040-3F06D2EC4DF5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6E64EC81-DC78-C644-8EF8-993E67F7E632}" type="pres">
      <dgm:prSet presAssocID="{3AEEAD9C-0686-4956-B76A-8E625DDBECF2}" presName="sp" presStyleCnt="0"/>
      <dgm:spPr/>
    </dgm:pt>
    <dgm:pt modelId="{DA7973A2-4113-6340-89F7-168A60A304D7}" type="pres">
      <dgm:prSet presAssocID="{C74A6594-1313-45D6-A06E-352AE7E93843}" presName="linNode" presStyleCnt="0"/>
      <dgm:spPr/>
    </dgm:pt>
    <dgm:pt modelId="{F361D3FB-04C5-FA40-92A4-264662F3211D}" type="pres">
      <dgm:prSet presAssocID="{C74A6594-1313-45D6-A06E-352AE7E93843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32AA1DCB-7B8D-0440-9EF9-004A6E6E8334}" type="pres">
      <dgm:prSet presAssocID="{CC1B1CC8-FD15-49AF-9069-D9AF9C97BD8B}" presName="sp" presStyleCnt="0"/>
      <dgm:spPr/>
    </dgm:pt>
    <dgm:pt modelId="{18037595-D929-0A49-8206-5893602E4060}" type="pres">
      <dgm:prSet presAssocID="{108E3526-67AD-4F0A-9EF7-C55269EA44B0}" presName="linNode" presStyleCnt="0"/>
      <dgm:spPr/>
    </dgm:pt>
    <dgm:pt modelId="{C9E9388B-CE5E-9742-ACD8-4463037AC588}" type="pres">
      <dgm:prSet presAssocID="{108E3526-67AD-4F0A-9EF7-C55269EA44B0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5110E708-C238-45B0-895D-EC8FEE9A1DC3}" srcId="{8DA5513F-F1DC-4AFE-914E-EA35AF041205}" destId="{7A5A301C-783C-4417-B040-3F06D2EC4DF5}" srcOrd="1" destOrd="0" parTransId="{70C40677-97FE-477E-B3A8-50E642D91F82}" sibTransId="{3AEEAD9C-0686-4956-B76A-8E625DDBECF2}"/>
    <dgm:cxn modelId="{90A2DA21-47B5-4340-AF68-856350B3BB4F}" srcId="{8DA5513F-F1DC-4AFE-914E-EA35AF041205}" destId="{C74A6594-1313-45D6-A06E-352AE7E93843}" srcOrd="2" destOrd="0" parTransId="{0C641B8E-AA8F-4456-9B83-08D14459BA8C}" sibTransId="{CC1B1CC8-FD15-49AF-9069-D9AF9C97BD8B}"/>
    <dgm:cxn modelId="{0176FC75-AA91-7A46-9385-1B7CAA5B3B1D}" type="presOf" srcId="{108E3526-67AD-4F0A-9EF7-C55269EA44B0}" destId="{C9E9388B-CE5E-9742-ACD8-4463037AC588}" srcOrd="0" destOrd="0" presId="urn:microsoft.com/office/officeart/2005/8/layout/vList5"/>
    <dgm:cxn modelId="{CDDEF684-777E-5440-B407-93D0B36B0995}" type="presOf" srcId="{DB8552DB-13EE-469B-8672-70A03292F7C0}" destId="{16314B07-F4FE-004C-BBE9-C77089111D77}" srcOrd="0" destOrd="0" presId="urn:microsoft.com/office/officeart/2005/8/layout/vList5"/>
    <dgm:cxn modelId="{B925F18B-5908-1647-9FA1-997F182D0E52}" type="presOf" srcId="{7A5A301C-783C-4417-B040-3F06D2EC4DF5}" destId="{A4F14785-B1D2-2044-B685-D3AB3F34AC1D}" srcOrd="0" destOrd="0" presId="urn:microsoft.com/office/officeart/2005/8/layout/vList5"/>
    <dgm:cxn modelId="{D772A6AB-D098-4B53-91A7-9A0BD950B44C}" srcId="{8DA5513F-F1DC-4AFE-914E-EA35AF041205}" destId="{DB8552DB-13EE-469B-8672-70A03292F7C0}" srcOrd="0" destOrd="0" parTransId="{05429109-BF56-4FB4-824A-DAA20A779289}" sibTransId="{7209C364-069F-46E9-AC9C-D20BBA295D69}"/>
    <dgm:cxn modelId="{13E724E5-064E-F049-B89E-06A268C286F1}" type="presOf" srcId="{C74A6594-1313-45D6-A06E-352AE7E93843}" destId="{F361D3FB-04C5-FA40-92A4-264662F3211D}" srcOrd="0" destOrd="0" presId="urn:microsoft.com/office/officeart/2005/8/layout/vList5"/>
    <dgm:cxn modelId="{A0DFCFEB-82B3-AC4E-AE5A-EE393FCA61C2}" type="presOf" srcId="{8DA5513F-F1DC-4AFE-914E-EA35AF041205}" destId="{9B6BE35C-A791-3B43-883F-BC87DF24EE8F}" srcOrd="0" destOrd="0" presId="urn:microsoft.com/office/officeart/2005/8/layout/vList5"/>
    <dgm:cxn modelId="{F3866AFE-E604-4FF3-A9CD-8CE90671E222}" srcId="{8DA5513F-F1DC-4AFE-914E-EA35AF041205}" destId="{108E3526-67AD-4F0A-9EF7-C55269EA44B0}" srcOrd="3" destOrd="0" parTransId="{9B7193E7-CCA5-40A5-8F6D-D0F7C0AC4111}" sibTransId="{F69BE913-1E67-42A9-A694-C2D6E67819DA}"/>
    <dgm:cxn modelId="{C516BB86-0FBE-AB4F-AFAB-2110BF893A61}" type="presParOf" srcId="{9B6BE35C-A791-3B43-883F-BC87DF24EE8F}" destId="{F4787C76-B978-C64A-A1C6-9E412AA4B4F3}" srcOrd="0" destOrd="0" presId="urn:microsoft.com/office/officeart/2005/8/layout/vList5"/>
    <dgm:cxn modelId="{A5C7CDB2-0A8C-8840-9308-E2779D40E6E3}" type="presParOf" srcId="{F4787C76-B978-C64A-A1C6-9E412AA4B4F3}" destId="{16314B07-F4FE-004C-BBE9-C77089111D77}" srcOrd="0" destOrd="0" presId="urn:microsoft.com/office/officeart/2005/8/layout/vList5"/>
    <dgm:cxn modelId="{9DE9D28C-3773-A143-916C-24008C8A261C}" type="presParOf" srcId="{9B6BE35C-A791-3B43-883F-BC87DF24EE8F}" destId="{8764C701-A218-874F-85AA-2B79EB78DEEA}" srcOrd="1" destOrd="0" presId="urn:microsoft.com/office/officeart/2005/8/layout/vList5"/>
    <dgm:cxn modelId="{7668FD89-DAF0-9240-B251-3CADECC56B44}" type="presParOf" srcId="{9B6BE35C-A791-3B43-883F-BC87DF24EE8F}" destId="{78BCEC99-8643-604C-8D35-326E14B90014}" srcOrd="2" destOrd="0" presId="urn:microsoft.com/office/officeart/2005/8/layout/vList5"/>
    <dgm:cxn modelId="{E4EC7A5F-C91D-2E4B-9CE5-19D97370073E}" type="presParOf" srcId="{78BCEC99-8643-604C-8D35-326E14B90014}" destId="{A4F14785-B1D2-2044-B685-D3AB3F34AC1D}" srcOrd="0" destOrd="0" presId="urn:microsoft.com/office/officeart/2005/8/layout/vList5"/>
    <dgm:cxn modelId="{6E7B847C-6F94-E945-B3A7-D5C2DC58D5D7}" type="presParOf" srcId="{9B6BE35C-A791-3B43-883F-BC87DF24EE8F}" destId="{6E64EC81-DC78-C644-8EF8-993E67F7E632}" srcOrd="3" destOrd="0" presId="urn:microsoft.com/office/officeart/2005/8/layout/vList5"/>
    <dgm:cxn modelId="{CEDE57CA-B853-C847-BFB8-A447110FC4D8}" type="presParOf" srcId="{9B6BE35C-A791-3B43-883F-BC87DF24EE8F}" destId="{DA7973A2-4113-6340-89F7-168A60A304D7}" srcOrd="4" destOrd="0" presId="urn:microsoft.com/office/officeart/2005/8/layout/vList5"/>
    <dgm:cxn modelId="{D5F1B236-FE11-D34B-B124-7647CEA09E08}" type="presParOf" srcId="{DA7973A2-4113-6340-89F7-168A60A304D7}" destId="{F361D3FB-04C5-FA40-92A4-264662F3211D}" srcOrd="0" destOrd="0" presId="urn:microsoft.com/office/officeart/2005/8/layout/vList5"/>
    <dgm:cxn modelId="{396E951D-47AF-6D49-8E3B-6BAFDBA36F84}" type="presParOf" srcId="{9B6BE35C-A791-3B43-883F-BC87DF24EE8F}" destId="{32AA1DCB-7B8D-0440-9EF9-004A6E6E8334}" srcOrd="5" destOrd="0" presId="urn:microsoft.com/office/officeart/2005/8/layout/vList5"/>
    <dgm:cxn modelId="{14F4314D-7843-8F48-A2A9-D4F9D2CC64B5}" type="presParOf" srcId="{9B6BE35C-A791-3B43-883F-BC87DF24EE8F}" destId="{18037595-D929-0A49-8206-5893602E4060}" srcOrd="6" destOrd="0" presId="urn:microsoft.com/office/officeart/2005/8/layout/vList5"/>
    <dgm:cxn modelId="{FCD64E21-6C32-204E-A97B-BA3C5EB8400D}" type="presParOf" srcId="{18037595-D929-0A49-8206-5893602E4060}" destId="{C9E9388B-CE5E-9742-ACD8-4463037AC58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45AF5D-3AA0-4365-93F5-8540B930D64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9F8EEA4-1D29-4F4F-8F28-C84A44716AF3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Fragmented structure</a:t>
          </a:r>
        </a:p>
      </dgm:t>
    </dgm:pt>
    <dgm:pt modelId="{E046BEAD-FE36-4BCE-AFA3-F9514F33497C}" type="parTrans" cxnId="{755918B8-EB17-4C49-AD0E-95FEAF4E1871}">
      <dgm:prSet/>
      <dgm:spPr/>
      <dgm:t>
        <a:bodyPr/>
        <a:lstStyle/>
        <a:p>
          <a:endParaRPr lang="en-US"/>
        </a:p>
      </dgm:t>
    </dgm:pt>
    <dgm:pt modelId="{29746571-890B-49A4-9953-B9D6440C32A1}" type="sibTrans" cxnId="{755918B8-EB17-4C49-AD0E-95FEAF4E1871}">
      <dgm:prSet/>
      <dgm:spPr/>
      <dgm:t>
        <a:bodyPr/>
        <a:lstStyle/>
        <a:p>
          <a:endParaRPr lang="en-US"/>
        </a:p>
      </dgm:t>
    </dgm:pt>
    <dgm:pt modelId="{4F503887-FBFD-4C68-9F75-C9F4FC759BC2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Mixing of genres and styles</a:t>
          </a:r>
        </a:p>
      </dgm:t>
    </dgm:pt>
    <dgm:pt modelId="{A5646858-0F92-471D-917B-114876DA802B}" type="parTrans" cxnId="{F91BF35E-108F-4202-B3D9-B7BCB7D102E0}">
      <dgm:prSet/>
      <dgm:spPr/>
      <dgm:t>
        <a:bodyPr/>
        <a:lstStyle/>
        <a:p>
          <a:endParaRPr lang="en-US"/>
        </a:p>
      </dgm:t>
    </dgm:pt>
    <dgm:pt modelId="{9856CD87-D833-40F3-ACDD-2829DE900060}" type="sibTrans" cxnId="{F91BF35E-108F-4202-B3D9-B7BCB7D102E0}">
      <dgm:prSet/>
      <dgm:spPr/>
      <dgm:t>
        <a:bodyPr/>
        <a:lstStyle/>
        <a:p>
          <a:endParaRPr lang="en-US"/>
        </a:p>
      </dgm:t>
    </dgm:pt>
    <dgm:pt modelId="{52F374BF-D129-4135-AA11-9A2CE1A69BFF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Intertextuality and parody</a:t>
          </a:r>
        </a:p>
      </dgm:t>
    </dgm:pt>
    <dgm:pt modelId="{BFDE50B8-42C7-4843-B869-AAB3B8FD3C4A}" type="parTrans" cxnId="{549AEDEF-025D-454B-8F04-B73A8C94414E}">
      <dgm:prSet/>
      <dgm:spPr/>
      <dgm:t>
        <a:bodyPr/>
        <a:lstStyle/>
        <a:p>
          <a:endParaRPr lang="en-US"/>
        </a:p>
      </dgm:t>
    </dgm:pt>
    <dgm:pt modelId="{10C3C9CC-ADC3-4541-A04F-B6BA13036C13}" type="sibTrans" cxnId="{549AEDEF-025D-454B-8F04-B73A8C94414E}">
      <dgm:prSet/>
      <dgm:spPr/>
      <dgm:t>
        <a:bodyPr/>
        <a:lstStyle/>
        <a:p>
          <a:endParaRPr lang="en-US"/>
        </a:p>
      </dgm:t>
    </dgm:pt>
    <dgm:pt modelId="{9F3F4586-F081-4CA9-AC79-B0234272062B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Breaking the fourth wall</a:t>
          </a:r>
        </a:p>
      </dgm:t>
    </dgm:pt>
    <dgm:pt modelId="{F96223FF-A1B4-4243-A577-3C25DF7744C1}" type="parTrans" cxnId="{E4471E57-1C3F-401A-A806-29DB32BDD7B0}">
      <dgm:prSet/>
      <dgm:spPr/>
      <dgm:t>
        <a:bodyPr/>
        <a:lstStyle/>
        <a:p>
          <a:endParaRPr lang="en-US"/>
        </a:p>
      </dgm:t>
    </dgm:pt>
    <dgm:pt modelId="{85CD371F-8C25-4C39-A12E-99329FF18592}" type="sibTrans" cxnId="{E4471E57-1C3F-401A-A806-29DB32BDD7B0}">
      <dgm:prSet/>
      <dgm:spPr/>
      <dgm:t>
        <a:bodyPr/>
        <a:lstStyle/>
        <a:p>
          <a:endParaRPr lang="en-US"/>
        </a:p>
      </dgm:t>
    </dgm:pt>
    <dgm:pt modelId="{C5DEEB94-223F-4502-900C-35D2398BA5D2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Open-ended conclusions</a:t>
          </a:r>
        </a:p>
      </dgm:t>
    </dgm:pt>
    <dgm:pt modelId="{849CF0FA-5285-4583-8B39-03FF6FE403BA}" type="parTrans" cxnId="{5E25EA75-9ADA-4F0E-A6C4-B864C239A8B1}">
      <dgm:prSet/>
      <dgm:spPr/>
      <dgm:t>
        <a:bodyPr/>
        <a:lstStyle/>
        <a:p>
          <a:endParaRPr lang="en-US"/>
        </a:p>
      </dgm:t>
    </dgm:pt>
    <dgm:pt modelId="{BCA47F21-E1C0-4283-B837-6997CC52541F}" type="sibTrans" cxnId="{5E25EA75-9ADA-4F0E-A6C4-B864C239A8B1}">
      <dgm:prSet/>
      <dgm:spPr/>
      <dgm:t>
        <a:bodyPr/>
        <a:lstStyle/>
        <a:p>
          <a:endParaRPr lang="en-US"/>
        </a:p>
      </dgm:t>
    </dgm:pt>
    <dgm:pt modelId="{DE5AB2BE-F601-1541-B0BC-FC1C268AA87D}" type="pres">
      <dgm:prSet presAssocID="{3645AF5D-3AA0-4365-93F5-8540B930D64E}" presName="vert0" presStyleCnt="0">
        <dgm:presLayoutVars>
          <dgm:dir/>
          <dgm:animOne val="branch"/>
          <dgm:animLvl val="lvl"/>
        </dgm:presLayoutVars>
      </dgm:prSet>
      <dgm:spPr/>
    </dgm:pt>
    <dgm:pt modelId="{BF4E64F9-5A81-9C4A-B40B-E7E70CA327F6}" type="pres">
      <dgm:prSet presAssocID="{89F8EEA4-1D29-4F4F-8F28-C84A44716AF3}" presName="thickLine" presStyleLbl="alignNode1" presStyleIdx="0" presStyleCnt="5"/>
      <dgm:spPr/>
    </dgm:pt>
    <dgm:pt modelId="{070316D0-C8F3-7748-A9DF-C7DE93A0212B}" type="pres">
      <dgm:prSet presAssocID="{89F8EEA4-1D29-4F4F-8F28-C84A44716AF3}" presName="horz1" presStyleCnt="0"/>
      <dgm:spPr/>
    </dgm:pt>
    <dgm:pt modelId="{AB9A8D05-E113-B640-8380-590A8F1C785E}" type="pres">
      <dgm:prSet presAssocID="{89F8EEA4-1D29-4F4F-8F28-C84A44716AF3}" presName="tx1" presStyleLbl="revTx" presStyleIdx="0" presStyleCnt="5"/>
      <dgm:spPr/>
    </dgm:pt>
    <dgm:pt modelId="{1D3F835F-574F-3742-A13E-BB8571144562}" type="pres">
      <dgm:prSet presAssocID="{89F8EEA4-1D29-4F4F-8F28-C84A44716AF3}" presName="vert1" presStyleCnt="0"/>
      <dgm:spPr/>
    </dgm:pt>
    <dgm:pt modelId="{5BAD61E4-77E5-D74F-AB82-7B5F248C07E3}" type="pres">
      <dgm:prSet presAssocID="{4F503887-FBFD-4C68-9F75-C9F4FC759BC2}" presName="thickLine" presStyleLbl="alignNode1" presStyleIdx="1" presStyleCnt="5"/>
      <dgm:spPr/>
    </dgm:pt>
    <dgm:pt modelId="{E8BA0AF9-016F-1046-85BB-8D02829C0604}" type="pres">
      <dgm:prSet presAssocID="{4F503887-FBFD-4C68-9F75-C9F4FC759BC2}" presName="horz1" presStyleCnt="0"/>
      <dgm:spPr/>
    </dgm:pt>
    <dgm:pt modelId="{EBD2D62F-EEA6-234D-9071-9D05D1B6E659}" type="pres">
      <dgm:prSet presAssocID="{4F503887-FBFD-4C68-9F75-C9F4FC759BC2}" presName="tx1" presStyleLbl="revTx" presStyleIdx="1" presStyleCnt="5"/>
      <dgm:spPr/>
    </dgm:pt>
    <dgm:pt modelId="{A2AEFBC1-BE93-704C-9846-9B17C8E58398}" type="pres">
      <dgm:prSet presAssocID="{4F503887-FBFD-4C68-9F75-C9F4FC759BC2}" presName="vert1" presStyleCnt="0"/>
      <dgm:spPr/>
    </dgm:pt>
    <dgm:pt modelId="{4E463B3F-0F99-5D44-B78D-FA154E6681A3}" type="pres">
      <dgm:prSet presAssocID="{52F374BF-D129-4135-AA11-9A2CE1A69BFF}" presName="thickLine" presStyleLbl="alignNode1" presStyleIdx="2" presStyleCnt="5"/>
      <dgm:spPr/>
    </dgm:pt>
    <dgm:pt modelId="{99F6ECF0-5CE0-5E49-B74E-56DFD33698A2}" type="pres">
      <dgm:prSet presAssocID="{52F374BF-D129-4135-AA11-9A2CE1A69BFF}" presName="horz1" presStyleCnt="0"/>
      <dgm:spPr/>
    </dgm:pt>
    <dgm:pt modelId="{2B49A648-FDED-8F44-A5A0-D851EE9327F9}" type="pres">
      <dgm:prSet presAssocID="{52F374BF-D129-4135-AA11-9A2CE1A69BFF}" presName="tx1" presStyleLbl="revTx" presStyleIdx="2" presStyleCnt="5"/>
      <dgm:spPr/>
    </dgm:pt>
    <dgm:pt modelId="{3B79E19A-1696-9C49-9BD1-B61FD1B6D027}" type="pres">
      <dgm:prSet presAssocID="{52F374BF-D129-4135-AA11-9A2CE1A69BFF}" presName="vert1" presStyleCnt="0"/>
      <dgm:spPr/>
    </dgm:pt>
    <dgm:pt modelId="{E46C55AC-3841-4249-8173-8C9B56FA576D}" type="pres">
      <dgm:prSet presAssocID="{9F3F4586-F081-4CA9-AC79-B0234272062B}" presName="thickLine" presStyleLbl="alignNode1" presStyleIdx="3" presStyleCnt="5"/>
      <dgm:spPr/>
    </dgm:pt>
    <dgm:pt modelId="{D118089E-8E30-4649-BBFF-6E7F34F4808D}" type="pres">
      <dgm:prSet presAssocID="{9F3F4586-F081-4CA9-AC79-B0234272062B}" presName="horz1" presStyleCnt="0"/>
      <dgm:spPr/>
    </dgm:pt>
    <dgm:pt modelId="{F87388C0-6B06-9D43-83CB-FA6BE5E9129B}" type="pres">
      <dgm:prSet presAssocID="{9F3F4586-F081-4CA9-AC79-B0234272062B}" presName="tx1" presStyleLbl="revTx" presStyleIdx="3" presStyleCnt="5"/>
      <dgm:spPr/>
    </dgm:pt>
    <dgm:pt modelId="{503B87CC-0DC4-C04D-B39D-60953C52946E}" type="pres">
      <dgm:prSet presAssocID="{9F3F4586-F081-4CA9-AC79-B0234272062B}" presName="vert1" presStyleCnt="0"/>
      <dgm:spPr/>
    </dgm:pt>
    <dgm:pt modelId="{3C3316A9-BB8C-0C4E-9AE6-E44472E220F9}" type="pres">
      <dgm:prSet presAssocID="{C5DEEB94-223F-4502-900C-35D2398BA5D2}" presName="thickLine" presStyleLbl="alignNode1" presStyleIdx="4" presStyleCnt="5"/>
      <dgm:spPr/>
    </dgm:pt>
    <dgm:pt modelId="{3CC3123C-546C-7942-AA20-3337D67A337C}" type="pres">
      <dgm:prSet presAssocID="{C5DEEB94-223F-4502-900C-35D2398BA5D2}" presName="horz1" presStyleCnt="0"/>
      <dgm:spPr/>
    </dgm:pt>
    <dgm:pt modelId="{F107B191-FC12-C64F-8290-0753DA9F3785}" type="pres">
      <dgm:prSet presAssocID="{C5DEEB94-223F-4502-900C-35D2398BA5D2}" presName="tx1" presStyleLbl="revTx" presStyleIdx="4" presStyleCnt="5"/>
      <dgm:spPr/>
    </dgm:pt>
    <dgm:pt modelId="{CAEAE02F-49D3-F24E-AEDB-095002D98A4A}" type="pres">
      <dgm:prSet presAssocID="{C5DEEB94-223F-4502-900C-35D2398BA5D2}" presName="vert1" presStyleCnt="0"/>
      <dgm:spPr/>
    </dgm:pt>
  </dgm:ptLst>
  <dgm:cxnLst>
    <dgm:cxn modelId="{A5A9CA05-722D-9C4D-8B2A-7B8AFF43E939}" type="presOf" srcId="{89F8EEA4-1D29-4F4F-8F28-C84A44716AF3}" destId="{AB9A8D05-E113-B640-8380-590A8F1C785E}" srcOrd="0" destOrd="0" presId="urn:microsoft.com/office/officeart/2008/layout/LinedList"/>
    <dgm:cxn modelId="{6C48A411-9FA6-4B48-9137-341FDEEDB99E}" type="presOf" srcId="{4F503887-FBFD-4C68-9F75-C9F4FC759BC2}" destId="{EBD2D62F-EEA6-234D-9071-9D05D1B6E659}" srcOrd="0" destOrd="0" presId="urn:microsoft.com/office/officeart/2008/layout/LinedList"/>
    <dgm:cxn modelId="{E4471E57-1C3F-401A-A806-29DB32BDD7B0}" srcId="{3645AF5D-3AA0-4365-93F5-8540B930D64E}" destId="{9F3F4586-F081-4CA9-AC79-B0234272062B}" srcOrd="3" destOrd="0" parTransId="{F96223FF-A1B4-4243-A577-3C25DF7744C1}" sibTransId="{85CD371F-8C25-4C39-A12E-99329FF18592}"/>
    <dgm:cxn modelId="{F91BF35E-108F-4202-B3D9-B7BCB7D102E0}" srcId="{3645AF5D-3AA0-4365-93F5-8540B930D64E}" destId="{4F503887-FBFD-4C68-9F75-C9F4FC759BC2}" srcOrd="1" destOrd="0" parTransId="{A5646858-0F92-471D-917B-114876DA802B}" sibTransId="{9856CD87-D833-40F3-ACDD-2829DE900060}"/>
    <dgm:cxn modelId="{5E25EA75-9ADA-4F0E-A6C4-B864C239A8B1}" srcId="{3645AF5D-3AA0-4365-93F5-8540B930D64E}" destId="{C5DEEB94-223F-4502-900C-35D2398BA5D2}" srcOrd="4" destOrd="0" parTransId="{849CF0FA-5285-4583-8B39-03FF6FE403BA}" sibTransId="{BCA47F21-E1C0-4283-B837-6997CC52541F}"/>
    <dgm:cxn modelId="{B1BCEB83-A623-5847-B682-3914E09191A4}" type="presOf" srcId="{52F374BF-D129-4135-AA11-9A2CE1A69BFF}" destId="{2B49A648-FDED-8F44-A5A0-D851EE9327F9}" srcOrd="0" destOrd="0" presId="urn:microsoft.com/office/officeart/2008/layout/LinedList"/>
    <dgm:cxn modelId="{755918B8-EB17-4C49-AD0E-95FEAF4E1871}" srcId="{3645AF5D-3AA0-4365-93F5-8540B930D64E}" destId="{89F8EEA4-1D29-4F4F-8F28-C84A44716AF3}" srcOrd="0" destOrd="0" parTransId="{E046BEAD-FE36-4BCE-AFA3-F9514F33497C}" sibTransId="{29746571-890B-49A4-9953-B9D6440C32A1}"/>
    <dgm:cxn modelId="{466A2EC0-EC9A-2344-9108-59BBF79EA514}" type="presOf" srcId="{3645AF5D-3AA0-4365-93F5-8540B930D64E}" destId="{DE5AB2BE-F601-1541-B0BC-FC1C268AA87D}" srcOrd="0" destOrd="0" presId="urn:microsoft.com/office/officeart/2008/layout/LinedList"/>
    <dgm:cxn modelId="{A86398DD-2735-914D-9362-44B90FD66D69}" type="presOf" srcId="{C5DEEB94-223F-4502-900C-35D2398BA5D2}" destId="{F107B191-FC12-C64F-8290-0753DA9F3785}" srcOrd="0" destOrd="0" presId="urn:microsoft.com/office/officeart/2008/layout/LinedList"/>
    <dgm:cxn modelId="{549AEDEF-025D-454B-8F04-B73A8C94414E}" srcId="{3645AF5D-3AA0-4365-93F5-8540B930D64E}" destId="{52F374BF-D129-4135-AA11-9A2CE1A69BFF}" srcOrd="2" destOrd="0" parTransId="{BFDE50B8-42C7-4843-B869-AAB3B8FD3C4A}" sibTransId="{10C3C9CC-ADC3-4541-A04F-B6BA13036C13}"/>
    <dgm:cxn modelId="{E9791CF0-4ACC-5B40-A320-0A528E260BA9}" type="presOf" srcId="{9F3F4586-F081-4CA9-AC79-B0234272062B}" destId="{F87388C0-6B06-9D43-83CB-FA6BE5E9129B}" srcOrd="0" destOrd="0" presId="urn:microsoft.com/office/officeart/2008/layout/LinedList"/>
    <dgm:cxn modelId="{5F167274-E7A9-7A46-B8A3-0904D94C2336}" type="presParOf" srcId="{DE5AB2BE-F601-1541-B0BC-FC1C268AA87D}" destId="{BF4E64F9-5A81-9C4A-B40B-E7E70CA327F6}" srcOrd="0" destOrd="0" presId="urn:microsoft.com/office/officeart/2008/layout/LinedList"/>
    <dgm:cxn modelId="{3CC3C429-91D3-0B43-9562-2E06AAA21502}" type="presParOf" srcId="{DE5AB2BE-F601-1541-B0BC-FC1C268AA87D}" destId="{070316D0-C8F3-7748-A9DF-C7DE93A0212B}" srcOrd="1" destOrd="0" presId="urn:microsoft.com/office/officeart/2008/layout/LinedList"/>
    <dgm:cxn modelId="{BFA011BF-5EF8-FA43-811D-C0ECB0FF7805}" type="presParOf" srcId="{070316D0-C8F3-7748-A9DF-C7DE93A0212B}" destId="{AB9A8D05-E113-B640-8380-590A8F1C785E}" srcOrd="0" destOrd="0" presId="urn:microsoft.com/office/officeart/2008/layout/LinedList"/>
    <dgm:cxn modelId="{FEA59979-AAEC-A948-989C-C328762ACE6B}" type="presParOf" srcId="{070316D0-C8F3-7748-A9DF-C7DE93A0212B}" destId="{1D3F835F-574F-3742-A13E-BB8571144562}" srcOrd="1" destOrd="0" presId="urn:microsoft.com/office/officeart/2008/layout/LinedList"/>
    <dgm:cxn modelId="{003D8BB6-FA86-F846-939B-CCAC6678D8D6}" type="presParOf" srcId="{DE5AB2BE-F601-1541-B0BC-FC1C268AA87D}" destId="{5BAD61E4-77E5-D74F-AB82-7B5F248C07E3}" srcOrd="2" destOrd="0" presId="urn:microsoft.com/office/officeart/2008/layout/LinedList"/>
    <dgm:cxn modelId="{D9E431DE-1DE0-4641-9A29-2A94C06B4A1F}" type="presParOf" srcId="{DE5AB2BE-F601-1541-B0BC-FC1C268AA87D}" destId="{E8BA0AF9-016F-1046-85BB-8D02829C0604}" srcOrd="3" destOrd="0" presId="urn:microsoft.com/office/officeart/2008/layout/LinedList"/>
    <dgm:cxn modelId="{DBB1FE88-2C07-3944-A4EC-6D0D5A28C4E3}" type="presParOf" srcId="{E8BA0AF9-016F-1046-85BB-8D02829C0604}" destId="{EBD2D62F-EEA6-234D-9071-9D05D1B6E659}" srcOrd="0" destOrd="0" presId="urn:microsoft.com/office/officeart/2008/layout/LinedList"/>
    <dgm:cxn modelId="{A43CD92D-1AC0-B948-B0A3-2D91B22B817A}" type="presParOf" srcId="{E8BA0AF9-016F-1046-85BB-8D02829C0604}" destId="{A2AEFBC1-BE93-704C-9846-9B17C8E58398}" srcOrd="1" destOrd="0" presId="urn:microsoft.com/office/officeart/2008/layout/LinedList"/>
    <dgm:cxn modelId="{140D6AF9-CBBB-A143-AFE7-9FCA65109D11}" type="presParOf" srcId="{DE5AB2BE-F601-1541-B0BC-FC1C268AA87D}" destId="{4E463B3F-0F99-5D44-B78D-FA154E6681A3}" srcOrd="4" destOrd="0" presId="urn:microsoft.com/office/officeart/2008/layout/LinedList"/>
    <dgm:cxn modelId="{A877A4B4-3E62-F644-B824-5C6531B12455}" type="presParOf" srcId="{DE5AB2BE-F601-1541-B0BC-FC1C268AA87D}" destId="{99F6ECF0-5CE0-5E49-B74E-56DFD33698A2}" srcOrd="5" destOrd="0" presId="urn:microsoft.com/office/officeart/2008/layout/LinedList"/>
    <dgm:cxn modelId="{E8EF2492-C681-8844-923D-8C45097BD0C3}" type="presParOf" srcId="{99F6ECF0-5CE0-5E49-B74E-56DFD33698A2}" destId="{2B49A648-FDED-8F44-A5A0-D851EE9327F9}" srcOrd="0" destOrd="0" presId="urn:microsoft.com/office/officeart/2008/layout/LinedList"/>
    <dgm:cxn modelId="{E38E3AD3-2BF4-9E43-92DA-3A4D1A1DDE1D}" type="presParOf" srcId="{99F6ECF0-5CE0-5E49-B74E-56DFD33698A2}" destId="{3B79E19A-1696-9C49-9BD1-B61FD1B6D027}" srcOrd="1" destOrd="0" presId="urn:microsoft.com/office/officeart/2008/layout/LinedList"/>
    <dgm:cxn modelId="{A2519CB6-1237-6944-9F89-2D8CFC777BBD}" type="presParOf" srcId="{DE5AB2BE-F601-1541-B0BC-FC1C268AA87D}" destId="{E46C55AC-3841-4249-8173-8C9B56FA576D}" srcOrd="6" destOrd="0" presId="urn:microsoft.com/office/officeart/2008/layout/LinedList"/>
    <dgm:cxn modelId="{27C4E2BF-C675-7342-8C00-C4876BC7E7F2}" type="presParOf" srcId="{DE5AB2BE-F601-1541-B0BC-FC1C268AA87D}" destId="{D118089E-8E30-4649-BBFF-6E7F34F4808D}" srcOrd="7" destOrd="0" presId="urn:microsoft.com/office/officeart/2008/layout/LinedList"/>
    <dgm:cxn modelId="{A3229256-C032-8149-9BEE-1A7E0CFB2712}" type="presParOf" srcId="{D118089E-8E30-4649-BBFF-6E7F34F4808D}" destId="{F87388C0-6B06-9D43-83CB-FA6BE5E9129B}" srcOrd="0" destOrd="0" presId="urn:microsoft.com/office/officeart/2008/layout/LinedList"/>
    <dgm:cxn modelId="{92DE8BD8-1DCF-C442-A41B-EF5A45CA48C3}" type="presParOf" srcId="{D118089E-8E30-4649-BBFF-6E7F34F4808D}" destId="{503B87CC-0DC4-C04D-B39D-60953C52946E}" srcOrd="1" destOrd="0" presId="urn:microsoft.com/office/officeart/2008/layout/LinedList"/>
    <dgm:cxn modelId="{0B60F4B5-5692-3F4C-B7EB-285CBF676B63}" type="presParOf" srcId="{DE5AB2BE-F601-1541-B0BC-FC1C268AA87D}" destId="{3C3316A9-BB8C-0C4E-9AE6-E44472E220F9}" srcOrd="8" destOrd="0" presId="urn:microsoft.com/office/officeart/2008/layout/LinedList"/>
    <dgm:cxn modelId="{5B3CE9EF-007D-7848-8B21-9E8B7D2A0904}" type="presParOf" srcId="{DE5AB2BE-F601-1541-B0BC-FC1C268AA87D}" destId="{3CC3123C-546C-7942-AA20-3337D67A337C}" srcOrd="9" destOrd="0" presId="urn:microsoft.com/office/officeart/2008/layout/LinedList"/>
    <dgm:cxn modelId="{57319C77-E326-184B-A7DD-11B3D2372D1F}" type="presParOf" srcId="{3CC3123C-546C-7942-AA20-3337D67A337C}" destId="{F107B191-FC12-C64F-8290-0753DA9F3785}" srcOrd="0" destOrd="0" presId="urn:microsoft.com/office/officeart/2008/layout/LinedList"/>
    <dgm:cxn modelId="{2E2A941D-C4A3-9E43-B89D-81AA685D24CE}" type="presParOf" srcId="{3CC3123C-546C-7942-AA20-3337D67A337C}" destId="{CAEAE02F-49D3-F24E-AEDB-095002D98A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FC95CA-4B9C-42BA-B40D-E24250B249F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EC07E3F-E862-482B-AE84-D1B16CBB033A}">
      <dgm:prSet custT="1"/>
      <dgm:spPr/>
      <dgm:t>
        <a:bodyPr/>
        <a:lstStyle/>
        <a:p>
          <a:pPr algn="ctr"/>
          <a:r>
            <a:rPr lang="en-US" sz="3200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Identity and alienation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3A95D-2ED0-423C-99FE-FC04BA0DC886}" type="parTrans" cxnId="{D48B6575-D079-4910-BF4C-03CAAFBAF817}">
      <dgm:prSet/>
      <dgm:spPr/>
      <dgm:t>
        <a:bodyPr/>
        <a:lstStyle/>
        <a:p>
          <a:endParaRPr lang="en-US"/>
        </a:p>
      </dgm:t>
    </dgm:pt>
    <dgm:pt modelId="{AA9B03AA-54DA-402D-9C91-4F7DDD4D9518}" type="sibTrans" cxnId="{D48B6575-D079-4910-BF4C-03CAAFBAF817}">
      <dgm:prSet/>
      <dgm:spPr/>
      <dgm:t>
        <a:bodyPr/>
        <a:lstStyle/>
        <a:p>
          <a:endParaRPr lang="en-US"/>
        </a:p>
      </dgm:t>
    </dgm:pt>
    <dgm:pt modelId="{733059C4-6E85-4F1F-89CB-3C39A6AAED45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Gender and sexuality</a:t>
          </a:r>
        </a:p>
      </dgm:t>
    </dgm:pt>
    <dgm:pt modelId="{2515D9F9-B368-4FBF-A571-27931FAAE186}" type="parTrans" cxnId="{54E9FAA2-9A6C-4436-963A-9B23D0E06946}">
      <dgm:prSet/>
      <dgm:spPr/>
      <dgm:t>
        <a:bodyPr/>
        <a:lstStyle/>
        <a:p>
          <a:endParaRPr lang="en-US"/>
        </a:p>
      </dgm:t>
    </dgm:pt>
    <dgm:pt modelId="{DCE105D8-C59A-4DE7-8665-07E65EE86D03}" type="sibTrans" cxnId="{54E9FAA2-9A6C-4436-963A-9B23D0E06946}">
      <dgm:prSet/>
      <dgm:spPr/>
      <dgm:t>
        <a:bodyPr/>
        <a:lstStyle/>
        <a:p>
          <a:endParaRPr lang="en-US"/>
        </a:p>
      </dgm:t>
    </dgm:pt>
    <dgm:pt modelId="{B2F7DE8F-9309-42D8-8D9F-387450D47001}">
      <dgm:prSet custT="1"/>
      <dgm:spPr/>
      <dgm:t>
        <a:bodyPr/>
        <a:lstStyle/>
        <a:p>
          <a:pPr algn="ctr"/>
          <a:r>
            <a:rPr lang="en-US" sz="3100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Class struggle</a:t>
          </a:r>
          <a:endParaRPr lang="en-US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4F6EB-FE56-4E36-BD53-2E6EDEDC413E}" type="parTrans" cxnId="{2B30F4DF-DD12-40B3-A3F3-B2876FAB9AC8}">
      <dgm:prSet/>
      <dgm:spPr/>
      <dgm:t>
        <a:bodyPr/>
        <a:lstStyle/>
        <a:p>
          <a:endParaRPr lang="en-US"/>
        </a:p>
      </dgm:t>
    </dgm:pt>
    <dgm:pt modelId="{AE2FB0E4-3EE8-496B-8A8F-8D64F6114848}" type="sibTrans" cxnId="{2B30F4DF-DD12-40B3-A3F3-B2876FAB9AC8}">
      <dgm:prSet/>
      <dgm:spPr/>
      <dgm:t>
        <a:bodyPr/>
        <a:lstStyle/>
        <a:p>
          <a:endParaRPr lang="en-US"/>
        </a:p>
      </dgm:t>
    </dgm:pt>
    <dgm:pt modelId="{A0295590-59C9-4323-B472-22496B8ED780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Racism and multiculturalism</a:t>
          </a:r>
        </a:p>
      </dgm:t>
    </dgm:pt>
    <dgm:pt modelId="{03321C23-CFE4-4C33-9597-D103ED797919}" type="parTrans" cxnId="{AEEFCFA8-C496-49A2-9C9A-6D2667A41C80}">
      <dgm:prSet/>
      <dgm:spPr/>
      <dgm:t>
        <a:bodyPr/>
        <a:lstStyle/>
        <a:p>
          <a:endParaRPr lang="en-US"/>
        </a:p>
      </dgm:t>
    </dgm:pt>
    <dgm:pt modelId="{BF007F51-A3EC-4C98-AACB-E35D8294038E}" type="sibTrans" cxnId="{AEEFCFA8-C496-49A2-9C9A-6D2667A41C80}">
      <dgm:prSet/>
      <dgm:spPr/>
      <dgm:t>
        <a:bodyPr/>
        <a:lstStyle/>
        <a:p>
          <a:endParaRPr lang="en-US"/>
        </a:p>
      </dgm:t>
    </dgm:pt>
    <dgm:pt modelId="{1CA78F2B-322B-4290-9DCD-EC8A0412370F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Politics and power</a:t>
          </a:r>
        </a:p>
      </dgm:t>
    </dgm:pt>
    <dgm:pt modelId="{02C73205-5114-409B-81BA-9D2FBC6FD495}" type="parTrans" cxnId="{63E81C41-6C90-4174-AF60-9536592D2EE6}">
      <dgm:prSet/>
      <dgm:spPr/>
      <dgm:t>
        <a:bodyPr/>
        <a:lstStyle/>
        <a:p>
          <a:endParaRPr lang="en-US"/>
        </a:p>
      </dgm:t>
    </dgm:pt>
    <dgm:pt modelId="{94287850-455A-4772-85EF-B4EA8A0A8344}" type="sibTrans" cxnId="{63E81C41-6C90-4174-AF60-9536592D2EE6}">
      <dgm:prSet/>
      <dgm:spPr/>
      <dgm:t>
        <a:bodyPr/>
        <a:lstStyle/>
        <a:p>
          <a:endParaRPr lang="en-US"/>
        </a:p>
      </dgm:t>
    </dgm:pt>
    <dgm:pt modelId="{0197E467-3494-0B40-937C-F03F8787E93E}" type="pres">
      <dgm:prSet presAssocID="{FAFC95CA-4B9C-42BA-B40D-E24250B249FD}" presName="vert0" presStyleCnt="0">
        <dgm:presLayoutVars>
          <dgm:dir/>
          <dgm:animOne val="branch"/>
          <dgm:animLvl val="lvl"/>
        </dgm:presLayoutVars>
      </dgm:prSet>
      <dgm:spPr/>
    </dgm:pt>
    <dgm:pt modelId="{D83BBC18-3E69-9E46-9860-69587E9DC2AA}" type="pres">
      <dgm:prSet presAssocID="{3EC07E3F-E862-482B-AE84-D1B16CBB033A}" presName="thickLine" presStyleLbl="alignNode1" presStyleIdx="0" presStyleCnt="5"/>
      <dgm:spPr/>
    </dgm:pt>
    <dgm:pt modelId="{85DCBAD7-3E33-B34D-AFFF-F5A86E2CA5E8}" type="pres">
      <dgm:prSet presAssocID="{3EC07E3F-E862-482B-AE84-D1B16CBB033A}" presName="horz1" presStyleCnt="0"/>
      <dgm:spPr/>
    </dgm:pt>
    <dgm:pt modelId="{F30204AE-A84F-D34B-A71A-024CE9CD06C8}" type="pres">
      <dgm:prSet presAssocID="{3EC07E3F-E862-482B-AE84-D1B16CBB033A}" presName="tx1" presStyleLbl="revTx" presStyleIdx="0" presStyleCnt="5"/>
      <dgm:spPr/>
    </dgm:pt>
    <dgm:pt modelId="{71679C03-D6B7-3647-9D45-9E09B31E253B}" type="pres">
      <dgm:prSet presAssocID="{3EC07E3F-E862-482B-AE84-D1B16CBB033A}" presName="vert1" presStyleCnt="0"/>
      <dgm:spPr/>
    </dgm:pt>
    <dgm:pt modelId="{49D321C9-7237-CF4E-9D04-E77B418708F7}" type="pres">
      <dgm:prSet presAssocID="{733059C4-6E85-4F1F-89CB-3C39A6AAED45}" presName="thickLine" presStyleLbl="alignNode1" presStyleIdx="1" presStyleCnt="5"/>
      <dgm:spPr/>
    </dgm:pt>
    <dgm:pt modelId="{DF630303-9D9D-FE49-83E6-5A77F2AB45D1}" type="pres">
      <dgm:prSet presAssocID="{733059C4-6E85-4F1F-89CB-3C39A6AAED45}" presName="horz1" presStyleCnt="0"/>
      <dgm:spPr/>
    </dgm:pt>
    <dgm:pt modelId="{DFE24515-C954-B546-BF85-9B50FD9C16B9}" type="pres">
      <dgm:prSet presAssocID="{733059C4-6E85-4F1F-89CB-3C39A6AAED45}" presName="tx1" presStyleLbl="revTx" presStyleIdx="1" presStyleCnt="5"/>
      <dgm:spPr/>
    </dgm:pt>
    <dgm:pt modelId="{AE2ABE09-0D04-6343-8FE8-9E376E55866C}" type="pres">
      <dgm:prSet presAssocID="{733059C4-6E85-4F1F-89CB-3C39A6AAED45}" presName="vert1" presStyleCnt="0"/>
      <dgm:spPr/>
    </dgm:pt>
    <dgm:pt modelId="{0AAF669F-6C3A-F343-A7FF-B633DD41B8EE}" type="pres">
      <dgm:prSet presAssocID="{B2F7DE8F-9309-42D8-8D9F-387450D47001}" presName="thickLine" presStyleLbl="alignNode1" presStyleIdx="2" presStyleCnt="5"/>
      <dgm:spPr/>
    </dgm:pt>
    <dgm:pt modelId="{BB7A0860-061F-4A48-BD46-18B054686121}" type="pres">
      <dgm:prSet presAssocID="{B2F7DE8F-9309-42D8-8D9F-387450D47001}" presName="horz1" presStyleCnt="0"/>
      <dgm:spPr/>
    </dgm:pt>
    <dgm:pt modelId="{92425EC7-B12C-814B-9B38-38911A12B81D}" type="pres">
      <dgm:prSet presAssocID="{B2F7DE8F-9309-42D8-8D9F-387450D47001}" presName="tx1" presStyleLbl="revTx" presStyleIdx="2" presStyleCnt="5"/>
      <dgm:spPr/>
    </dgm:pt>
    <dgm:pt modelId="{4AD1D19A-1ED4-A749-B896-ACD998428ED1}" type="pres">
      <dgm:prSet presAssocID="{B2F7DE8F-9309-42D8-8D9F-387450D47001}" presName="vert1" presStyleCnt="0"/>
      <dgm:spPr/>
    </dgm:pt>
    <dgm:pt modelId="{DF44404C-9406-B340-8B7A-67FEB87FFE6F}" type="pres">
      <dgm:prSet presAssocID="{A0295590-59C9-4323-B472-22496B8ED780}" presName="thickLine" presStyleLbl="alignNode1" presStyleIdx="3" presStyleCnt="5"/>
      <dgm:spPr/>
    </dgm:pt>
    <dgm:pt modelId="{26C23F15-3C8A-8642-A17E-47E495970BC7}" type="pres">
      <dgm:prSet presAssocID="{A0295590-59C9-4323-B472-22496B8ED780}" presName="horz1" presStyleCnt="0"/>
      <dgm:spPr/>
    </dgm:pt>
    <dgm:pt modelId="{7FC416B8-508D-0F49-AC7D-5F911785874B}" type="pres">
      <dgm:prSet presAssocID="{A0295590-59C9-4323-B472-22496B8ED780}" presName="tx1" presStyleLbl="revTx" presStyleIdx="3" presStyleCnt="5"/>
      <dgm:spPr/>
    </dgm:pt>
    <dgm:pt modelId="{B35BC4E7-32D9-B949-90CF-7189A1748956}" type="pres">
      <dgm:prSet presAssocID="{A0295590-59C9-4323-B472-22496B8ED780}" presName="vert1" presStyleCnt="0"/>
      <dgm:spPr/>
    </dgm:pt>
    <dgm:pt modelId="{44341D2A-0D24-734D-9CF3-DF38AE1557DF}" type="pres">
      <dgm:prSet presAssocID="{1CA78F2B-322B-4290-9DCD-EC8A0412370F}" presName="thickLine" presStyleLbl="alignNode1" presStyleIdx="4" presStyleCnt="5"/>
      <dgm:spPr/>
    </dgm:pt>
    <dgm:pt modelId="{6C0C3D48-6CDD-7C4E-ADCA-7454F5F2469A}" type="pres">
      <dgm:prSet presAssocID="{1CA78F2B-322B-4290-9DCD-EC8A0412370F}" presName="horz1" presStyleCnt="0"/>
      <dgm:spPr/>
    </dgm:pt>
    <dgm:pt modelId="{D8520AB7-11D1-7A45-8ACA-82E3C0594A22}" type="pres">
      <dgm:prSet presAssocID="{1CA78F2B-322B-4290-9DCD-EC8A0412370F}" presName="tx1" presStyleLbl="revTx" presStyleIdx="4" presStyleCnt="5"/>
      <dgm:spPr/>
    </dgm:pt>
    <dgm:pt modelId="{AF8E0828-A2EA-E94E-A1F1-44E48A83716F}" type="pres">
      <dgm:prSet presAssocID="{1CA78F2B-322B-4290-9DCD-EC8A0412370F}" presName="vert1" presStyleCnt="0"/>
      <dgm:spPr/>
    </dgm:pt>
  </dgm:ptLst>
  <dgm:cxnLst>
    <dgm:cxn modelId="{26712C1F-71CD-DD46-8EA0-6B2EE8B83E1C}" type="presOf" srcId="{1CA78F2B-322B-4290-9DCD-EC8A0412370F}" destId="{D8520AB7-11D1-7A45-8ACA-82E3C0594A22}" srcOrd="0" destOrd="0" presId="urn:microsoft.com/office/officeart/2008/layout/LinedList"/>
    <dgm:cxn modelId="{63E81C41-6C90-4174-AF60-9536592D2EE6}" srcId="{FAFC95CA-4B9C-42BA-B40D-E24250B249FD}" destId="{1CA78F2B-322B-4290-9DCD-EC8A0412370F}" srcOrd="4" destOrd="0" parTransId="{02C73205-5114-409B-81BA-9D2FBC6FD495}" sibTransId="{94287850-455A-4772-85EF-B4EA8A0A8344}"/>
    <dgm:cxn modelId="{55328B43-2CDF-FA40-AB0B-A795B822F207}" type="presOf" srcId="{733059C4-6E85-4F1F-89CB-3C39A6AAED45}" destId="{DFE24515-C954-B546-BF85-9B50FD9C16B9}" srcOrd="0" destOrd="0" presId="urn:microsoft.com/office/officeart/2008/layout/LinedList"/>
    <dgm:cxn modelId="{D48B6575-D079-4910-BF4C-03CAAFBAF817}" srcId="{FAFC95CA-4B9C-42BA-B40D-E24250B249FD}" destId="{3EC07E3F-E862-482B-AE84-D1B16CBB033A}" srcOrd="0" destOrd="0" parTransId="{2553A95D-2ED0-423C-99FE-FC04BA0DC886}" sibTransId="{AA9B03AA-54DA-402D-9C91-4F7DDD4D9518}"/>
    <dgm:cxn modelId="{A6C3CD9F-2905-3E4E-BAC1-FE64250DE207}" type="presOf" srcId="{FAFC95CA-4B9C-42BA-B40D-E24250B249FD}" destId="{0197E467-3494-0B40-937C-F03F8787E93E}" srcOrd="0" destOrd="0" presId="urn:microsoft.com/office/officeart/2008/layout/LinedList"/>
    <dgm:cxn modelId="{54E9FAA2-9A6C-4436-963A-9B23D0E06946}" srcId="{FAFC95CA-4B9C-42BA-B40D-E24250B249FD}" destId="{733059C4-6E85-4F1F-89CB-3C39A6AAED45}" srcOrd="1" destOrd="0" parTransId="{2515D9F9-B368-4FBF-A571-27931FAAE186}" sibTransId="{DCE105D8-C59A-4DE7-8665-07E65EE86D03}"/>
    <dgm:cxn modelId="{B30CBEA8-B713-3747-A139-3FD8C3F8911E}" type="presOf" srcId="{A0295590-59C9-4323-B472-22496B8ED780}" destId="{7FC416B8-508D-0F49-AC7D-5F911785874B}" srcOrd="0" destOrd="0" presId="urn:microsoft.com/office/officeart/2008/layout/LinedList"/>
    <dgm:cxn modelId="{AEEFCFA8-C496-49A2-9C9A-6D2667A41C80}" srcId="{FAFC95CA-4B9C-42BA-B40D-E24250B249FD}" destId="{A0295590-59C9-4323-B472-22496B8ED780}" srcOrd="3" destOrd="0" parTransId="{03321C23-CFE4-4C33-9597-D103ED797919}" sibTransId="{BF007F51-A3EC-4C98-AACB-E35D8294038E}"/>
    <dgm:cxn modelId="{4EFF03B1-049D-E842-A239-3485B7409295}" type="presOf" srcId="{B2F7DE8F-9309-42D8-8D9F-387450D47001}" destId="{92425EC7-B12C-814B-9B38-38911A12B81D}" srcOrd="0" destOrd="0" presId="urn:microsoft.com/office/officeart/2008/layout/LinedList"/>
    <dgm:cxn modelId="{2FC15CB2-42C0-D941-AFA2-9BBAE6EF8D1B}" type="presOf" srcId="{3EC07E3F-E862-482B-AE84-D1B16CBB033A}" destId="{F30204AE-A84F-D34B-A71A-024CE9CD06C8}" srcOrd="0" destOrd="0" presId="urn:microsoft.com/office/officeart/2008/layout/LinedList"/>
    <dgm:cxn modelId="{2B30F4DF-DD12-40B3-A3F3-B2876FAB9AC8}" srcId="{FAFC95CA-4B9C-42BA-B40D-E24250B249FD}" destId="{B2F7DE8F-9309-42D8-8D9F-387450D47001}" srcOrd="2" destOrd="0" parTransId="{8DB4F6EB-FE56-4E36-BD53-2E6EDEDC413E}" sibTransId="{AE2FB0E4-3EE8-496B-8A8F-8D64F6114848}"/>
    <dgm:cxn modelId="{3B20F21C-47F6-5741-BFCF-9AB47CE67F55}" type="presParOf" srcId="{0197E467-3494-0B40-937C-F03F8787E93E}" destId="{D83BBC18-3E69-9E46-9860-69587E9DC2AA}" srcOrd="0" destOrd="0" presId="urn:microsoft.com/office/officeart/2008/layout/LinedList"/>
    <dgm:cxn modelId="{D3BA6343-F7A5-3E40-A94A-5E87DF069E38}" type="presParOf" srcId="{0197E467-3494-0B40-937C-F03F8787E93E}" destId="{85DCBAD7-3E33-B34D-AFFF-F5A86E2CA5E8}" srcOrd="1" destOrd="0" presId="urn:microsoft.com/office/officeart/2008/layout/LinedList"/>
    <dgm:cxn modelId="{E9E2F9DD-0EFB-9940-A97E-A2BEBDB37935}" type="presParOf" srcId="{85DCBAD7-3E33-B34D-AFFF-F5A86E2CA5E8}" destId="{F30204AE-A84F-D34B-A71A-024CE9CD06C8}" srcOrd="0" destOrd="0" presId="urn:microsoft.com/office/officeart/2008/layout/LinedList"/>
    <dgm:cxn modelId="{655687C7-08E5-BB41-9ED5-A3327840B9F3}" type="presParOf" srcId="{85DCBAD7-3E33-B34D-AFFF-F5A86E2CA5E8}" destId="{71679C03-D6B7-3647-9D45-9E09B31E253B}" srcOrd="1" destOrd="0" presId="urn:microsoft.com/office/officeart/2008/layout/LinedList"/>
    <dgm:cxn modelId="{243E06D3-A0E0-0C49-8DD7-914FCEDBB197}" type="presParOf" srcId="{0197E467-3494-0B40-937C-F03F8787E93E}" destId="{49D321C9-7237-CF4E-9D04-E77B418708F7}" srcOrd="2" destOrd="0" presId="urn:microsoft.com/office/officeart/2008/layout/LinedList"/>
    <dgm:cxn modelId="{A5D94F40-B651-0D4C-BD9F-4BF0658D467C}" type="presParOf" srcId="{0197E467-3494-0B40-937C-F03F8787E93E}" destId="{DF630303-9D9D-FE49-83E6-5A77F2AB45D1}" srcOrd="3" destOrd="0" presId="urn:microsoft.com/office/officeart/2008/layout/LinedList"/>
    <dgm:cxn modelId="{5F4D508C-5C18-E448-AF44-115B9C5DE4C0}" type="presParOf" srcId="{DF630303-9D9D-FE49-83E6-5A77F2AB45D1}" destId="{DFE24515-C954-B546-BF85-9B50FD9C16B9}" srcOrd="0" destOrd="0" presId="urn:microsoft.com/office/officeart/2008/layout/LinedList"/>
    <dgm:cxn modelId="{812D1425-683E-034A-8534-3E998097A1A5}" type="presParOf" srcId="{DF630303-9D9D-FE49-83E6-5A77F2AB45D1}" destId="{AE2ABE09-0D04-6343-8FE8-9E376E55866C}" srcOrd="1" destOrd="0" presId="urn:microsoft.com/office/officeart/2008/layout/LinedList"/>
    <dgm:cxn modelId="{3923C412-2320-074B-A3A0-343F7AAC333B}" type="presParOf" srcId="{0197E467-3494-0B40-937C-F03F8787E93E}" destId="{0AAF669F-6C3A-F343-A7FF-B633DD41B8EE}" srcOrd="4" destOrd="0" presId="urn:microsoft.com/office/officeart/2008/layout/LinedList"/>
    <dgm:cxn modelId="{45460570-4D53-4F47-8A39-9EB2B147B3F6}" type="presParOf" srcId="{0197E467-3494-0B40-937C-F03F8787E93E}" destId="{BB7A0860-061F-4A48-BD46-18B054686121}" srcOrd="5" destOrd="0" presId="urn:microsoft.com/office/officeart/2008/layout/LinedList"/>
    <dgm:cxn modelId="{F619CE40-62DA-4F43-BF55-9DF988524F57}" type="presParOf" srcId="{BB7A0860-061F-4A48-BD46-18B054686121}" destId="{92425EC7-B12C-814B-9B38-38911A12B81D}" srcOrd="0" destOrd="0" presId="urn:microsoft.com/office/officeart/2008/layout/LinedList"/>
    <dgm:cxn modelId="{4B13842B-A71B-7143-9172-611FBC4F58B4}" type="presParOf" srcId="{BB7A0860-061F-4A48-BD46-18B054686121}" destId="{4AD1D19A-1ED4-A749-B896-ACD998428ED1}" srcOrd="1" destOrd="0" presId="urn:microsoft.com/office/officeart/2008/layout/LinedList"/>
    <dgm:cxn modelId="{BC8B2B8E-587E-0D45-8F9E-389009BDB56A}" type="presParOf" srcId="{0197E467-3494-0B40-937C-F03F8787E93E}" destId="{DF44404C-9406-B340-8B7A-67FEB87FFE6F}" srcOrd="6" destOrd="0" presId="urn:microsoft.com/office/officeart/2008/layout/LinedList"/>
    <dgm:cxn modelId="{78201F9F-5817-9A42-8573-7C1DED88FE4B}" type="presParOf" srcId="{0197E467-3494-0B40-937C-F03F8787E93E}" destId="{26C23F15-3C8A-8642-A17E-47E495970BC7}" srcOrd="7" destOrd="0" presId="urn:microsoft.com/office/officeart/2008/layout/LinedList"/>
    <dgm:cxn modelId="{793AD0AC-2761-124D-894B-64F5CA47710E}" type="presParOf" srcId="{26C23F15-3C8A-8642-A17E-47E495970BC7}" destId="{7FC416B8-508D-0F49-AC7D-5F911785874B}" srcOrd="0" destOrd="0" presId="urn:microsoft.com/office/officeart/2008/layout/LinedList"/>
    <dgm:cxn modelId="{90604F0A-AA39-1944-965C-26FAEDB58A4A}" type="presParOf" srcId="{26C23F15-3C8A-8642-A17E-47E495970BC7}" destId="{B35BC4E7-32D9-B949-90CF-7189A1748956}" srcOrd="1" destOrd="0" presId="urn:microsoft.com/office/officeart/2008/layout/LinedList"/>
    <dgm:cxn modelId="{5E6564FD-5A78-B24A-A761-CD99A1BB4321}" type="presParOf" srcId="{0197E467-3494-0B40-937C-F03F8787E93E}" destId="{44341D2A-0D24-734D-9CF3-DF38AE1557DF}" srcOrd="8" destOrd="0" presId="urn:microsoft.com/office/officeart/2008/layout/LinedList"/>
    <dgm:cxn modelId="{F9167E3C-53B1-164C-8B0B-9EBF794E19C0}" type="presParOf" srcId="{0197E467-3494-0B40-937C-F03F8787E93E}" destId="{6C0C3D48-6CDD-7C4E-ADCA-7454F5F2469A}" srcOrd="9" destOrd="0" presId="urn:microsoft.com/office/officeart/2008/layout/LinedList"/>
    <dgm:cxn modelId="{5A1B8E03-C585-9042-9986-30D44FBAFBDA}" type="presParOf" srcId="{6C0C3D48-6CDD-7C4E-ADCA-7454F5F2469A}" destId="{D8520AB7-11D1-7A45-8ACA-82E3C0594A22}" srcOrd="0" destOrd="0" presId="urn:microsoft.com/office/officeart/2008/layout/LinedList"/>
    <dgm:cxn modelId="{DF03889D-7BF1-5C46-B90F-BA989B6F33FE}" type="presParOf" srcId="{6C0C3D48-6CDD-7C4E-ADCA-7454F5F2469A}" destId="{AF8E0828-A2EA-E94E-A1F1-44E48A8371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382C87-32EA-4702-8920-6860EACABC0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21CF74C-05AE-4BD3-9DCD-07FE0C4724BC}">
      <dgm:prSet custT="1"/>
      <dgm:spPr/>
      <dgm:t>
        <a:bodyPr/>
        <a:lstStyle/>
        <a:p>
          <a:pPr algn="ctr"/>
          <a:r>
            <a:rPr lang="en-US" sz="3100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Minimalist stage design</a:t>
          </a:r>
          <a:endParaRPr lang="en-US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BED23-36CD-4A07-8621-4534543F5F35}" type="parTrans" cxnId="{B79994FA-16CF-410F-9CD7-6AA47A37B623}">
      <dgm:prSet/>
      <dgm:spPr/>
      <dgm:t>
        <a:bodyPr/>
        <a:lstStyle/>
        <a:p>
          <a:endParaRPr lang="en-US"/>
        </a:p>
      </dgm:t>
    </dgm:pt>
    <dgm:pt modelId="{7FA6E78D-9C2A-4AC2-8C4F-8A46746A1029}" type="sibTrans" cxnId="{B79994FA-16CF-410F-9CD7-6AA47A37B623}">
      <dgm:prSet/>
      <dgm:spPr/>
      <dgm:t>
        <a:bodyPr/>
        <a:lstStyle/>
        <a:p>
          <a:endParaRPr lang="en-US"/>
        </a:p>
      </dgm:t>
    </dgm:pt>
    <dgm:pt modelId="{147573CE-5492-4C46-9D73-1D03F3A54367}">
      <dgm:prSet custT="1"/>
      <dgm:spPr/>
      <dgm:t>
        <a:bodyPr/>
        <a:lstStyle/>
        <a:p>
          <a:pPr algn="ctr"/>
          <a:r>
            <a:rPr lang="en-US" sz="3100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Symbolic lighting and sound</a:t>
          </a:r>
          <a:endParaRPr lang="en-US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339BE-A0E3-4976-8E2F-FC56E0F883EA}" type="parTrans" cxnId="{D23859EA-2D43-4211-B5FA-D9A97EE8280A}">
      <dgm:prSet/>
      <dgm:spPr/>
      <dgm:t>
        <a:bodyPr/>
        <a:lstStyle/>
        <a:p>
          <a:endParaRPr lang="en-US"/>
        </a:p>
      </dgm:t>
    </dgm:pt>
    <dgm:pt modelId="{4470C229-4167-44E4-8F3C-E7FB02FBCB8A}" type="sibTrans" cxnId="{D23859EA-2D43-4211-B5FA-D9A97EE8280A}">
      <dgm:prSet/>
      <dgm:spPr/>
      <dgm:t>
        <a:bodyPr/>
        <a:lstStyle/>
        <a:p>
          <a:endParaRPr lang="en-US"/>
        </a:p>
      </dgm:t>
    </dgm:pt>
    <dgm:pt modelId="{A92E16EC-8019-4C68-A9A2-73041A42D784}">
      <dgm:prSet custT="1"/>
      <dgm:spPr/>
      <dgm:t>
        <a:bodyPr/>
        <a:lstStyle/>
        <a:p>
          <a:pPr algn="ctr"/>
          <a:r>
            <a:rPr lang="en-US" sz="3100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Use of pauses and silence</a:t>
          </a:r>
          <a:endParaRPr lang="en-US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AF3E1-E6A4-43D8-8A49-54F49C316A86}" type="parTrans" cxnId="{00EF4870-D3F4-4096-93B0-23027ADB742E}">
      <dgm:prSet/>
      <dgm:spPr/>
      <dgm:t>
        <a:bodyPr/>
        <a:lstStyle/>
        <a:p>
          <a:endParaRPr lang="en-US"/>
        </a:p>
      </dgm:t>
    </dgm:pt>
    <dgm:pt modelId="{9FD2DD68-D7C9-4689-A8A0-4DFEFB893237}" type="sibTrans" cxnId="{00EF4870-D3F4-4096-93B0-23027ADB742E}">
      <dgm:prSet/>
      <dgm:spPr/>
      <dgm:t>
        <a:bodyPr/>
        <a:lstStyle/>
        <a:p>
          <a:endParaRPr lang="en-US"/>
        </a:p>
      </dgm:t>
    </dgm:pt>
    <dgm:pt modelId="{1F129333-0DC1-47A4-88C1-B9ED8B118510}">
      <dgm:prSet custT="1"/>
      <dgm:spPr/>
      <dgm:t>
        <a:bodyPr/>
        <a:lstStyle/>
        <a:p>
          <a:pPr algn="ctr"/>
          <a:r>
            <a:rPr lang="en-US" sz="3100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Multimedia and visual effects</a:t>
          </a:r>
          <a:endParaRPr lang="en-US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235DD-F98B-4BF0-89ED-22671F026550}" type="parTrans" cxnId="{165285D6-E64C-4557-A817-946B1D5275F3}">
      <dgm:prSet/>
      <dgm:spPr/>
      <dgm:t>
        <a:bodyPr/>
        <a:lstStyle/>
        <a:p>
          <a:endParaRPr lang="en-US"/>
        </a:p>
      </dgm:t>
    </dgm:pt>
    <dgm:pt modelId="{11CBC15D-3ED3-42B5-B653-45D3C2A1FE4B}" type="sibTrans" cxnId="{165285D6-E64C-4557-A817-946B1D5275F3}">
      <dgm:prSet/>
      <dgm:spPr/>
      <dgm:t>
        <a:bodyPr/>
        <a:lstStyle/>
        <a:p>
          <a:endParaRPr lang="en-US"/>
        </a:p>
      </dgm:t>
    </dgm:pt>
    <dgm:pt modelId="{A73F91E6-BA53-44F0-8696-6BDF9B4C79EF}">
      <dgm:prSet custT="1"/>
      <dgm:spPr/>
      <dgm:t>
        <a:bodyPr/>
        <a:lstStyle/>
        <a:p>
          <a:pPr algn="ctr"/>
          <a:r>
            <a:rPr lang="en-US" sz="3900" dirty="0"/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Audience interaction</a:t>
          </a:r>
          <a:endParaRPr lang="en-US" sz="3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B2C6A-B478-4B24-A42E-AD769C580461}" type="parTrans" cxnId="{64076A04-2414-4484-B8F3-10FED97668CA}">
      <dgm:prSet/>
      <dgm:spPr/>
      <dgm:t>
        <a:bodyPr/>
        <a:lstStyle/>
        <a:p>
          <a:endParaRPr lang="en-US"/>
        </a:p>
      </dgm:t>
    </dgm:pt>
    <dgm:pt modelId="{A24264A8-F0C4-4CBA-828E-E87BFA96A106}" type="sibTrans" cxnId="{64076A04-2414-4484-B8F3-10FED97668CA}">
      <dgm:prSet/>
      <dgm:spPr/>
      <dgm:t>
        <a:bodyPr/>
        <a:lstStyle/>
        <a:p>
          <a:endParaRPr lang="en-US"/>
        </a:p>
      </dgm:t>
    </dgm:pt>
    <dgm:pt modelId="{5E68EA15-F56B-0B48-A1D2-3D90658586EA}" type="pres">
      <dgm:prSet presAssocID="{E7382C87-32EA-4702-8920-6860EACABC08}" presName="vert0" presStyleCnt="0">
        <dgm:presLayoutVars>
          <dgm:dir/>
          <dgm:animOne val="branch"/>
          <dgm:animLvl val="lvl"/>
        </dgm:presLayoutVars>
      </dgm:prSet>
      <dgm:spPr/>
    </dgm:pt>
    <dgm:pt modelId="{071762DF-C1EE-1749-878D-79AC771FF2FF}" type="pres">
      <dgm:prSet presAssocID="{D21CF74C-05AE-4BD3-9DCD-07FE0C4724BC}" presName="thickLine" presStyleLbl="alignNode1" presStyleIdx="0" presStyleCnt="5"/>
      <dgm:spPr/>
    </dgm:pt>
    <dgm:pt modelId="{0D306623-4C40-3E49-B94F-9FB1519CCD53}" type="pres">
      <dgm:prSet presAssocID="{D21CF74C-05AE-4BD3-9DCD-07FE0C4724BC}" presName="horz1" presStyleCnt="0"/>
      <dgm:spPr/>
    </dgm:pt>
    <dgm:pt modelId="{0C0CA720-2891-6144-BF00-A03E3B0683F7}" type="pres">
      <dgm:prSet presAssocID="{D21CF74C-05AE-4BD3-9DCD-07FE0C4724BC}" presName="tx1" presStyleLbl="revTx" presStyleIdx="0" presStyleCnt="5"/>
      <dgm:spPr/>
    </dgm:pt>
    <dgm:pt modelId="{CEF6D31D-FF41-8547-BAD8-55144D063ECA}" type="pres">
      <dgm:prSet presAssocID="{D21CF74C-05AE-4BD3-9DCD-07FE0C4724BC}" presName="vert1" presStyleCnt="0"/>
      <dgm:spPr/>
    </dgm:pt>
    <dgm:pt modelId="{B9E17A76-28E1-0F4D-B1CF-E4E2B9C6E13E}" type="pres">
      <dgm:prSet presAssocID="{147573CE-5492-4C46-9D73-1D03F3A54367}" presName="thickLine" presStyleLbl="alignNode1" presStyleIdx="1" presStyleCnt="5"/>
      <dgm:spPr/>
    </dgm:pt>
    <dgm:pt modelId="{060DC17C-8EE3-584E-BCC3-AEFC188B6107}" type="pres">
      <dgm:prSet presAssocID="{147573CE-5492-4C46-9D73-1D03F3A54367}" presName="horz1" presStyleCnt="0"/>
      <dgm:spPr/>
    </dgm:pt>
    <dgm:pt modelId="{7FDDD643-5B86-5D49-98F6-56F901444571}" type="pres">
      <dgm:prSet presAssocID="{147573CE-5492-4C46-9D73-1D03F3A54367}" presName="tx1" presStyleLbl="revTx" presStyleIdx="1" presStyleCnt="5"/>
      <dgm:spPr/>
    </dgm:pt>
    <dgm:pt modelId="{E31FA79D-A803-634F-B7DE-597BA65E6607}" type="pres">
      <dgm:prSet presAssocID="{147573CE-5492-4C46-9D73-1D03F3A54367}" presName="vert1" presStyleCnt="0"/>
      <dgm:spPr/>
    </dgm:pt>
    <dgm:pt modelId="{38BC8216-1F90-C342-8B5C-201189C819FA}" type="pres">
      <dgm:prSet presAssocID="{A92E16EC-8019-4C68-A9A2-73041A42D784}" presName="thickLine" presStyleLbl="alignNode1" presStyleIdx="2" presStyleCnt="5"/>
      <dgm:spPr/>
    </dgm:pt>
    <dgm:pt modelId="{6253402D-8462-9143-8D39-4F4688D0541E}" type="pres">
      <dgm:prSet presAssocID="{A92E16EC-8019-4C68-A9A2-73041A42D784}" presName="horz1" presStyleCnt="0"/>
      <dgm:spPr/>
    </dgm:pt>
    <dgm:pt modelId="{5FF1DF32-9265-444D-984A-F8128D857B6D}" type="pres">
      <dgm:prSet presAssocID="{A92E16EC-8019-4C68-A9A2-73041A42D784}" presName="tx1" presStyleLbl="revTx" presStyleIdx="2" presStyleCnt="5"/>
      <dgm:spPr/>
    </dgm:pt>
    <dgm:pt modelId="{84E202EB-38EC-3A4B-A809-75D2128A6428}" type="pres">
      <dgm:prSet presAssocID="{A92E16EC-8019-4C68-A9A2-73041A42D784}" presName="vert1" presStyleCnt="0"/>
      <dgm:spPr/>
    </dgm:pt>
    <dgm:pt modelId="{C8672912-0E4E-9240-B62C-FC84A00F0494}" type="pres">
      <dgm:prSet presAssocID="{1F129333-0DC1-47A4-88C1-B9ED8B118510}" presName="thickLine" presStyleLbl="alignNode1" presStyleIdx="3" presStyleCnt="5"/>
      <dgm:spPr/>
    </dgm:pt>
    <dgm:pt modelId="{2A066F59-3AF6-8F44-B5E9-1A4DAD3BDCF0}" type="pres">
      <dgm:prSet presAssocID="{1F129333-0DC1-47A4-88C1-B9ED8B118510}" presName="horz1" presStyleCnt="0"/>
      <dgm:spPr/>
    </dgm:pt>
    <dgm:pt modelId="{87FD667F-3D2F-9047-80F8-98AC4C34F354}" type="pres">
      <dgm:prSet presAssocID="{1F129333-0DC1-47A4-88C1-B9ED8B118510}" presName="tx1" presStyleLbl="revTx" presStyleIdx="3" presStyleCnt="5"/>
      <dgm:spPr/>
    </dgm:pt>
    <dgm:pt modelId="{D9A11185-F42A-B14B-B988-D992BBBAF9EC}" type="pres">
      <dgm:prSet presAssocID="{1F129333-0DC1-47A4-88C1-B9ED8B118510}" presName="vert1" presStyleCnt="0"/>
      <dgm:spPr/>
    </dgm:pt>
    <dgm:pt modelId="{A0833CCE-5530-E242-8BC8-B8088B73D149}" type="pres">
      <dgm:prSet presAssocID="{A73F91E6-BA53-44F0-8696-6BDF9B4C79EF}" presName="thickLine" presStyleLbl="alignNode1" presStyleIdx="4" presStyleCnt="5"/>
      <dgm:spPr/>
    </dgm:pt>
    <dgm:pt modelId="{4DF90055-152F-9949-BA0B-11B50C3B026F}" type="pres">
      <dgm:prSet presAssocID="{A73F91E6-BA53-44F0-8696-6BDF9B4C79EF}" presName="horz1" presStyleCnt="0"/>
      <dgm:spPr/>
    </dgm:pt>
    <dgm:pt modelId="{7DF1BA8E-5B38-F746-9D43-BCB944E5E084}" type="pres">
      <dgm:prSet presAssocID="{A73F91E6-BA53-44F0-8696-6BDF9B4C79EF}" presName="tx1" presStyleLbl="revTx" presStyleIdx="4" presStyleCnt="5"/>
      <dgm:spPr/>
    </dgm:pt>
    <dgm:pt modelId="{6A3E483C-D279-974E-A980-158FD14EE4B2}" type="pres">
      <dgm:prSet presAssocID="{A73F91E6-BA53-44F0-8696-6BDF9B4C79EF}" presName="vert1" presStyleCnt="0"/>
      <dgm:spPr/>
    </dgm:pt>
  </dgm:ptLst>
  <dgm:cxnLst>
    <dgm:cxn modelId="{64076A04-2414-4484-B8F3-10FED97668CA}" srcId="{E7382C87-32EA-4702-8920-6860EACABC08}" destId="{A73F91E6-BA53-44F0-8696-6BDF9B4C79EF}" srcOrd="4" destOrd="0" parTransId="{7D7B2C6A-B478-4B24-A42E-AD769C580461}" sibTransId="{A24264A8-F0C4-4CBA-828E-E87BFA96A106}"/>
    <dgm:cxn modelId="{00EF4870-D3F4-4096-93B0-23027ADB742E}" srcId="{E7382C87-32EA-4702-8920-6860EACABC08}" destId="{A92E16EC-8019-4C68-A9A2-73041A42D784}" srcOrd="2" destOrd="0" parTransId="{60DAF3E1-E6A4-43D8-8A49-54F49C316A86}" sibTransId="{9FD2DD68-D7C9-4689-A8A0-4DFEFB893237}"/>
    <dgm:cxn modelId="{8D44FC78-0DAF-E04A-BCBA-8F5D29BBBD46}" type="presOf" srcId="{1F129333-0DC1-47A4-88C1-B9ED8B118510}" destId="{87FD667F-3D2F-9047-80F8-98AC4C34F354}" srcOrd="0" destOrd="0" presId="urn:microsoft.com/office/officeart/2008/layout/LinedList"/>
    <dgm:cxn modelId="{D6CB159D-B830-9346-89EE-44083D371EB8}" type="presOf" srcId="{A73F91E6-BA53-44F0-8696-6BDF9B4C79EF}" destId="{7DF1BA8E-5B38-F746-9D43-BCB944E5E084}" srcOrd="0" destOrd="0" presId="urn:microsoft.com/office/officeart/2008/layout/LinedList"/>
    <dgm:cxn modelId="{C991D8AB-1A67-EF44-AC15-B0578D5FAE8C}" type="presOf" srcId="{A92E16EC-8019-4C68-A9A2-73041A42D784}" destId="{5FF1DF32-9265-444D-984A-F8128D857B6D}" srcOrd="0" destOrd="0" presId="urn:microsoft.com/office/officeart/2008/layout/LinedList"/>
    <dgm:cxn modelId="{A00CF4BB-52CB-A14A-97D6-0688B3422BFA}" type="presOf" srcId="{147573CE-5492-4C46-9D73-1D03F3A54367}" destId="{7FDDD643-5B86-5D49-98F6-56F901444571}" srcOrd="0" destOrd="0" presId="urn:microsoft.com/office/officeart/2008/layout/LinedList"/>
    <dgm:cxn modelId="{6D8D08BE-C66F-8F4C-ACE2-B367B230E032}" type="presOf" srcId="{D21CF74C-05AE-4BD3-9DCD-07FE0C4724BC}" destId="{0C0CA720-2891-6144-BF00-A03E3B0683F7}" srcOrd="0" destOrd="0" presId="urn:microsoft.com/office/officeart/2008/layout/LinedList"/>
    <dgm:cxn modelId="{165285D6-E64C-4557-A817-946B1D5275F3}" srcId="{E7382C87-32EA-4702-8920-6860EACABC08}" destId="{1F129333-0DC1-47A4-88C1-B9ED8B118510}" srcOrd="3" destOrd="0" parTransId="{3A5235DD-F98B-4BF0-89ED-22671F026550}" sibTransId="{11CBC15D-3ED3-42B5-B653-45D3C2A1FE4B}"/>
    <dgm:cxn modelId="{D23859EA-2D43-4211-B5FA-D9A97EE8280A}" srcId="{E7382C87-32EA-4702-8920-6860EACABC08}" destId="{147573CE-5492-4C46-9D73-1D03F3A54367}" srcOrd="1" destOrd="0" parTransId="{C7F339BE-A0E3-4976-8E2F-FC56E0F883EA}" sibTransId="{4470C229-4167-44E4-8F3C-E7FB02FBCB8A}"/>
    <dgm:cxn modelId="{F4388EF9-8528-EF4A-8B51-1E9C5862B7D2}" type="presOf" srcId="{E7382C87-32EA-4702-8920-6860EACABC08}" destId="{5E68EA15-F56B-0B48-A1D2-3D90658586EA}" srcOrd="0" destOrd="0" presId="urn:microsoft.com/office/officeart/2008/layout/LinedList"/>
    <dgm:cxn modelId="{B79994FA-16CF-410F-9CD7-6AA47A37B623}" srcId="{E7382C87-32EA-4702-8920-6860EACABC08}" destId="{D21CF74C-05AE-4BD3-9DCD-07FE0C4724BC}" srcOrd="0" destOrd="0" parTransId="{28BBED23-36CD-4A07-8621-4534543F5F35}" sibTransId="{7FA6E78D-9C2A-4AC2-8C4F-8A46746A1029}"/>
    <dgm:cxn modelId="{4638A19D-0554-6040-A890-D3A576FE5E48}" type="presParOf" srcId="{5E68EA15-F56B-0B48-A1D2-3D90658586EA}" destId="{071762DF-C1EE-1749-878D-79AC771FF2FF}" srcOrd="0" destOrd="0" presId="urn:microsoft.com/office/officeart/2008/layout/LinedList"/>
    <dgm:cxn modelId="{A272FAB0-47C7-784A-BDC7-8AD942690C25}" type="presParOf" srcId="{5E68EA15-F56B-0B48-A1D2-3D90658586EA}" destId="{0D306623-4C40-3E49-B94F-9FB1519CCD53}" srcOrd="1" destOrd="0" presId="urn:microsoft.com/office/officeart/2008/layout/LinedList"/>
    <dgm:cxn modelId="{CF625AAE-6802-5E48-AFCC-8DE3B7FA7D6F}" type="presParOf" srcId="{0D306623-4C40-3E49-B94F-9FB1519CCD53}" destId="{0C0CA720-2891-6144-BF00-A03E3B0683F7}" srcOrd="0" destOrd="0" presId="urn:microsoft.com/office/officeart/2008/layout/LinedList"/>
    <dgm:cxn modelId="{23E2C2B7-A657-6847-B0E4-12F4B97B68A4}" type="presParOf" srcId="{0D306623-4C40-3E49-B94F-9FB1519CCD53}" destId="{CEF6D31D-FF41-8547-BAD8-55144D063ECA}" srcOrd="1" destOrd="0" presId="urn:microsoft.com/office/officeart/2008/layout/LinedList"/>
    <dgm:cxn modelId="{BF9CAA9B-C755-7743-8C6F-B7B46258CB9F}" type="presParOf" srcId="{5E68EA15-F56B-0B48-A1D2-3D90658586EA}" destId="{B9E17A76-28E1-0F4D-B1CF-E4E2B9C6E13E}" srcOrd="2" destOrd="0" presId="urn:microsoft.com/office/officeart/2008/layout/LinedList"/>
    <dgm:cxn modelId="{9CB01F2D-F618-924E-94AE-C106D5A46F0F}" type="presParOf" srcId="{5E68EA15-F56B-0B48-A1D2-3D90658586EA}" destId="{060DC17C-8EE3-584E-BCC3-AEFC188B6107}" srcOrd="3" destOrd="0" presId="urn:microsoft.com/office/officeart/2008/layout/LinedList"/>
    <dgm:cxn modelId="{4EFC7C26-66C3-CF40-9F02-A3136AD45B99}" type="presParOf" srcId="{060DC17C-8EE3-584E-BCC3-AEFC188B6107}" destId="{7FDDD643-5B86-5D49-98F6-56F901444571}" srcOrd="0" destOrd="0" presId="urn:microsoft.com/office/officeart/2008/layout/LinedList"/>
    <dgm:cxn modelId="{865C18A1-8BA6-B949-B5D7-495EC4F51246}" type="presParOf" srcId="{060DC17C-8EE3-584E-BCC3-AEFC188B6107}" destId="{E31FA79D-A803-634F-B7DE-597BA65E6607}" srcOrd="1" destOrd="0" presId="urn:microsoft.com/office/officeart/2008/layout/LinedList"/>
    <dgm:cxn modelId="{0FFFF9BF-D0CB-4543-8CB0-A175331A1AF9}" type="presParOf" srcId="{5E68EA15-F56B-0B48-A1D2-3D90658586EA}" destId="{38BC8216-1F90-C342-8B5C-201189C819FA}" srcOrd="4" destOrd="0" presId="urn:microsoft.com/office/officeart/2008/layout/LinedList"/>
    <dgm:cxn modelId="{6C5DD3C3-55A0-084A-9B97-9AFF0CC35110}" type="presParOf" srcId="{5E68EA15-F56B-0B48-A1D2-3D90658586EA}" destId="{6253402D-8462-9143-8D39-4F4688D0541E}" srcOrd="5" destOrd="0" presId="urn:microsoft.com/office/officeart/2008/layout/LinedList"/>
    <dgm:cxn modelId="{2F1569F8-E810-074E-9B6E-031D5F207938}" type="presParOf" srcId="{6253402D-8462-9143-8D39-4F4688D0541E}" destId="{5FF1DF32-9265-444D-984A-F8128D857B6D}" srcOrd="0" destOrd="0" presId="urn:microsoft.com/office/officeart/2008/layout/LinedList"/>
    <dgm:cxn modelId="{0A38BE10-7873-F64C-A3F5-459695055CD7}" type="presParOf" srcId="{6253402D-8462-9143-8D39-4F4688D0541E}" destId="{84E202EB-38EC-3A4B-A809-75D2128A6428}" srcOrd="1" destOrd="0" presId="urn:microsoft.com/office/officeart/2008/layout/LinedList"/>
    <dgm:cxn modelId="{33EB3D76-5E05-3047-82DB-7921C6E12BFB}" type="presParOf" srcId="{5E68EA15-F56B-0B48-A1D2-3D90658586EA}" destId="{C8672912-0E4E-9240-B62C-FC84A00F0494}" srcOrd="6" destOrd="0" presId="urn:microsoft.com/office/officeart/2008/layout/LinedList"/>
    <dgm:cxn modelId="{27E90AF0-B953-FD43-8FE0-8097A1FFC12C}" type="presParOf" srcId="{5E68EA15-F56B-0B48-A1D2-3D90658586EA}" destId="{2A066F59-3AF6-8F44-B5E9-1A4DAD3BDCF0}" srcOrd="7" destOrd="0" presId="urn:microsoft.com/office/officeart/2008/layout/LinedList"/>
    <dgm:cxn modelId="{810B308A-9425-1549-A4F1-650FD5E44B7C}" type="presParOf" srcId="{2A066F59-3AF6-8F44-B5E9-1A4DAD3BDCF0}" destId="{87FD667F-3D2F-9047-80F8-98AC4C34F354}" srcOrd="0" destOrd="0" presId="urn:microsoft.com/office/officeart/2008/layout/LinedList"/>
    <dgm:cxn modelId="{C26CDD4E-72C5-9341-B1C6-0AB101F85E9A}" type="presParOf" srcId="{2A066F59-3AF6-8F44-B5E9-1A4DAD3BDCF0}" destId="{D9A11185-F42A-B14B-B988-D992BBBAF9EC}" srcOrd="1" destOrd="0" presId="urn:microsoft.com/office/officeart/2008/layout/LinedList"/>
    <dgm:cxn modelId="{F1CBB518-4A48-6143-AF02-C1690D45B445}" type="presParOf" srcId="{5E68EA15-F56B-0B48-A1D2-3D90658586EA}" destId="{A0833CCE-5530-E242-8BC8-B8088B73D149}" srcOrd="8" destOrd="0" presId="urn:microsoft.com/office/officeart/2008/layout/LinedList"/>
    <dgm:cxn modelId="{2707C30F-D6A9-2D48-9DAB-645099E37032}" type="presParOf" srcId="{5E68EA15-F56B-0B48-A1D2-3D90658586EA}" destId="{4DF90055-152F-9949-BA0B-11B50C3B026F}" srcOrd="9" destOrd="0" presId="urn:microsoft.com/office/officeart/2008/layout/LinedList"/>
    <dgm:cxn modelId="{F7998A98-AD64-3645-A3E9-819D2FE90788}" type="presParOf" srcId="{4DF90055-152F-9949-BA0B-11B50C3B026F}" destId="{7DF1BA8E-5B38-F746-9D43-BCB944E5E084}" srcOrd="0" destOrd="0" presId="urn:microsoft.com/office/officeart/2008/layout/LinedList"/>
    <dgm:cxn modelId="{E5533219-7CCE-B940-A94A-2A80669E7FB2}" type="presParOf" srcId="{4DF90055-152F-9949-BA0B-11B50C3B026F}" destId="{6A3E483C-D279-974E-A980-158FD14EE4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40BE7-172B-4CB4-B6FF-4FF4F4452E2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8A1FACC-95AF-48EB-9699-CAABAE744361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Revitalized modern theatre</a:t>
          </a:r>
        </a:p>
      </dgm:t>
    </dgm:pt>
    <dgm:pt modelId="{996EF49E-0138-4CF3-8F99-11AC9AA306C1}" type="parTrans" cxnId="{A4ECA0F1-BFD9-4CC6-A4AA-6A20A88431E5}">
      <dgm:prSet/>
      <dgm:spPr/>
      <dgm:t>
        <a:bodyPr/>
        <a:lstStyle/>
        <a:p>
          <a:endParaRPr lang="en-US"/>
        </a:p>
      </dgm:t>
    </dgm:pt>
    <dgm:pt modelId="{BC4F97DB-6959-4E6F-85D0-22194D411399}" type="sibTrans" cxnId="{A4ECA0F1-BFD9-4CC6-A4AA-6A20A88431E5}">
      <dgm:prSet/>
      <dgm:spPr/>
      <dgm:t>
        <a:bodyPr/>
        <a:lstStyle/>
        <a:p>
          <a:endParaRPr lang="en-US"/>
        </a:p>
      </dgm:t>
    </dgm:pt>
    <dgm:pt modelId="{361DA9D2-71A6-4340-8D0F-85F8B838B7A9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Encouraged social awareness</a:t>
          </a:r>
        </a:p>
      </dgm:t>
    </dgm:pt>
    <dgm:pt modelId="{24E725DA-1642-4888-A370-2ED7FEC8FF5E}" type="parTrans" cxnId="{5B71ADAB-6003-4E5F-80D1-D852290E7D88}">
      <dgm:prSet/>
      <dgm:spPr/>
      <dgm:t>
        <a:bodyPr/>
        <a:lstStyle/>
        <a:p>
          <a:endParaRPr lang="en-US"/>
        </a:p>
      </dgm:t>
    </dgm:pt>
    <dgm:pt modelId="{7560350D-CECE-4EC6-BDCF-80BC2CD368A2}" type="sibTrans" cxnId="{5B71ADAB-6003-4E5F-80D1-D852290E7D88}">
      <dgm:prSet/>
      <dgm:spPr/>
      <dgm:t>
        <a:bodyPr/>
        <a:lstStyle/>
        <a:p>
          <a:endParaRPr lang="en-US"/>
        </a:p>
      </dgm:t>
    </dgm:pt>
    <dgm:pt modelId="{9B8E4DB4-0829-49B9-9C7A-68F718140083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Expanded dramatic experimentation</a:t>
          </a:r>
        </a:p>
      </dgm:t>
    </dgm:pt>
    <dgm:pt modelId="{13F22987-3E96-4672-B0DF-4FA0FD51CDF9}" type="parTrans" cxnId="{3FB2CB42-E2F5-40F8-A8DF-54B1322F0BE4}">
      <dgm:prSet/>
      <dgm:spPr/>
      <dgm:t>
        <a:bodyPr/>
        <a:lstStyle/>
        <a:p>
          <a:endParaRPr lang="en-US"/>
        </a:p>
      </dgm:t>
    </dgm:pt>
    <dgm:pt modelId="{40F5072A-D1DD-4536-A29F-47CD6494335D}" type="sibTrans" cxnId="{3FB2CB42-E2F5-40F8-A8DF-54B1322F0BE4}">
      <dgm:prSet/>
      <dgm:spPr/>
      <dgm:t>
        <a:bodyPr/>
        <a:lstStyle/>
        <a:p>
          <a:endParaRPr lang="en-US"/>
        </a:p>
      </dgm:t>
    </dgm:pt>
    <dgm:pt modelId="{49F53D04-EA1C-4D46-BEFF-2C18C9633AFD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world theatre and performance studies</a:t>
          </a:r>
        </a:p>
      </dgm:t>
    </dgm:pt>
    <dgm:pt modelId="{2B293A30-5E2B-42B9-BF1E-EF0482F27AF0}" type="parTrans" cxnId="{B913D3EB-36BC-4592-AFDE-EA3BAF4AFAD0}">
      <dgm:prSet/>
      <dgm:spPr/>
      <dgm:t>
        <a:bodyPr/>
        <a:lstStyle/>
        <a:p>
          <a:endParaRPr lang="en-US"/>
        </a:p>
      </dgm:t>
    </dgm:pt>
    <dgm:pt modelId="{705BB3E5-4092-42CB-8D97-362AD799FBC9}" type="sibTrans" cxnId="{B913D3EB-36BC-4592-AFDE-EA3BAF4AFAD0}">
      <dgm:prSet/>
      <dgm:spPr/>
      <dgm:t>
        <a:bodyPr/>
        <a:lstStyle/>
        <a:p>
          <a:endParaRPr lang="en-US"/>
        </a:p>
      </dgm:t>
    </dgm:pt>
    <dgm:pt modelId="{1F1229A1-5537-6B4C-8F69-21A94C0B6C9B}" type="pres">
      <dgm:prSet presAssocID="{48440BE7-172B-4CB4-B6FF-4FF4F4452E25}" presName="vert0" presStyleCnt="0">
        <dgm:presLayoutVars>
          <dgm:dir/>
          <dgm:animOne val="branch"/>
          <dgm:animLvl val="lvl"/>
        </dgm:presLayoutVars>
      </dgm:prSet>
      <dgm:spPr/>
    </dgm:pt>
    <dgm:pt modelId="{AC83BE6A-BF59-6947-BF9A-18FEDD0780EE}" type="pres">
      <dgm:prSet presAssocID="{18A1FACC-95AF-48EB-9699-CAABAE744361}" presName="thickLine" presStyleLbl="alignNode1" presStyleIdx="0" presStyleCnt="4"/>
      <dgm:spPr/>
    </dgm:pt>
    <dgm:pt modelId="{C9B961E0-3F79-BA46-BE6E-E8697F66A404}" type="pres">
      <dgm:prSet presAssocID="{18A1FACC-95AF-48EB-9699-CAABAE744361}" presName="horz1" presStyleCnt="0"/>
      <dgm:spPr/>
    </dgm:pt>
    <dgm:pt modelId="{AB8C4991-5F23-C54E-92C0-5C5A082B6711}" type="pres">
      <dgm:prSet presAssocID="{18A1FACC-95AF-48EB-9699-CAABAE744361}" presName="tx1" presStyleLbl="revTx" presStyleIdx="0" presStyleCnt="4"/>
      <dgm:spPr/>
    </dgm:pt>
    <dgm:pt modelId="{7C753E27-6247-7E47-A39A-1BB2BE442D74}" type="pres">
      <dgm:prSet presAssocID="{18A1FACC-95AF-48EB-9699-CAABAE744361}" presName="vert1" presStyleCnt="0"/>
      <dgm:spPr/>
    </dgm:pt>
    <dgm:pt modelId="{43185C11-8342-F545-9F4F-B6834954D65B}" type="pres">
      <dgm:prSet presAssocID="{361DA9D2-71A6-4340-8D0F-85F8B838B7A9}" presName="thickLine" presStyleLbl="alignNode1" presStyleIdx="1" presStyleCnt="4"/>
      <dgm:spPr/>
    </dgm:pt>
    <dgm:pt modelId="{FE162618-C026-1949-80B9-08973F6CEEE0}" type="pres">
      <dgm:prSet presAssocID="{361DA9D2-71A6-4340-8D0F-85F8B838B7A9}" presName="horz1" presStyleCnt="0"/>
      <dgm:spPr/>
    </dgm:pt>
    <dgm:pt modelId="{9278C1E7-1944-CE41-AB4F-69ECBB8C16B2}" type="pres">
      <dgm:prSet presAssocID="{361DA9D2-71A6-4340-8D0F-85F8B838B7A9}" presName="tx1" presStyleLbl="revTx" presStyleIdx="1" presStyleCnt="4"/>
      <dgm:spPr/>
    </dgm:pt>
    <dgm:pt modelId="{B9081241-C036-7F49-8A4B-E2A6439ECD19}" type="pres">
      <dgm:prSet presAssocID="{361DA9D2-71A6-4340-8D0F-85F8B838B7A9}" presName="vert1" presStyleCnt="0"/>
      <dgm:spPr/>
    </dgm:pt>
    <dgm:pt modelId="{7EC1630B-EDD0-AA4B-AFD4-11D668078AB3}" type="pres">
      <dgm:prSet presAssocID="{9B8E4DB4-0829-49B9-9C7A-68F718140083}" presName="thickLine" presStyleLbl="alignNode1" presStyleIdx="2" presStyleCnt="4"/>
      <dgm:spPr/>
    </dgm:pt>
    <dgm:pt modelId="{A1D832A6-0D59-2B44-BADE-4CDF7159C550}" type="pres">
      <dgm:prSet presAssocID="{9B8E4DB4-0829-49B9-9C7A-68F718140083}" presName="horz1" presStyleCnt="0"/>
      <dgm:spPr/>
    </dgm:pt>
    <dgm:pt modelId="{DFBCF2EE-29D5-7547-8086-8422F350F825}" type="pres">
      <dgm:prSet presAssocID="{9B8E4DB4-0829-49B9-9C7A-68F718140083}" presName="tx1" presStyleLbl="revTx" presStyleIdx="2" presStyleCnt="4"/>
      <dgm:spPr/>
    </dgm:pt>
    <dgm:pt modelId="{C63B7043-088A-254C-A926-7EBE3FF5D6F9}" type="pres">
      <dgm:prSet presAssocID="{9B8E4DB4-0829-49B9-9C7A-68F718140083}" presName="vert1" presStyleCnt="0"/>
      <dgm:spPr/>
    </dgm:pt>
    <dgm:pt modelId="{E4E73B56-1792-114F-B67A-7C8D6A865E5D}" type="pres">
      <dgm:prSet presAssocID="{49F53D04-EA1C-4D46-BEFF-2C18C9633AFD}" presName="thickLine" presStyleLbl="alignNode1" presStyleIdx="3" presStyleCnt="4"/>
      <dgm:spPr/>
    </dgm:pt>
    <dgm:pt modelId="{E7689010-D252-6B41-9440-6D2042DD0F4A}" type="pres">
      <dgm:prSet presAssocID="{49F53D04-EA1C-4D46-BEFF-2C18C9633AFD}" presName="horz1" presStyleCnt="0"/>
      <dgm:spPr/>
    </dgm:pt>
    <dgm:pt modelId="{F7A19EBF-1CB3-784F-BDAA-3FDEF43CF34A}" type="pres">
      <dgm:prSet presAssocID="{49F53D04-EA1C-4D46-BEFF-2C18C9633AFD}" presName="tx1" presStyleLbl="revTx" presStyleIdx="3" presStyleCnt="4"/>
      <dgm:spPr/>
    </dgm:pt>
    <dgm:pt modelId="{279B8A3E-9859-8A4C-BF03-FB642F5F727F}" type="pres">
      <dgm:prSet presAssocID="{49F53D04-EA1C-4D46-BEFF-2C18C9633AFD}" presName="vert1" presStyleCnt="0"/>
      <dgm:spPr/>
    </dgm:pt>
  </dgm:ptLst>
  <dgm:cxnLst>
    <dgm:cxn modelId="{0023740C-A741-DB42-A436-108557F38340}" type="presOf" srcId="{18A1FACC-95AF-48EB-9699-CAABAE744361}" destId="{AB8C4991-5F23-C54E-92C0-5C5A082B6711}" srcOrd="0" destOrd="0" presId="urn:microsoft.com/office/officeart/2008/layout/LinedList"/>
    <dgm:cxn modelId="{79BA8222-0C76-BC40-BF63-83638F650FB1}" type="presOf" srcId="{49F53D04-EA1C-4D46-BEFF-2C18C9633AFD}" destId="{F7A19EBF-1CB3-784F-BDAA-3FDEF43CF34A}" srcOrd="0" destOrd="0" presId="urn:microsoft.com/office/officeart/2008/layout/LinedList"/>
    <dgm:cxn modelId="{05A41438-A46B-7B43-98D4-786FA33F8322}" type="presOf" srcId="{48440BE7-172B-4CB4-B6FF-4FF4F4452E25}" destId="{1F1229A1-5537-6B4C-8F69-21A94C0B6C9B}" srcOrd="0" destOrd="0" presId="urn:microsoft.com/office/officeart/2008/layout/LinedList"/>
    <dgm:cxn modelId="{3FB2CB42-E2F5-40F8-A8DF-54B1322F0BE4}" srcId="{48440BE7-172B-4CB4-B6FF-4FF4F4452E25}" destId="{9B8E4DB4-0829-49B9-9C7A-68F718140083}" srcOrd="2" destOrd="0" parTransId="{13F22987-3E96-4672-B0DF-4FA0FD51CDF9}" sibTransId="{40F5072A-D1DD-4536-A29F-47CD6494335D}"/>
    <dgm:cxn modelId="{5B71ADAB-6003-4E5F-80D1-D852290E7D88}" srcId="{48440BE7-172B-4CB4-B6FF-4FF4F4452E25}" destId="{361DA9D2-71A6-4340-8D0F-85F8B838B7A9}" srcOrd="1" destOrd="0" parTransId="{24E725DA-1642-4888-A370-2ED7FEC8FF5E}" sibTransId="{7560350D-CECE-4EC6-BDCF-80BC2CD368A2}"/>
    <dgm:cxn modelId="{121478CA-5D61-F44E-A336-D27D8CCA1FD2}" type="presOf" srcId="{9B8E4DB4-0829-49B9-9C7A-68F718140083}" destId="{DFBCF2EE-29D5-7547-8086-8422F350F825}" srcOrd="0" destOrd="0" presId="urn:microsoft.com/office/officeart/2008/layout/LinedList"/>
    <dgm:cxn modelId="{B913D3EB-36BC-4592-AFDE-EA3BAF4AFAD0}" srcId="{48440BE7-172B-4CB4-B6FF-4FF4F4452E25}" destId="{49F53D04-EA1C-4D46-BEFF-2C18C9633AFD}" srcOrd="3" destOrd="0" parTransId="{2B293A30-5E2B-42B9-BF1E-EF0482F27AF0}" sibTransId="{705BB3E5-4092-42CB-8D97-362AD799FBC9}"/>
    <dgm:cxn modelId="{A4ECA0F1-BFD9-4CC6-A4AA-6A20A88431E5}" srcId="{48440BE7-172B-4CB4-B6FF-4FF4F4452E25}" destId="{18A1FACC-95AF-48EB-9699-CAABAE744361}" srcOrd="0" destOrd="0" parTransId="{996EF49E-0138-4CF3-8F99-11AC9AA306C1}" sibTransId="{BC4F97DB-6959-4E6F-85D0-22194D411399}"/>
    <dgm:cxn modelId="{6034B4F4-AB1C-3D4F-83ED-8F972F99BC23}" type="presOf" srcId="{361DA9D2-71A6-4340-8D0F-85F8B838B7A9}" destId="{9278C1E7-1944-CE41-AB4F-69ECBB8C16B2}" srcOrd="0" destOrd="0" presId="urn:microsoft.com/office/officeart/2008/layout/LinedList"/>
    <dgm:cxn modelId="{796793B2-2C43-A34C-A810-2E7B60C20B6E}" type="presParOf" srcId="{1F1229A1-5537-6B4C-8F69-21A94C0B6C9B}" destId="{AC83BE6A-BF59-6947-BF9A-18FEDD0780EE}" srcOrd="0" destOrd="0" presId="urn:microsoft.com/office/officeart/2008/layout/LinedList"/>
    <dgm:cxn modelId="{3069DAB1-62A6-D749-B693-742535E04467}" type="presParOf" srcId="{1F1229A1-5537-6B4C-8F69-21A94C0B6C9B}" destId="{C9B961E0-3F79-BA46-BE6E-E8697F66A404}" srcOrd="1" destOrd="0" presId="urn:microsoft.com/office/officeart/2008/layout/LinedList"/>
    <dgm:cxn modelId="{46A7C7C0-344A-C84A-A240-D2B4BE33CCF0}" type="presParOf" srcId="{C9B961E0-3F79-BA46-BE6E-E8697F66A404}" destId="{AB8C4991-5F23-C54E-92C0-5C5A082B6711}" srcOrd="0" destOrd="0" presId="urn:microsoft.com/office/officeart/2008/layout/LinedList"/>
    <dgm:cxn modelId="{E9D7EC7C-80FE-534B-B59F-ABF7089D3018}" type="presParOf" srcId="{C9B961E0-3F79-BA46-BE6E-E8697F66A404}" destId="{7C753E27-6247-7E47-A39A-1BB2BE442D74}" srcOrd="1" destOrd="0" presId="urn:microsoft.com/office/officeart/2008/layout/LinedList"/>
    <dgm:cxn modelId="{F227646F-33F5-654C-BDB4-B4B657A38BFD}" type="presParOf" srcId="{1F1229A1-5537-6B4C-8F69-21A94C0B6C9B}" destId="{43185C11-8342-F545-9F4F-B6834954D65B}" srcOrd="2" destOrd="0" presId="urn:microsoft.com/office/officeart/2008/layout/LinedList"/>
    <dgm:cxn modelId="{CC16BBB2-C67D-0D43-AC90-2ECFF0431C34}" type="presParOf" srcId="{1F1229A1-5537-6B4C-8F69-21A94C0B6C9B}" destId="{FE162618-C026-1949-80B9-08973F6CEEE0}" srcOrd="3" destOrd="0" presId="urn:microsoft.com/office/officeart/2008/layout/LinedList"/>
    <dgm:cxn modelId="{502E84D9-C751-F34D-BF30-C56D7C83F176}" type="presParOf" srcId="{FE162618-C026-1949-80B9-08973F6CEEE0}" destId="{9278C1E7-1944-CE41-AB4F-69ECBB8C16B2}" srcOrd="0" destOrd="0" presId="urn:microsoft.com/office/officeart/2008/layout/LinedList"/>
    <dgm:cxn modelId="{0D8D4806-BD6A-1D4C-9DEE-19E9E0BBB511}" type="presParOf" srcId="{FE162618-C026-1949-80B9-08973F6CEEE0}" destId="{B9081241-C036-7F49-8A4B-E2A6439ECD19}" srcOrd="1" destOrd="0" presId="urn:microsoft.com/office/officeart/2008/layout/LinedList"/>
    <dgm:cxn modelId="{C2DA8A55-E6FE-0845-8DCD-AC775E724554}" type="presParOf" srcId="{1F1229A1-5537-6B4C-8F69-21A94C0B6C9B}" destId="{7EC1630B-EDD0-AA4B-AFD4-11D668078AB3}" srcOrd="4" destOrd="0" presId="urn:microsoft.com/office/officeart/2008/layout/LinedList"/>
    <dgm:cxn modelId="{AEEB4A79-AE09-954C-AB03-7551D0E1A27B}" type="presParOf" srcId="{1F1229A1-5537-6B4C-8F69-21A94C0B6C9B}" destId="{A1D832A6-0D59-2B44-BADE-4CDF7159C550}" srcOrd="5" destOrd="0" presId="urn:microsoft.com/office/officeart/2008/layout/LinedList"/>
    <dgm:cxn modelId="{6BCF0A73-ECE3-C843-A024-CAB7F3654675}" type="presParOf" srcId="{A1D832A6-0D59-2B44-BADE-4CDF7159C550}" destId="{DFBCF2EE-29D5-7547-8086-8422F350F825}" srcOrd="0" destOrd="0" presId="urn:microsoft.com/office/officeart/2008/layout/LinedList"/>
    <dgm:cxn modelId="{5C911015-0CC7-EB45-83D7-AEE26CAEB2B5}" type="presParOf" srcId="{A1D832A6-0D59-2B44-BADE-4CDF7159C550}" destId="{C63B7043-088A-254C-A926-7EBE3FF5D6F9}" srcOrd="1" destOrd="0" presId="urn:microsoft.com/office/officeart/2008/layout/LinedList"/>
    <dgm:cxn modelId="{4888DBC0-EBA6-3B41-A3C2-0919138386B3}" type="presParOf" srcId="{1F1229A1-5537-6B4C-8F69-21A94C0B6C9B}" destId="{E4E73B56-1792-114F-B67A-7C8D6A865E5D}" srcOrd="6" destOrd="0" presId="urn:microsoft.com/office/officeart/2008/layout/LinedList"/>
    <dgm:cxn modelId="{866D02DB-2C96-324A-8A3D-334916487B89}" type="presParOf" srcId="{1F1229A1-5537-6B4C-8F69-21A94C0B6C9B}" destId="{E7689010-D252-6B41-9440-6D2042DD0F4A}" srcOrd="7" destOrd="0" presId="urn:microsoft.com/office/officeart/2008/layout/LinedList"/>
    <dgm:cxn modelId="{CCBDC609-080E-9E49-80F7-4D2567EFAB3D}" type="presParOf" srcId="{E7689010-D252-6B41-9440-6D2042DD0F4A}" destId="{F7A19EBF-1CB3-784F-BDAA-3FDEF43CF34A}" srcOrd="0" destOrd="0" presId="urn:microsoft.com/office/officeart/2008/layout/LinedList"/>
    <dgm:cxn modelId="{9B7A9C9E-4A85-6643-8B97-596E15825FC7}" type="presParOf" srcId="{E7689010-D252-6B41-9440-6D2042DD0F4A}" destId="{279B8A3E-9859-8A4C-BF03-FB642F5F72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3CA728-9738-4DC3-9C12-69534798E5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1D5A1-3176-4797-94E0-F5A8417DBC87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Contemporary British drama reflects </a:t>
          </a:r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society and its conflicts</a:t>
          </a:r>
        </a:p>
      </dgm:t>
    </dgm:pt>
    <dgm:pt modelId="{5D03FF9A-A640-4E81-9B80-8EE1E577DD12}" type="parTrans" cxnId="{DBDC7B3C-EA82-4428-B182-D2E434A636FB}">
      <dgm:prSet/>
      <dgm:spPr/>
      <dgm:t>
        <a:bodyPr/>
        <a:lstStyle/>
        <a:p>
          <a:endParaRPr lang="en-US"/>
        </a:p>
      </dgm:t>
    </dgm:pt>
    <dgm:pt modelId="{6D55F5FC-002D-40C1-AEDD-72BCC4918DE1}" type="sibTrans" cxnId="{DBDC7B3C-EA82-4428-B182-D2E434A636FB}">
      <dgm:prSet/>
      <dgm:spPr/>
      <dgm:t>
        <a:bodyPr/>
        <a:lstStyle/>
        <a:p>
          <a:endParaRPr lang="en-US"/>
        </a:p>
      </dgm:t>
    </dgm:pt>
    <dgm:pt modelId="{9BB8C954-3F69-459B-92AC-11DF9012C301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It combines </a:t>
          </a:r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realism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experimentation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political critique</a:t>
          </a:r>
        </a:p>
      </dgm:t>
    </dgm:pt>
    <dgm:pt modelId="{F5A9F6E8-1E0C-442F-AB41-2076042C3EED}" type="parTrans" cxnId="{E1608FDE-50C6-4473-AED8-B0A7F3F84A38}">
      <dgm:prSet/>
      <dgm:spPr/>
      <dgm:t>
        <a:bodyPr/>
        <a:lstStyle/>
        <a:p>
          <a:endParaRPr lang="en-US"/>
        </a:p>
      </dgm:t>
    </dgm:pt>
    <dgm:pt modelId="{AC10C9CD-E82A-4999-BCFA-A15AAC78FBBE}" type="sibTrans" cxnId="{E1608FDE-50C6-4473-AED8-B0A7F3F84A38}">
      <dgm:prSet/>
      <dgm:spPr/>
      <dgm:t>
        <a:bodyPr/>
        <a:lstStyle/>
        <a:p>
          <a:endParaRPr lang="en-US"/>
        </a:p>
      </dgm:t>
    </dgm:pt>
    <dgm:pt modelId="{B73C02D9-5864-4D63-BD3E-120DF2958400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Continues to </a:t>
          </a:r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evolve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with changing </a:t>
          </a:r>
          <a:r>
            <a:rPr lang="en-US" b="1" dirty="0">
              <a:solidFill>
                <a:schemeClr val="tx1"/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cultural realities</a:t>
          </a:r>
        </a:p>
      </dgm:t>
    </dgm:pt>
    <dgm:pt modelId="{E8E63907-0F31-4871-AD74-4B64F9F56434}" type="parTrans" cxnId="{EC0DAD88-9EC0-43E5-A675-72E18C35F77D}">
      <dgm:prSet/>
      <dgm:spPr/>
      <dgm:t>
        <a:bodyPr/>
        <a:lstStyle/>
        <a:p>
          <a:endParaRPr lang="en-US"/>
        </a:p>
      </dgm:t>
    </dgm:pt>
    <dgm:pt modelId="{29793467-623B-4B85-BFD4-BB0FF10BBD0C}" type="sibTrans" cxnId="{EC0DAD88-9EC0-43E5-A675-72E18C35F77D}">
      <dgm:prSet/>
      <dgm:spPr/>
      <dgm:t>
        <a:bodyPr/>
        <a:lstStyle/>
        <a:p>
          <a:endParaRPr lang="en-US"/>
        </a:p>
      </dgm:t>
    </dgm:pt>
    <dgm:pt modelId="{47222628-C5E4-0B43-A763-E18060043432}" type="pres">
      <dgm:prSet presAssocID="{1E3CA728-9738-4DC3-9C12-69534798E549}" presName="linear" presStyleCnt="0">
        <dgm:presLayoutVars>
          <dgm:animLvl val="lvl"/>
          <dgm:resizeHandles val="exact"/>
        </dgm:presLayoutVars>
      </dgm:prSet>
      <dgm:spPr/>
    </dgm:pt>
    <dgm:pt modelId="{9FDB074F-1AB0-4C41-ABC4-632E3952447E}" type="pres">
      <dgm:prSet presAssocID="{BBA1D5A1-3176-4797-94E0-F5A8417DBC87}" presName="parentText" presStyleLbl="node1" presStyleIdx="0" presStyleCnt="3" custScaleY="158913">
        <dgm:presLayoutVars>
          <dgm:chMax val="0"/>
          <dgm:bulletEnabled val="1"/>
        </dgm:presLayoutVars>
      </dgm:prSet>
      <dgm:spPr/>
    </dgm:pt>
    <dgm:pt modelId="{6BF79C3A-B822-B048-AE2F-3414B696B338}" type="pres">
      <dgm:prSet presAssocID="{6D55F5FC-002D-40C1-AEDD-72BCC4918DE1}" presName="spacer" presStyleCnt="0"/>
      <dgm:spPr/>
    </dgm:pt>
    <dgm:pt modelId="{8249186B-58E0-294B-B701-23FD85052641}" type="pres">
      <dgm:prSet presAssocID="{9BB8C954-3F69-459B-92AC-11DF9012C3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39820F-2614-A646-BEE2-82404C228751}" type="pres">
      <dgm:prSet presAssocID="{AC10C9CD-E82A-4999-BCFA-A15AAC78FBBE}" presName="spacer" presStyleCnt="0"/>
      <dgm:spPr/>
    </dgm:pt>
    <dgm:pt modelId="{FF5C8FCB-2EDE-834D-8878-5361BBDB0FFC}" type="pres">
      <dgm:prSet presAssocID="{B73C02D9-5864-4D63-BD3E-120DF295840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DBE6A04-73E4-F048-83EF-D1B904C20835}" type="presOf" srcId="{1E3CA728-9738-4DC3-9C12-69534798E549}" destId="{47222628-C5E4-0B43-A763-E18060043432}" srcOrd="0" destOrd="0" presId="urn:microsoft.com/office/officeart/2005/8/layout/vList2"/>
    <dgm:cxn modelId="{DBDC7B3C-EA82-4428-B182-D2E434A636FB}" srcId="{1E3CA728-9738-4DC3-9C12-69534798E549}" destId="{BBA1D5A1-3176-4797-94E0-F5A8417DBC87}" srcOrd="0" destOrd="0" parTransId="{5D03FF9A-A640-4E81-9B80-8EE1E577DD12}" sibTransId="{6D55F5FC-002D-40C1-AEDD-72BCC4918DE1}"/>
    <dgm:cxn modelId="{B9395479-CEB6-6A4E-BCA9-0BE2D0A0A37A}" type="presOf" srcId="{9BB8C954-3F69-459B-92AC-11DF9012C301}" destId="{8249186B-58E0-294B-B701-23FD85052641}" srcOrd="0" destOrd="0" presId="urn:microsoft.com/office/officeart/2005/8/layout/vList2"/>
    <dgm:cxn modelId="{4715137A-8836-8D48-A6A2-ABE2068195FC}" type="presOf" srcId="{BBA1D5A1-3176-4797-94E0-F5A8417DBC87}" destId="{9FDB074F-1AB0-4C41-ABC4-632E3952447E}" srcOrd="0" destOrd="0" presId="urn:microsoft.com/office/officeart/2005/8/layout/vList2"/>
    <dgm:cxn modelId="{A2665285-0890-9541-9E00-25DD34BA3B73}" type="presOf" srcId="{B73C02D9-5864-4D63-BD3E-120DF2958400}" destId="{FF5C8FCB-2EDE-834D-8878-5361BBDB0FFC}" srcOrd="0" destOrd="0" presId="urn:microsoft.com/office/officeart/2005/8/layout/vList2"/>
    <dgm:cxn modelId="{EC0DAD88-9EC0-43E5-A675-72E18C35F77D}" srcId="{1E3CA728-9738-4DC3-9C12-69534798E549}" destId="{B73C02D9-5864-4D63-BD3E-120DF2958400}" srcOrd="2" destOrd="0" parTransId="{E8E63907-0F31-4871-AD74-4B64F9F56434}" sibTransId="{29793467-623B-4B85-BFD4-BB0FF10BBD0C}"/>
    <dgm:cxn modelId="{E1608FDE-50C6-4473-AED8-B0A7F3F84A38}" srcId="{1E3CA728-9738-4DC3-9C12-69534798E549}" destId="{9BB8C954-3F69-459B-92AC-11DF9012C301}" srcOrd="1" destOrd="0" parTransId="{F5A9F6E8-1E0C-442F-AB41-2076042C3EED}" sibTransId="{AC10C9CD-E82A-4999-BCFA-A15AAC78FBBE}"/>
    <dgm:cxn modelId="{58ADAD9D-66E2-2D49-938E-6819E71F08C2}" type="presParOf" srcId="{47222628-C5E4-0B43-A763-E18060043432}" destId="{9FDB074F-1AB0-4C41-ABC4-632E3952447E}" srcOrd="0" destOrd="0" presId="urn:microsoft.com/office/officeart/2005/8/layout/vList2"/>
    <dgm:cxn modelId="{92EAC547-7392-BB41-8A97-0556DB9D364B}" type="presParOf" srcId="{47222628-C5E4-0B43-A763-E18060043432}" destId="{6BF79C3A-B822-B048-AE2F-3414B696B338}" srcOrd="1" destOrd="0" presId="urn:microsoft.com/office/officeart/2005/8/layout/vList2"/>
    <dgm:cxn modelId="{52A0C7BE-FD11-D84A-AD8A-2CFBBD195EF7}" type="presParOf" srcId="{47222628-C5E4-0B43-A763-E18060043432}" destId="{8249186B-58E0-294B-B701-23FD85052641}" srcOrd="2" destOrd="0" presId="urn:microsoft.com/office/officeart/2005/8/layout/vList2"/>
    <dgm:cxn modelId="{53DB72B1-6A7F-8241-BF93-E5D1234E49DC}" type="presParOf" srcId="{47222628-C5E4-0B43-A763-E18060043432}" destId="{2D39820F-2614-A646-BEE2-82404C228751}" srcOrd="3" destOrd="0" presId="urn:microsoft.com/office/officeart/2005/8/layout/vList2"/>
    <dgm:cxn modelId="{4AD73538-9C5B-3744-8CB9-029B05E5021C}" type="presParOf" srcId="{47222628-C5E4-0B43-A763-E18060043432}" destId="{FF5C8FCB-2EDE-834D-8878-5361BBDB0F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B0A0B-DA60-417D-8BB5-67F18DEDA74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65CB886-3498-4812-85F2-4263F3DB442D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Post-war Britain and social reconstruction</a:t>
          </a:r>
        </a:p>
      </dgm:t>
    </dgm:pt>
    <dgm:pt modelId="{53BCFE1A-819F-4119-A6B7-2B55BF786274}" type="parTrans" cxnId="{72B56E5C-6C35-4E3C-8C73-CA014C67CB0D}">
      <dgm:prSet/>
      <dgm:spPr/>
      <dgm:t>
        <a:bodyPr/>
        <a:lstStyle/>
        <a:p>
          <a:endParaRPr lang="en-US"/>
        </a:p>
      </dgm:t>
    </dgm:pt>
    <dgm:pt modelId="{CE7266D5-7C3D-410C-BB28-4DBB8534B7B9}" type="sibTrans" cxnId="{72B56E5C-6C35-4E3C-8C73-CA014C67CB0D}">
      <dgm:prSet/>
      <dgm:spPr/>
      <dgm:t>
        <a:bodyPr/>
        <a:lstStyle/>
        <a:p>
          <a:endParaRPr lang="en-US"/>
        </a:p>
      </dgm:t>
    </dgm:pt>
    <dgm:pt modelId="{5D8EC1D2-49FD-4C3C-905A-CCA60725E2BF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Decline of the British Empire</a:t>
          </a:r>
        </a:p>
      </dgm:t>
    </dgm:pt>
    <dgm:pt modelId="{BCE1EC13-1D1D-4228-8AD0-E72C7046F2F9}" type="parTrans" cxnId="{B68D6E37-C137-495E-B514-6B8904185C3C}">
      <dgm:prSet/>
      <dgm:spPr/>
      <dgm:t>
        <a:bodyPr/>
        <a:lstStyle/>
        <a:p>
          <a:endParaRPr lang="en-US"/>
        </a:p>
      </dgm:t>
    </dgm:pt>
    <dgm:pt modelId="{CAD38BE7-BCD0-4550-A959-10F23D84BF27}" type="sibTrans" cxnId="{B68D6E37-C137-495E-B514-6B8904185C3C}">
      <dgm:prSet/>
      <dgm:spPr/>
      <dgm:t>
        <a:bodyPr/>
        <a:lstStyle/>
        <a:p>
          <a:endParaRPr lang="en-US"/>
        </a:p>
      </dgm:t>
    </dgm:pt>
    <dgm:pt modelId="{B75E7F12-3814-44B6-947E-A00DF888D69B}">
      <dgm:prSet/>
      <dgm:spPr/>
      <dgm:t>
        <a:bodyPr/>
        <a:lstStyle/>
        <a:p>
          <a:pPr algn="ctr"/>
          <a:r>
            <a: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Rise of welfare state and urbanization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D1EC4-9F56-4AA3-B760-1CB80B7F1CFA}" type="parTrans" cxnId="{347038BD-36FC-4222-BDA3-349AEA191C64}">
      <dgm:prSet/>
      <dgm:spPr/>
      <dgm:t>
        <a:bodyPr/>
        <a:lstStyle/>
        <a:p>
          <a:endParaRPr lang="en-US"/>
        </a:p>
      </dgm:t>
    </dgm:pt>
    <dgm:pt modelId="{52EB567B-E4A0-4081-A81C-EAC2EB662EA3}" type="sibTrans" cxnId="{347038BD-36FC-4222-BDA3-349AEA191C64}">
      <dgm:prSet/>
      <dgm:spPr/>
      <dgm:t>
        <a:bodyPr/>
        <a:lstStyle/>
        <a:p>
          <a:endParaRPr lang="en-US"/>
        </a:p>
      </dgm:t>
    </dgm:pt>
    <dgm:pt modelId="{1F782DD1-75B9-4EEC-BF1C-121E2B4B5E1A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Influence of modernism and postmodernism</a:t>
          </a:r>
        </a:p>
      </dgm:t>
    </dgm:pt>
    <dgm:pt modelId="{20D2715D-89B6-496E-BB0C-6DB906440624}" type="parTrans" cxnId="{B82870A5-B7A6-4509-978C-B8E7168C824D}">
      <dgm:prSet/>
      <dgm:spPr/>
      <dgm:t>
        <a:bodyPr/>
        <a:lstStyle/>
        <a:p>
          <a:endParaRPr lang="en-US"/>
        </a:p>
      </dgm:t>
    </dgm:pt>
    <dgm:pt modelId="{B45EBA17-D099-4ACC-B3B1-1DCB9CAE42B9}" type="sibTrans" cxnId="{B82870A5-B7A6-4509-978C-B8E7168C824D}">
      <dgm:prSet/>
      <dgm:spPr/>
      <dgm:t>
        <a:bodyPr/>
        <a:lstStyle/>
        <a:p>
          <a:endParaRPr lang="en-US"/>
        </a:p>
      </dgm:t>
    </dgm:pt>
    <dgm:pt modelId="{A3C93191-5314-4221-A18A-7D175964D6A5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Theatre as a medium of protest and realism</a:t>
          </a:r>
        </a:p>
      </dgm:t>
    </dgm:pt>
    <dgm:pt modelId="{4464DE24-E16F-47A0-A7F8-9D1C371F8F81}" type="parTrans" cxnId="{4ABD0D76-6346-44D8-939A-EE9AEDC1A49E}">
      <dgm:prSet/>
      <dgm:spPr/>
      <dgm:t>
        <a:bodyPr/>
        <a:lstStyle/>
        <a:p>
          <a:endParaRPr lang="en-US"/>
        </a:p>
      </dgm:t>
    </dgm:pt>
    <dgm:pt modelId="{72F002E5-7A49-474B-BBF6-4A4267A1A933}" type="sibTrans" cxnId="{4ABD0D76-6346-44D8-939A-EE9AEDC1A49E}">
      <dgm:prSet/>
      <dgm:spPr/>
      <dgm:t>
        <a:bodyPr/>
        <a:lstStyle/>
        <a:p>
          <a:endParaRPr lang="en-US"/>
        </a:p>
      </dgm:t>
    </dgm:pt>
    <dgm:pt modelId="{DBA10394-EFA3-0942-BF9E-83058E6D2535}" type="pres">
      <dgm:prSet presAssocID="{B65B0A0B-DA60-417D-8BB5-67F18DEDA74F}" presName="linear" presStyleCnt="0">
        <dgm:presLayoutVars>
          <dgm:animLvl val="lvl"/>
          <dgm:resizeHandles val="exact"/>
        </dgm:presLayoutVars>
      </dgm:prSet>
      <dgm:spPr/>
    </dgm:pt>
    <dgm:pt modelId="{FDB09A21-56E0-2E48-8BD0-AD93377A4CF9}" type="pres">
      <dgm:prSet presAssocID="{665CB886-3498-4812-85F2-4263F3DB44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D5D095A-45F0-8D4A-872C-949DEE322662}" type="pres">
      <dgm:prSet presAssocID="{CE7266D5-7C3D-410C-BB28-4DBB8534B7B9}" presName="spacer" presStyleCnt="0"/>
      <dgm:spPr/>
    </dgm:pt>
    <dgm:pt modelId="{E1A9A65E-8C8F-6346-BE1B-8DCAD95712C9}" type="pres">
      <dgm:prSet presAssocID="{5D8EC1D2-49FD-4C3C-905A-CCA60725E2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4C79626-6A16-DE4F-A075-FA04F3A13E83}" type="pres">
      <dgm:prSet presAssocID="{CAD38BE7-BCD0-4550-A959-10F23D84BF27}" presName="spacer" presStyleCnt="0"/>
      <dgm:spPr/>
    </dgm:pt>
    <dgm:pt modelId="{91A40554-2CE5-0F4E-BF96-D97F92AA5732}" type="pres">
      <dgm:prSet presAssocID="{B75E7F12-3814-44B6-947E-A00DF888D6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70A46FA-8CAB-9A4C-A1DC-B60BAADDBD55}" type="pres">
      <dgm:prSet presAssocID="{52EB567B-E4A0-4081-A81C-EAC2EB662EA3}" presName="spacer" presStyleCnt="0"/>
      <dgm:spPr/>
    </dgm:pt>
    <dgm:pt modelId="{7FDAA75B-EFE7-944D-8B9E-3D46F62EE962}" type="pres">
      <dgm:prSet presAssocID="{1F782DD1-75B9-4EEC-BF1C-121E2B4B5E1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8D0AC25-C044-D842-8106-BCC20998C589}" type="pres">
      <dgm:prSet presAssocID="{B45EBA17-D099-4ACC-B3B1-1DCB9CAE42B9}" presName="spacer" presStyleCnt="0"/>
      <dgm:spPr/>
    </dgm:pt>
    <dgm:pt modelId="{B71AAA57-7304-8743-8746-06B420CF2136}" type="pres">
      <dgm:prSet presAssocID="{A3C93191-5314-4221-A18A-7D175964D6A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E33551C-3D6A-6B4F-A026-2760DD0D1222}" type="presOf" srcId="{665CB886-3498-4812-85F2-4263F3DB442D}" destId="{FDB09A21-56E0-2E48-8BD0-AD93377A4CF9}" srcOrd="0" destOrd="0" presId="urn:microsoft.com/office/officeart/2005/8/layout/vList2"/>
    <dgm:cxn modelId="{B68D6E37-C137-495E-B514-6B8904185C3C}" srcId="{B65B0A0B-DA60-417D-8BB5-67F18DEDA74F}" destId="{5D8EC1D2-49FD-4C3C-905A-CCA60725E2BF}" srcOrd="1" destOrd="0" parTransId="{BCE1EC13-1D1D-4228-8AD0-E72C7046F2F9}" sibTransId="{CAD38BE7-BCD0-4550-A959-10F23D84BF27}"/>
    <dgm:cxn modelId="{0BC3C056-48E8-414A-B209-20F48DEB3FC6}" type="presOf" srcId="{B75E7F12-3814-44B6-947E-A00DF888D69B}" destId="{91A40554-2CE5-0F4E-BF96-D97F92AA5732}" srcOrd="0" destOrd="0" presId="urn:microsoft.com/office/officeart/2005/8/layout/vList2"/>
    <dgm:cxn modelId="{72B56E5C-6C35-4E3C-8C73-CA014C67CB0D}" srcId="{B65B0A0B-DA60-417D-8BB5-67F18DEDA74F}" destId="{665CB886-3498-4812-85F2-4263F3DB442D}" srcOrd="0" destOrd="0" parTransId="{53BCFE1A-819F-4119-A6B7-2B55BF786274}" sibTransId="{CE7266D5-7C3D-410C-BB28-4DBB8534B7B9}"/>
    <dgm:cxn modelId="{0C0D2174-97AB-E84E-B3BA-6A1E0D2C3E59}" type="presOf" srcId="{B65B0A0B-DA60-417D-8BB5-67F18DEDA74F}" destId="{DBA10394-EFA3-0942-BF9E-83058E6D2535}" srcOrd="0" destOrd="0" presId="urn:microsoft.com/office/officeart/2005/8/layout/vList2"/>
    <dgm:cxn modelId="{4ABD0D76-6346-44D8-939A-EE9AEDC1A49E}" srcId="{B65B0A0B-DA60-417D-8BB5-67F18DEDA74F}" destId="{A3C93191-5314-4221-A18A-7D175964D6A5}" srcOrd="4" destOrd="0" parTransId="{4464DE24-E16F-47A0-A7F8-9D1C371F8F81}" sibTransId="{72F002E5-7A49-474B-BBF6-4A4267A1A933}"/>
    <dgm:cxn modelId="{EC2DDE8B-14F3-9B48-9BC6-AA5C0D2B3769}" type="presOf" srcId="{5D8EC1D2-49FD-4C3C-905A-CCA60725E2BF}" destId="{E1A9A65E-8C8F-6346-BE1B-8DCAD95712C9}" srcOrd="0" destOrd="0" presId="urn:microsoft.com/office/officeart/2005/8/layout/vList2"/>
    <dgm:cxn modelId="{B82870A5-B7A6-4509-978C-B8E7168C824D}" srcId="{B65B0A0B-DA60-417D-8BB5-67F18DEDA74F}" destId="{1F782DD1-75B9-4EEC-BF1C-121E2B4B5E1A}" srcOrd="3" destOrd="0" parTransId="{20D2715D-89B6-496E-BB0C-6DB906440624}" sibTransId="{B45EBA17-D099-4ACC-B3B1-1DCB9CAE42B9}"/>
    <dgm:cxn modelId="{347038BD-36FC-4222-BDA3-349AEA191C64}" srcId="{B65B0A0B-DA60-417D-8BB5-67F18DEDA74F}" destId="{B75E7F12-3814-44B6-947E-A00DF888D69B}" srcOrd="2" destOrd="0" parTransId="{B5FD1EC4-9F56-4AA3-B760-1CB80B7F1CFA}" sibTransId="{52EB567B-E4A0-4081-A81C-EAC2EB662EA3}"/>
    <dgm:cxn modelId="{A3B6F5C1-AA6E-F84F-BCBE-821C52C5CC30}" type="presOf" srcId="{1F782DD1-75B9-4EEC-BF1C-121E2B4B5E1A}" destId="{7FDAA75B-EFE7-944D-8B9E-3D46F62EE962}" srcOrd="0" destOrd="0" presId="urn:microsoft.com/office/officeart/2005/8/layout/vList2"/>
    <dgm:cxn modelId="{EEAE38D7-8DB2-4E49-8F84-AE3BEB2530BF}" type="presOf" srcId="{A3C93191-5314-4221-A18A-7D175964D6A5}" destId="{B71AAA57-7304-8743-8746-06B420CF2136}" srcOrd="0" destOrd="0" presId="urn:microsoft.com/office/officeart/2005/8/layout/vList2"/>
    <dgm:cxn modelId="{10EDD1EC-BAB8-8141-9748-8CE742BBB174}" type="presParOf" srcId="{DBA10394-EFA3-0942-BF9E-83058E6D2535}" destId="{FDB09A21-56E0-2E48-8BD0-AD93377A4CF9}" srcOrd="0" destOrd="0" presId="urn:microsoft.com/office/officeart/2005/8/layout/vList2"/>
    <dgm:cxn modelId="{FC2650D7-5DF9-5044-B393-7125DA2F3B6B}" type="presParOf" srcId="{DBA10394-EFA3-0942-BF9E-83058E6D2535}" destId="{0D5D095A-45F0-8D4A-872C-949DEE322662}" srcOrd="1" destOrd="0" presId="urn:microsoft.com/office/officeart/2005/8/layout/vList2"/>
    <dgm:cxn modelId="{2F5890B9-8416-E74D-9523-6155833B624A}" type="presParOf" srcId="{DBA10394-EFA3-0942-BF9E-83058E6D2535}" destId="{E1A9A65E-8C8F-6346-BE1B-8DCAD95712C9}" srcOrd="2" destOrd="0" presId="urn:microsoft.com/office/officeart/2005/8/layout/vList2"/>
    <dgm:cxn modelId="{CFDBB588-75FA-3943-96EE-82862F5955B5}" type="presParOf" srcId="{DBA10394-EFA3-0942-BF9E-83058E6D2535}" destId="{44C79626-6A16-DE4F-A075-FA04F3A13E83}" srcOrd="3" destOrd="0" presId="urn:microsoft.com/office/officeart/2005/8/layout/vList2"/>
    <dgm:cxn modelId="{08A0EE86-1010-F64C-A37C-F520C4CD8AB9}" type="presParOf" srcId="{DBA10394-EFA3-0942-BF9E-83058E6D2535}" destId="{91A40554-2CE5-0F4E-BF96-D97F92AA5732}" srcOrd="4" destOrd="0" presId="urn:microsoft.com/office/officeart/2005/8/layout/vList2"/>
    <dgm:cxn modelId="{C5F3333F-F785-EB45-9CCF-16F7993751B1}" type="presParOf" srcId="{DBA10394-EFA3-0942-BF9E-83058E6D2535}" destId="{470A46FA-8CAB-9A4C-A1DC-B60BAADDBD55}" srcOrd="5" destOrd="0" presId="urn:microsoft.com/office/officeart/2005/8/layout/vList2"/>
    <dgm:cxn modelId="{4226DE2B-454E-ED4A-8979-F00FF3CE43E1}" type="presParOf" srcId="{DBA10394-EFA3-0942-BF9E-83058E6D2535}" destId="{7FDAA75B-EFE7-944D-8B9E-3D46F62EE962}" srcOrd="6" destOrd="0" presId="urn:microsoft.com/office/officeart/2005/8/layout/vList2"/>
    <dgm:cxn modelId="{5C5A4408-BA33-134B-8691-E67372D0B3A8}" type="presParOf" srcId="{DBA10394-EFA3-0942-BF9E-83058E6D2535}" destId="{D8D0AC25-C044-D842-8106-BCC20998C589}" srcOrd="7" destOrd="0" presId="urn:microsoft.com/office/officeart/2005/8/layout/vList2"/>
    <dgm:cxn modelId="{06D7AEE5-4756-C24D-87FF-8CC14799180D}" type="presParOf" srcId="{DBA10394-EFA3-0942-BF9E-83058E6D2535}" destId="{B71AAA57-7304-8743-8746-06B420CF21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AA0C4-CD34-47D8-A693-538993DBD9D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9E18CA-A16E-44CC-BB7F-0EB82385A45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Social realism</a:t>
          </a:r>
        </a:p>
      </dgm:t>
    </dgm:pt>
    <dgm:pt modelId="{7583F8B1-5A15-4A0C-8904-AF255ABAF40D}" type="parTrans" cxnId="{3E38BAE9-B83D-4FF7-8AA6-7D94C756CEA0}">
      <dgm:prSet/>
      <dgm:spPr/>
      <dgm:t>
        <a:bodyPr/>
        <a:lstStyle/>
        <a:p>
          <a:endParaRPr lang="en-US"/>
        </a:p>
      </dgm:t>
    </dgm:pt>
    <dgm:pt modelId="{47594442-11DC-4B02-A0F8-A8B59F096EAD}" type="sibTrans" cxnId="{3E38BAE9-B83D-4FF7-8AA6-7D94C756CEA0}">
      <dgm:prSet/>
      <dgm:spPr/>
      <dgm:t>
        <a:bodyPr/>
        <a:lstStyle/>
        <a:p>
          <a:endParaRPr lang="en-US"/>
        </a:p>
      </dgm:t>
    </dgm:pt>
    <dgm:pt modelId="{27D905C7-45FD-48D3-9B0D-22FF91DE4C8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Political criticism</a:t>
          </a:r>
        </a:p>
      </dgm:t>
    </dgm:pt>
    <dgm:pt modelId="{B8ECFEB3-ECF7-4239-B7EF-B910F434ECDF}" type="parTrans" cxnId="{4515F507-756A-4DBC-A77D-5F7BA4EC878D}">
      <dgm:prSet/>
      <dgm:spPr/>
      <dgm:t>
        <a:bodyPr/>
        <a:lstStyle/>
        <a:p>
          <a:endParaRPr lang="en-US"/>
        </a:p>
      </dgm:t>
    </dgm:pt>
    <dgm:pt modelId="{7967EAA7-216F-4704-B058-594810F4E471}" type="sibTrans" cxnId="{4515F507-756A-4DBC-A77D-5F7BA4EC878D}">
      <dgm:prSet/>
      <dgm:spPr/>
      <dgm:t>
        <a:bodyPr/>
        <a:lstStyle/>
        <a:p>
          <a:endParaRPr lang="en-US"/>
        </a:p>
      </dgm:t>
    </dgm:pt>
    <dgm:pt modelId="{53B96BCA-E4C3-41A9-8FA4-03821A0A953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Psychological conflict</a:t>
          </a:r>
        </a:p>
      </dgm:t>
    </dgm:pt>
    <dgm:pt modelId="{22F64AA1-C896-4FEE-8028-F73D53BF93FC}" type="parTrans" cxnId="{AF0F29E5-D3B7-42B6-80C4-63D6C5FCFD44}">
      <dgm:prSet/>
      <dgm:spPr/>
      <dgm:t>
        <a:bodyPr/>
        <a:lstStyle/>
        <a:p>
          <a:endParaRPr lang="en-US"/>
        </a:p>
      </dgm:t>
    </dgm:pt>
    <dgm:pt modelId="{157B0CDF-686A-42D8-8D44-702718AA4A1E}" type="sibTrans" cxnId="{AF0F29E5-D3B7-42B6-80C4-63D6C5FCFD44}">
      <dgm:prSet/>
      <dgm:spPr/>
      <dgm:t>
        <a:bodyPr/>
        <a:lstStyle/>
        <a:p>
          <a:endParaRPr lang="en-US"/>
        </a:p>
      </dgm:t>
    </dgm:pt>
    <dgm:pt modelId="{84192390-6076-49AC-A7B9-E42CEDA3CA15}">
      <dgm:prSet custT="1"/>
      <dgm:spPr/>
      <dgm:t>
        <a:bodyPr/>
        <a:lstStyle/>
        <a:p>
          <a:r>
            <a:rPr lang="en-US" sz="3100" dirty="0">
              <a:solidFill>
                <a:schemeClr val="tx1"/>
              </a:solidFill>
            </a:rPr>
            <a:t>• 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Fragmented narratives</a:t>
          </a:r>
          <a:endParaRPr lang="en-US" sz="3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4E6E4-9FCF-430E-841A-EB7DDF7053AA}" type="parTrans" cxnId="{459FE20F-DCBC-48AD-B017-FCFD90E241C3}">
      <dgm:prSet/>
      <dgm:spPr/>
      <dgm:t>
        <a:bodyPr/>
        <a:lstStyle/>
        <a:p>
          <a:endParaRPr lang="en-US"/>
        </a:p>
      </dgm:t>
    </dgm:pt>
    <dgm:pt modelId="{E92CFAB0-F004-4161-A3BA-9D58229E622D}" type="sibTrans" cxnId="{459FE20F-DCBC-48AD-B017-FCFD90E241C3}">
      <dgm:prSet/>
      <dgm:spPr/>
      <dgm:t>
        <a:bodyPr/>
        <a:lstStyle/>
        <a:p>
          <a:endParaRPr lang="en-US"/>
        </a:p>
      </dgm:t>
    </dgm:pt>
    <dgm:pt modelId="{2C08C5E5-303D-4C8C-9B69-5E4DF8957EC9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• 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Black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satire</a:t>
          </a:r>
        </a:p>
      </dgm:t>
    </dgm:pt>
    <dgm:pt modelId="{496BB723-C9ED-422E-A0D0-1048278CBEFB}" type="parTrans" cxnId="{67C1FE99-AA1A-4BA9-AB0C-E52E8BA01BC3}">
      <dgm:prSet/>
      <dgm:spPr/>
      <dgm:t>
        <a:bodyPr/>
        <a:lstStyle/>
        <a:p>
          <a:endParaRPr lang="en-US"/>
        </a:p>
      </dgm:t>
    </dgm:pt>
    <dgm:pt modelId="{E364733B-D9E0-4BEE-8D29-94F21E1729D6}" type="sibTrans" cxnId="{67C1FE99-AA1A-4BA9-AB0C-E52E8BA01BC3}">
      <dgm:prSet/>
      <dgm:spPr/>
      <dgm:t>
        <a:bodyPr/>
        <a:lstStyle/>
        <a:p>
          <a:endParaRPr lang="en-US"/>
        </a:p>
      </dgm:t>
    </dgm:pt>
    <dgm:pt modelId="{83154F47-8FA4-48D0-AE64-FAC409A30DA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• 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staging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B6F46-034A-4910-850C-F9E96E48684D}" type="parTrans" cxnId="{4E5A910D-76DC-4901-9D9F-E9B2A1795360}">
      <dgm:prSet/>
      <dgm:spPr/>
      <dgm:t>
        <a:bodyPr/>
        <a:lstStyle/>
        <a:p>
          <a:endParaRPr lang="en-US"/>
        </a:p>
      </dgm:t>
    </dgm:pt>
    <dgm:pt modelId="{F9CCBB06-760C-4819-99FA-35DA689EF99F}" type="sibTrans" cxnId="{4E5A910D-76DC-4901-9D9F-E9B2A1795360}">
      <dgm:prSet/>
      <dgm:spPr/>
      <dgm:t>
        <a:bodyPr/>
        <a:lstStyle/>
        <a:p>
          <a:endParaRPr lang="en-US"/>
        </a:p>
      </dgm:t>
    </dgm:pt>
    <dgm:pt modelId="{D005F2D2-CBDA-D248-ACFE-240C3EB82F82}" type="pres">
      <dgm:prSet presAssocID="{D02AA0C4-CD34-47D8-A693-538993DBD9DC}" presName="diagram" presStyleCnt="0">
        <dgm:presLayoutVars>
          <dgm:dir/>
          <dgm:resizeHandles val="exact"/>
        </dgm:presLayoutVars>
      </dgm:prSet>
      <dgm:spPr/>
    </dgm:pt>
    <dgm:pt modelId="{3FDE6D0B-2E87-E04E-A97D-C808A4922908}" type="pres">
      <dgm:prSet presAssocID="{189E18CA-A16E-44CC-BB7F-0EB82385A45D}" presName="node" presStyleLbl="node1" presStyleIdx="0" presStyleCnt="6">
        <dgm:presLayoutVars>
          <dgm:bulletEnabled val="1"/>
        </dgm:presLayoutVars>
      </dgm:prSet>
      <dgm:spPr/>
    </dgm:pt>
    <dgm:pt modelId="{3F7F0EEE-4C61-C441-9D5D-368739EA01F6}" type="pres">
      <dgm:prSet presAssocID="{47594442-11DC-4B02-A0F8-A8B59F096EAD}" presName="sibTrans" presStyleCnt="0"/>
      <dgm:spPr/>
    </dgm:pt>
    <dgm:pt modelId="{1BEF5743-F764-3B46-8C4A-0E582D63DA61}" type="pres">
      <dgm:prSet presAssocID="{27D905C7-45FD-48D3-9B0D-22FF91DE4C82}" presName="node" presStyleLbl="node1" presStyleIdx="1" presStyleCnt="6">
        <dgm:presLayoutVars>
          <dgm:bulletEnabled val="1"/>
        </dgm:presLayoutVars>
      </dgm:prSet>
      <dgm:spPr/>
    </dgm:pt>
    <dgm:pt modelId="{00FFB70B-416F-3A4A-ABC2-1868BD210487}" type="pres">
      <dgm:prSet presAssocID="{7967EAA7-216F-4704-B058-594810F4E471}" presName="sibTrans" presStyleCnt="0"/>
      <dgm:spPr/>
    </dgm:pt>
    <dgm:pt modelId="{3D2AA18F-5DBA-E742-AF5A-E890FDA0D95D}" type="pres">
      <dgm:prSet presAssocID="{53B96BCA-E4C3-41A9-8FA4-03821A0A9534}" presName="node" presStyleLbl="node1" presStyleIdx="2" presStyleCnt="6">
        <dgm:presLayoutVars>
          <dgm:bulletEnabled val="1"/>
        </dgm:presLayoutVars>
      </dgm:prSet>
      <dgm:spPr/>
    </dgm:pt>
    <dgm:pt modelId="{F7E9F099-4419-4A45-8DD0-B552721F4B71}" type="pres">
      <dgm:prSet presAssocID="{157B0CDF-686A-42D8-8D44-702718AA4A1E}" presName="sibTrans" presStyleCnt="0"/>
      <dgm:spPr/>
    </dgm:pt>
    <dgm:pt modelId="{0DC8272C-AB19-194A-9AD0-2B7B0AC992EC}" type="pres">
      <dgm:prSet presAssocID="{84192390-6076-49AC-A7B9-E42CEDA3CA15}" presName="node" presStyleLbl="node1" presStyleIdx="3" presStyleCnt="6">
        <dgm:presLayoutVars>
          <dgm:bulletEnabled val="1"/>
        </dgm:presLayoutVars>
      </dgm:prSet>
      <dgm:spPr/>
    </dgm:pt>
    <dgm:pt modelId="{D41CB69F-364D-C948-B803-BE370B5202B7}" type="pres">
      <dgm:prSet presAssocID="{E92CFAB0-F004-4161-A3BA-9D58229E622D}" presName="sibTrans" presStyleCnt="0"/>
      <dgm:spPr/>
    </dgm:pt>
    <dgm:pt modelId="{F5049106-58B7-3F4D-A0E4-CC5DF9088985}" type="pres">
      <dgm:prSet presAssocID="{2C08C5E5-303D-4C8C-9B69-5E4DF8957EC9}" presName="node" presStyleLbl="node1" presStyleIdx="4" presStyleCnt="6" custScaleX="203094">
        <dgm:presLayoutVars>
          <dgm:bulletEnabled val="1"/>
        </dgm:presLayoutVars>
      </dgm:prSet>
      <dgm:spPr/>
    </dgm:pt>
    <dgm:pt modelId="{1BCFDE37-2801-6B4A-822A-47FC1D5323DF}" type="pres">
      <dgm:prSet presAssocID="{E364733B-D9E0-4BEE-8D29-94F21E1729D6}" presName="sibTrans" presStyleCnt="0"/>
      <dgm:spPr/>
    </dgm:pt>
    <dgm:pt modelId="{41ACD1F4-968B-7C40-8349-0CF2F86F4B51}" type="pres">
      <dgm:prSet presAssocID="{83154F47-8FA4-48D0-AE64-FAC409A30DA0}" presName="node" presStyleLbl="node1" presStyleIdx="5" presStyleCnt="6" custScaleX="203094">
        <dgm:presLayoutVars>
          <dgm:bulletEnabled val="1"/>
        </dgm:presLayoutVars>
      </dgm:prSet>
      <dgm:spPr/>
    </dgm:pt>
  </dgm:ptLst>
  <dgm:cxnLst>
    <dgm:cxn modelId="{4515F507-756A-4DBC-A77D-5F7BA4EC878D}" srcId="{D02AA0C4-CD34-47D8-A693-538993DBD9DC}" destId="{27D905C7-45FD-48D3-9B0D-22FF91DE4C82}" srcOrd="1" destOrd="0" parTransId="{B8ECFEB3-ECF7-4239-B7EF-B910F434ECDF}" sibTransId="{7967EAA7-216F-4704-B058-594810F4E471}"/>
    <dgm:cxn modelId="{4E5A910D-76DC-4901-9D9F-E9B2A1795360}" srcId="{D02AA0C4-CD34-47D8-A693-538993DBD9DC}" destId="{83154F47-8FA4-48D0-AE64-FAC409A30DA0}" srcOrd="5" destOrd="0" parTransId="{E1BB6F46-034A-4910-850C-F9E96E48684D}" sibTransId="{F9CCBB06-760C-4819-99FA-35DA689EF99F}"/>
    <dgm:cxn modelId="{459FE20F-DCBC-48AD-B017-FCFD90E241C3}" srcId="{D02AA0C4-CD34-47D8-A693-538993DBD9DC}" destId="{84192390-6076-49AC-A7B9-E42CEDA3CA15}" srcOrd="3" destOrd="0" parTransId="{1BF4E6E4-9FCF-430E-841A-EB7DDF7053AA}" sibTransId="{E92CFAB0-F004-4161-A3BA-9D58229E622D}"/>
    <dgm:cxn modelId="{1988DC12-0404-C142-9DE0-1C3FEA4074B7}" type="presOf" srcId="{189E18CA-A16E-44CC-BB7F-0EB82385A45D}" destId="{3FDE6D0B-2E87-E04E-A97D-C808A4922908}" srcOrd="0" destOrd="0" presId="urn:microsoft.com/office/officeart/2005/8/layout/default"/>
    <dgm:cxn modelId="{4D744877-0974-624D-B862-C0541152E9E3}" type="presOf" srcId="{27D905C7-45FD-48D3-9B0D-22FF91DE4C82}" destId="{1BEF5743-F764-3B46-8C4A-0E582D63DA61}" srcOrd="0" destOrd="0" presId="urn:microsoft.com/office/officeart/2005/8/layout/default"/>
    <dgm:cxn modelId="{67C1FE99-AA1A-4BA9-AB0C-E52E8BA01BC3}" srcId="{D02AA0C4-CD34-47D8-A693-538993DBD9DC}" destId="{2C08C5E5-303D-4C8C-9B69-5E4DF8957EC9}" srcOrd="4" destOrd="0" parTransId="{496BB723-C9ED-422E-A0D0-1048278CBEFB}" sibTransId="{E364733B-D9E0-4BEE-8D29-94F21E1729D6}"/>
    <dgm:cxn modelId="{1E5A2DA4-9AAA-4944-86DF-AAFD994BCD57}" type="presOf" srcId="{2C08C5E5-303D-4C8C-9B69-5E4DF8957EC9}" destId="{F5049106-58B7-3F4D-A0E4-CC5DF9088985}" srcOrd="0" destOrd="0" presId="urn:microsoft.com/office/officeart/2005/8/layout/default"/>
    <dgm:cxn modelId="{355E76AE-F34D-8645-BCC1-CE53538314B7}" type="presOf" srcId="{D02AA0C4-CD34-47D8-A693-538993DBD9DC}" destId="{D005F2D2-CBDA-D248-ACFE-240C3EB82F82}" srcOrd="0" destOrd="0" presId="urn:microsoft.com/office/officeart/2005/8/layout/default"/>
    <dgm:cxn modelId="{F2E9C9D5-C89D-FC4C-AD27-87B6CEA4D00C}" type="presOf" srcId="{83154F47-8FA4-48D0-AE64-FAC409A30DA0}" destId="{41ACD1F4-968B-7C40-8349-0CF2F86F4B51}" srcOrd="0" destOrd="0" presId="urn:microsoft.com/office/officeart/2005/8/layout/default"/>
    <dgm:cxn modelId="{AF0F29E5-D3B7-42B6-80C4-63D6C5FCFD44}" srcId="{D02AA0C4-CD34-47D8-A693-538993DBD9DC}" destId="{53B96BCA-E4C3-41A9-8FA4-03821A0A9534}" srcOrd="2" destOrd="0" parTransId="{22F64AA1-C896-4FEE-8028-F73D53BF93FC}" sibTransId="{157B0CDF-686A-42D8-8D44-702718AA4A1E}"/>
    <dgm:cxn modelId="{3E38BAE9-B83D-4FF7-8AA6-7D94C756CEA0}" srcId="{D02AA0C4-CD34-47D8-A693-538993DBD9DC}" destId="{189E18CA-A16E-44CC-BB7F-0EB82385A45D}" srcOrd="0" destOrd="0" parTransId="{7583F8B1-5A15-4A0C-8904-AF255ABAF40D}" sibTransId="{47594442-11DC-4B02-A0F8-A8B59F096EAD}"/>
    <dgm:cxn modelId="{2875F6E9-B9EA-2A4D-93A4-4F0722D84BE8}" type="presOf" srcId="{53B96BCA-E4C3-41A9-8FA4-03821A0A9534}" destId="{3D2AA18F-5DBA-E742-AF5A-E890FDA0D95D}" srcOrd="0" destOrd="0" presId="urn:microsoft.com/office/officeart/2005/8/layout/default"/>
    <dgm:cxn modelId="{623599EC-258C-C741-97D2-681596725F89}" type="presOf" srcId="{84192390-6076-49AC-A7B9-E42CEDA3CA15}" destId="{0DC8272C-AB19-194A-9AD0-2B7B0AC992EC}" srcOrd="0" destOrd="0" presId="urn:microsoft.com/office/officeart/2005/8/layout/default"/>
    <dgm:cxn modelId="{2F13801A-2F4E-5645-8CF4-1CDBA97EBD8C}" type="presParOf" srcId="{D005F2D2-CBDA-D248-ACFE-240C3EB82F82}" destId="{3FDE6D0B-2E87-E04E-A97D-C808A4922908}" srcOrd="0" destOrd="0" presId="urn:microsoft.com/office/officeart/2005/8/layout/default"/>
    <dgm:cxn modelId="{80C7B7BB-055F-1D42-BE07-E20A4E5EE7B6}" type="presParOf" srcId="{D005F2D2-CBDA-D248-ACFE-240C3EB82F82}" destId="{3F7F0EEE-4C61-C441-9D5D-368739EA01F6}" srcOrd="1" destOrd="0" presId="urn:microsoft.com/office/officeart/2005/8/layout/default"/>
    <dgm:cxn modelId="{B6399B70-4E19-164B-BCF6-30B5407467BF}" type="presParOf" srcId="{D005F2D2-CBDA-D248-ACFE-240C3EB82F82}" destId="{1BEF5743-F764-3B46-8C4A-0E582D63DA61}" srcOrd="2" destOrd="0" presId="urn:microsoft.com/office/officeart/2005/8/layout/default"/>
    <dgm:cxn modelId="{9FD4C6DA-2E86-8C47-BE5D-59020033954B}" type="presParOf" srcId="{D005F2D2-CBDA-D248-ACFE-240C3EB82F82}" destId="{00FFB70B-416F-3A4A-ABC2-1868BD210487}" srcOrd="3" destOrd="0" presId="urn:microsoft.com/office/officeart/2005/8/layout/default"/>
    <dgm:cxn modelId="{354E56C5-762F-A245-88A3-62013F92B788}" type="presParOf" srcId="{D005F2D2-CBDA-D248-ACFE-240C3EB82F82}" destId="{3D2AA18F-5DBA-E742-AF5A-E890FDA0D95D}" srcOrd="4" destOrd="0" presId="urn:microsoft.com/office/officeart/2005/8/layout/default"/>
    <dgm:cxn modelId="{4D9EB12A-32C7-A44E-BD32-6B4C57719B7B}" type="presParOf" srcId="{D005F2D2-CBDA-D248-ACFE-240C3EB82F82}" destId="{F7E9F099-4419-4A45-8DD0-B552721F4B71}" srcOrd="5" destOrd="0" presId="urn:microsoft.com/office/officeart/2005/8/layout/default"/>
    <dgm:cxn modelId="{DA928716-9219-714F-86C5-A20880560870}" type="presParOf" srcId="{D005F2D2-CBDA-D248-ACFE-240C3EB82F82}" destId="{0DC8272C-AB19-194A-9AD0-2B7B0AC992EC}" srcOrd="6" destOrd="0" presId="urn:microsoft.com/office/officeart/2005/8/layout/default"/>
    <dgm:cxn modelId="{1B1EF499-05B2-6345-935A-58D4A3999621}" type="presParOf" srcId="{D005F2D2-CBDA-D248-ACFE-240C3EB82F82}" destId="{D41CB69F-364D-C948-B803-BE370B5202B7}" srcOrd="7" destOrd="0" presId="urn:microsoft.com/office/officeart/2005/8/layout/default"/>
    <dgm:cxn modelId="{8488A4E2-93D3-C743-B16D-668E96A875DD}" type="presParOf" srcId="{D005F2D2-CBDA-D248-ACFE-240C3EB82F82}" destId="{F5049106-58B7-3F4D-A0E4-CC5DF9088985}" srcOrd="8" destOrd="0" presId="urn:microsoft.com/office/officeart/2005/8/layout/default"/>
    <dgm:cxn modelId="{EC1E92C5-1640-854E-973A-8965F9DF81DB}" type="presParOf" srcId="{D005F2D2-CBDA-D248-ACFE-240C3EB82F82}" destId="{1BCFDE37-2801-6B4A-822A-47FC1D5323DF}" srcOrd="9" destOrd="0" presId="urn:microsoft.com/office/officeart/2005/8/layout/default"/>
    <dgm:cxn modelId="{DF127B03-E578-254A-897E-48E33F58FFEA}" type="presParOf" srcId="{D005F2D2-CBDA-D248-ACFE-240C3EB82F82}" destId="{41ACD1F4-968B-7C40-8349-0CF2F86F4B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AC25DC-6420-4F14-8CF6-12A814C56CD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E183C8F-975D-481E-93A2-3B85C1147505}">
      <dgm:prSet custT="1"/>
      <dgm:spPr/>
      <dgm:t>
        <a:bodyPr/>
        <a:lstStyle/>
        <a:p>
          <a:pPr algn="ctr"/>
          <a:r>
            <a:rPr lang="en-US" sz="31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Literary movement of the 1950s</a:t>
          </a:r>
          <a:endParaRPr lang="en-US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6CB37-A2DC-45E8-9BDD-CCE7DC16140D}" type="parTrans" cxnId="{7F99E1B7-0C4B-4EC5-AA9F-366308020F99}">
      <dgm:prSet/>
      <dgm:spPr/>
      <dgm:t>
        <a:bodyPr/>
        <a:lstStyle/>
        <a:p>
          <a:endParaRPr lang="en-US"/>
        </a:p>
      </dgm:t>
    </dgm:pt>
    <dgm:pt modelId="{C4C0E3AD-2BCA-4ADD-8F61-091826E1E715}" type="sibTrans" cxnId="{7F99E1B7-0C4B-4EC5-AA9F-366308020F99}">
      <dgm:prSet/>
      <dgm:spPr/>
      <dgm:t>
        <a:bodyPr/>
        <a:lstStyle/>
        <a:p>
          <a:endParaRPr lang="en-US"/>
        </a:p>
      </dgm:t>
    </dgm:pt>
    <dgm:pt modelId="{1C1306B8-D9A4-4FA5-B0BB-431524816F00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Expressed frustration of the middle and working classes</a:t>
          </a:r>
        </a:p>
      </dgm:t>
    </dgm:pt>
    <dgm:pt modelId="{0377F412-9BA1-448F-A8D1-B018F2FD24F0}" type="parTrans" cxnId="{13B6501A-C097-4A24-8650-E078B08B33FE}">
      <dgm:prSet/>
      <dgm:spPr/>
      <dgm:t>
        <a:bodyPr/>
        <a:lstStyle/>
        <a:p>
          <a:endParaRPr lang="en-US"/>
        </a:p>
      </dgm:t>
    </dgm:pt>
    <dgm:pt modelId="{D80AAD5C-C361-48B5-8F78-86DAFBD5D1ED}" type="sibTrans" cxnId="{13B6501A-C097-4A24-8650-E078B08B33FE}">
      <dgm:prSet/>
      <dgm:spPr/>
      <dgm:t>
        <a:bodyPr/>
        <a:lstStyle/>
        <a:p>
          <a:endParaRPr lang="en-US"/>
        </a:p>
      </dgm:t>
    </dgm:pt>
    <dgm:pt modelId="{C7F3E667-59D4-49FE-A58B-1C8EECC17943}">
      <dgm:prSet custT="1"/>
      <dgm:spPr/>
      <dgm:t>
        <a:bodyPr/>
        <a:lstStyle/>
        <a:p>
          <a:pPr algn="ctr"/>
          <a:r>
            <a:rPr lang="en-US" sz="3000" dirty="0"/>
            <a:t>• 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Criticized class system and social hypocrisy</a:t>
          </a:r>
          <a:endParaRPr lang="en-US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07809-B104-4B19-9B8A-78E547790DFF}" type="parTrans" cxnId="{956A68D0-A9E8-45F8-BCB2-26BEB085C131}">
      <dgm:prSet/>
      <dgm:spPr/>
      <dgm:t>
        <a:bodyPr/>
        <a:lstStyle/>
        <a:p>
          <a:endParaRPr lang="en-US"/>
        </a:p>
      </dgm:t>
    </dgm:pt>
    <dgm:pt modelId="{F253EDC0-889F-4BF7-89B0-AC7ADBB98323}" type="sibTrans" cxnId="{956A68D0-A9E8-45F8-BCB2-26BEB085C131}">
      <dgm:prSet/>
      <dgm:spPr/>
      <dgm:t>
        <a:bodyPr/>
        <a:lstStyle/>
        <a:p>
          <a:endParaRPr lang="en-US"/>
        </a:p>
      </dgm:t>
    </dgm:pt>
    <dgm:pt modelId="{077AEB1C-6F13-4644-B3CD-87F9C24B2D86}">
      <dgm:prSet custT="1"/>
      <dgm:spPr/>
      <dgm:t>
        <a:bodyPr/>
        <a:lstStyle/>
        <a:p>
          <a:pPr algn="ctr"/>
          <a:r>
            <a:rPr lang="en-US" sz="3000" dirty="0"/>
            <a:t>• 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playwright: John Osborne</a:t>
          </a:r>
          <a:endParaRPr lang="en-US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75019-C21F-42FB-A27B-8D936A7F818D}" type="parTrans" cxnId="{DCD992E1-4BAC-48FD-A65F-A68C3B8F3BC5}">
      <dgm:prSet/>
      <dgm:spPr/>
      <dgm:t>
        <a:bodyPr/>
        <a:lstStyle/>
        <a:p>
          <a:endParaRPr lang="en-US"/>
        </a:p>
      </dgm:t>
    </dgm:pt>
    <dgm:pt modelId="{04CE187F-17B9-4695-9A13-085A5F512CAA}" type="sibTrans" cxnId="{DCD992E1-4BAC-48FD-A65F-A68C3B8F3BC5}">
      <dgm:prSet/>
      <dgm:spPr/>
      <dgm:t>
        <a:bodyPr/>
        <a:lstStyle/>
        <a:p>
          <a:endParaRPr lang="en-US"/>
        </a:p>
      </dgm:t>
    </dgm:pt>
    <dgm:pt modelId="{689E5823-F6B1-564D-AFAB-E781D808607E}" type="pres">
      <dgm:prSet presAssocID="{E9AC25DC-6420-4F14-8CF6-12A814C56CD4}" presName="vert0" presStyleCnt="0">
        <dgm:presLayoutVars>
          <dgm:dir/>
          <dgm:animOne val="branch"/>
          <dgm:animLvl val="lvl"/>
        </dgm:presLayoutVars>
      </dgm:prSet>
      <dgm:spPr/>
    </dgm:pt>
    <dgm:pt modelId="{29F2EA42-BAAE-1949-B286-541C3F3F2F4B}" type="pres">
      <dgm:prSet presAssocID="{4E183C8F-975D-481E-93A2-3B85C1147505}" presName="thickLine" presStyleLbl="alignNode1" presStyleIdx="0" presStyleCnt="4"/>
      <dgm:spPr/>
    </dgm:pt>
    <dgm:pt modelId="{9126A3EE-6353-924D-8551-ED9B20D207E9}" type="pres">
      <dgm:prSet presAssocID="{4E183C8F-975D-481E-93A2-3B85C1147505}" presName="horz1" presStyleCnt="0"/>
      <dgm:spPr/>
    </dgm:pt>
    <dgm:pt modelId="{3043B781-ADA3-B845-B359-225A2E7740B7}" type="pres">
      <dgm:prSet presAssocID="{4E183C8F-975D-481E-93A2-3B85C1147505}" presName="tx1" presStyleLbl="revTx" presStyleIdx="0" presStyleCnt="4"/>
      <dgm:spPr/>
    </dgm:pt>
    <dgm:pt modelId="{E171FAFE-1173-FE4D-B91C-82EFFC76D84B}" type="pres">
      <dgm:prSet presAssocID="{4E183C8F-975D-481E-93A2-3B85C1147505}" presName="vert1" presStyleCnt="0"/>
      <dgm:spPr/>
    </dgm:pt>
    <dgm:pt modelId="{77210797-A2A1-7346-8CAD-BBD57AF17B20}" type="pres">
      <dgm:prSet presAssocID="{1C1306B8-D9A4-4FA5-B0BB-431524816F00}" presName="thickLine" presStyleLbl="alignNode1" presStyleIdx="1" presStyleCnt="4"/>
      <dgm:spPr/>
    </dgm:pt>
    <dgm:pt modelId="{4F9C4429-07D1-5346-8201-7AADAE2B5445}" type="pres">
      <dgm:prSet presAssocID="{1C1306B8-D9A4-4FA5-B0BB-431524816F00}" presName="horz1" presStyleCnt="0"/>
      <dgm:spPr/>
    </dgm:pt>
    <dgm:pt modelId="{C4AA7784-3460-264D-A57D-478EFE4D73EB}" type="pres">
      <dgm:prSet presAssocID="{1C1306B8-D9A4-4FA5-B0BB-431524816F00}" presName="tx1" presStyleLbl="revTx" presStyleIdx="1" presStyleCnt="4"/>
      <dgm:spPr/>
    </dgm:pt>
    <dgm:pt modelId="{64DB0CFA-8E6D-FD40-A2B6-A3D07D014424}" type="pres">
      <dgm:prSet presAssocID="{1C1306B8-D9A4-4FA5-B0BB-431524816F00}" presName="vert1" presStyleCnt="0"/>
      <dgm:spPr/>
    </dgm:pt>
    <dgm:pt modelId="{1AE0D653-7954-AF4F-9849-6724F4028F82}" type="pres">
      <dgm:prSet presAssocID="{C7F3E667-59D4-49FE-A58B-1C8EECC17943}" presName="thickLine" presStyleLbl="alignNode1" presStyleIdx="2" presStyleCnt="4"/>
      <dgm:spPr/>
    </dgm:pt>
    <dgm:pt modelId="{26705956-F7D7-8F46-BD42-5DBF3F9B93AC}" type="pres">
      <dgm:prSet presAssocID="{C7F3E667-59D4-49FE-A58B-1C8EECC17943}" presName="horz1" presStyleCnt="0"/>
      <dgm:spPr/>
    </dgm:pt>
    <dgm:pt modelId="{9A832DF0-70B1-E744-B33D-E4B4569DFFA9}" type="pres">
      <dgm:prSet presAssocID="{C7F3E667-59D4-49FE-A58B-1C8EECC17943}" presName="tx1" presStyleLbl="revTx" presStyleIdx="2" presStyleCnt="4"/>
      <dgm:spPr/>
    </dgm:pt>
    <dgm:pt modelId="{63B5F452-8B81-0049-84BB-03C7F5326F39}" type="pres">
      <dgm:prSet presAssocID="{C7F3E667-59D4-49FE-A58B-1C8EECC17943}" presName="vert1" presStyleCnt="0"/>
      <dgm:spPr/>
    </dgm:pt>
    <dgm:pt modelId="{0FB45D97-9B59-BC4A-9E66-272A4D5DB74E}" type="pres">
      <dgm:prSet presAssocID="{077AEB1C-6F13-4644-B3CD-87F9C24B2D86}" presName="thickLine" presStyleLbl="alignNode1" presStyleIdx="3" presStyleCnt="4"/>
      <dgm:spPr/>
    </dgm:pt>
    <dgm:pt modelId="{35B6D829-34C8-F140-82E5-85B3DA0B4269}" type="pres">
      <dgm:prSet presAssocID="{077AEB1C-6F13-4644-B3CD-87F9C24B2D86}" presName="horz1" presStyleCnt="0"/>
      <dgm:spPr/>
    </dgm:pt>
    <dgm:pt modelId="{276150D3-58D1-C341-9C95-E027AE255720}" type="pres">
      <dgm:prSet presAssocID="{077AEB1C-6F13-4644-B3CD-87F9C24B2D86}" presName="tx1" presStyleLbl="revTx" presStyleIdx="3" presStyleCnt="4"/>
      <dgm:spPr/>
    </dgm:pt>
    <dgm:pt modelId="{B48CB68A-F83E-574F-A97C-98F4B8C5FB55}" type="pres">
      <dgm:prSet presAssocID="{077AEB1C-6F13-4644-B3CD-87F9C24B2D86}" presName="vert1" presStyleCnt="0"/>
      <dgm:spPr/>
    </dgm:pt>
  </dgm:ptLst>
  <dgm:cxnLst>
    <dgm:cxn modelId="{13B6501A-C097-4A24-8650-E078B08B33FE}" srcId="{E9AC25DC-6420-4F14-8CF6-12A814C56CD4}" destId="{1C1306B8-D9A4-4FA5-B0BB-431524816F00}" srcOrd="1" destOrd="0" parTransId="{0377F412-9BA1-448F-A8D1-B018F2FD24F0}" sibTransId="{D80AAD5C-C361-48B5-8F78-86DAFBD5D1ED}"/>
    <dgm:cxn modelId="{19FBC21C-FAEF-4C46-B039-750556ECF707}" type="presOf" srcId="{077AEB1C-6F13-4644-B3CD-87F9C24B2D86}" destId="{276150D3-58D1-C341-9C95-E027AE255720}" srcOrd="0" destOrd="0" presId="urn:microsoft.com/office/officeart/2008/layout/LinedList"/>
    <dgm:cxn modelId="{4CF9D782-A4E4-9447-86ED-FE2F99ECE829}" type="presOf" srcId="{1C1306B8-D9A4-4FA5-B0BB-431524816F00}" destId="{C4AA7784-3460-264D-A57D-478EFE4D73EB}" srcOrd="0" destOrd="0" presId="urn:microsoft.com/office/officeart/2008/layout/LinedList"/>
    <dgm:cxn modelId="{7F99E1B7-0C4B-4EC5-AA9F-366308020F99}" srcId="{E9AC25DC-6420-4F14-8CF6-12A814C56CD4}" destId="{4E183C8F-975D-481E-93A2-3B85C1147505}" srcOrd="0" destOrd="0" parTransId="{F1D6CB37-A2DC-45E8-9BDD-CCE7DC16140D}" sibTransId="{C4C0E3AD-2BCA-4ADD-8F61-091826E1E715}"/>
    <dgm:cxn modelId="{130530BA-1E8E-3A41-ADBB-FD4826AD2C14}" type="presOf" srcId="{C7F3E667-59D4-49FE-A58B-1C8EECC17943}" destId="{9A832DF0-70B1-E744-B33D-E4B4569DFFA9}" srcOrd="0" destOrd="0" presId="urn:microsoft.com/office/officeart/2008/layout/LinedList"/>
    <dgm:cxn modelId="{956A68D0-A9E8-45F8-BCB2-26BEB085C131}" srcId="{E9AC25DC-6420-4F14-8CF6-12A814C56CD4}" destId="{C7F3E667-59D4-49FE-A58B-1C8EECC17943}" srcOrd="2" destOrd="0" parTransId="{4A507809-B104-4B19-9B8A-78E547790DFF}" sibTransId="{F253EDC0-889F-4BF7-89B0-AC7ADBB98323}"/>
    <dgm:cxn modelId="{DCD992E1-4BAC-48FD-A65F-A68C3B8F3BC5}" srcId="{E9AC25DC-6420-4F14-8CF6-12A814C56CD4}" destId="{077AEB1C-6F13-4644-B3CD-87F9C24B2D86}" srcOrd="3" destOrd="0" parTransId="{FFB75019-C21F-42FB-A27B-8D936A7F818D}" sibTransId="{04CE187F-17B9-4695-9A13-085A5F512CAA}"/>
    <dgm:cxn modelId="{8135D7E5-24F6-324C-A5C5-CEF9135AE995}" type="presOf" srcId="{E9AC25DC-6420-4F14-8CF6-12A814C56CD4}" destId="{689E5823-F6B1-564D-AFAB-E781D808607E}" srcOrd="0" destOrd="0" presId="urn:microsoft.com/office/officeart/2008/layout/LinedList"/>
    <dgm:cxn modelId="{62F7DAF3-4541-8441-B765-08834436223D}" type="presOf" srcId="{4E183C8F-975D-481E-93A2-3B85C1147505}" destId="{3043B781-ADA3-B845-B359-225A2E7740B7}" srcOrd="0" destOrd="0" presId="urn:microsoft.com/office/officeart/2008/layout/LinedList"/>
    <dgm:cxn modelId="{3689ABB9-B24E-5C49-9496-D0D8E481607B}" type="presParOf" srcId="{689E5823-F6B1-564D-AFAB-E781D808607E}" destId="{29F2EA42-BAAE-1949-B286-541C3F3F2F4B}" srcOrd="0" destOrd="0" presId="urn:microsoft.com/office/officeart/2008/layout/LinedList"/>
    <dgm:cxn modelId="{3CB90DFA-0755-194A-B583-61B654F0435C}" type="presParOf" srcId="{689E5823-F6B1-564D-AFAB-E781D808607E}" destId="{9126A3EE-6353-924D-8551-ED9B20D207E9}" srcOrd="1" destOrd="0" presId="urn:microsoft.com/office/officeart/2008/layout/LinedList"/>
    <dgm:cxn modelId="{8783AB22-0611-5045-950F-969FCF30601A}" type="presParOf" srcId="{9126A3EE-6353-924D-8551-ED9B20D207E9}" destId="{3043B781-ADA3-B845-B359-225A2E7740B7}" srcOrd="0" destOrd="0" presId="urn:microsoft.com/office/officeart/2008/layout/LinedList"/>
    <dgm:cxn modelId="{1AE483DC-DFA1-8D4F-A189-8062A7B2F0E7}" type="presParOf" srcId="{9126A3EE-6353-924D-8551-ED9B20D207E9}" destId="{E171FAFE-1173-FE4D-B91C-82EFFC76D84B}" srcOrd="1" destOrd="0" presId="urn:microsoft.com/office/officeart/2008/layout/LinedList"/>
    <dgm:cxn modelId="{B533D106-4AA2-334B-8C81-4F51B98F742F}" type="presParOf" srcId="{689E5823-F6B1-564D-AFAB-E781D808607E}" destId="{77210797-A2A1-7346-8CAD-BBD57AF17B20}" srcOrd="2" destOrd="0" presId="urn:microsoft.com/office/officeart/2008/layout/LinedList"/>
    <dgm:cxn modelId="{89DA6201-1542-924C-BF4E-21DAC50106B2}" type="presParOf" srcId="{689E5823-F6B1-564D-AFAB-E781D808607E}" destId="{4F9C4429-07D1-5346-8201-7AADAE2B5445}" srcOrd="3" destOrd="0" presId="urn:microsoft.com/office/officeart/2008/layout/LinedList"/>
    <dgm:cxn modelId="{7196D3AE-4122-EF4E-A2AE-342A00383F8C}" type="presParOf" srcId="{4F9C4429-07D1-5346-8201-7AADAE2B5445}" destId="{C4AA7784-3460-264D-A57D-478EFE4D73EB}" srcOrd="0" destOrd="0" presId="urn:microsoft.com/office/officeart/2008/layout/LinedList"/>
    <dgm:cxn modelId="{8E62313E-BF5E-684C-8DDF-BE8DC227AA0F}" type="presParOf" srcId="{4F9C4429-07D1-5346-8201-7AADAE2B5445}" destId="{64DB0CFA-8E6D-FD40-A2B6-A3D07D014424}" srcOrd="1" destOrd="0" presId="urn:microsoft.com/office/officeart/2008/layout/LinedList"/>
    <dgm:cxn modelId="{A7F71C75-3C56-0C44-BDD4-C0823E2BFF57}" type="presParOf" srcId="{689E5823-F6B1-564D-AFAB-E781D808607E}" destId="{1AE0D653-7954-AF4F-9849-6724F4028F82}" srcOrd="4" destOrd="0" presId="urn:microsoft.com/office/officeart/2008/layout/LinedList"/>
    <dgm:cxn modelId="{6A5E2441-6E97-BA47-AF85-AB4BD382D20E}" type="presParOf" srcId="{689E5823-F6B1-564D-AFAB-E781D808607E}" destId="{26705956-F7D7-8F46-BD42-5DBF3F9B93AC}" srcOrd="5" destOrd="0" presId="urn:microsoft.com/office/officeart/2008/layout/LinedList"/>
    <dgm:cxn modelId="{AC1DF471-B8F5-864C-8BF7-A6FB2546C8F3}" type="presParOf" srcId="{26705956-F7D7-8F46-BD42-5DBF3F9B93AC}" destId="{9A832DF0-70B1-E744-B33D-E4B4569DFFA9}" srcOrd="0" destOrd="0" presId="urn:microsoft.com/office/officeart/2008/layout/LinedList"/>
    <dgm:cxn modelId="{F65A9EFF-5210-7749-A87E-F229A6565F76}" type="presParOf" srcId="{26705956-F7D7-8F46-BD42-5DBF3F9B93AC}" destId="{63B5F452-8B81-0049-84BB-03C7F5326F39}" srcOrd="1" destOrd="0" presId="urn:microsoft.com/office/officeart/2008/layout/LinedList"/>
    <dgm:cxn modelId="{E8FB5C81-509F-0541-8094-8014FAD8D057}" type="presParOf" srcId="{689E5823-F6B1-564D-AFAB-E781D808607E}" destId="{0FB45D97-9B59-BC4A-9E66-272A4D5DB74E}" srcOrd="6" destOrd="0" presId="urn:microsoft.com/office/officeart/2008/layout/LinedList"/>
    <dgm:cxn modelId="{409FA291-ED0D-2F4D-BC40-003D96015F76}" type="presParOf" srcId="{689E5823-F6B1-564D-AFAB-E781D808607E}" destId="{35B6D829-34C8-F140-82E5-85B3DA0B4269}" srcOrd="7" destOrd="0" presId="urn:microsoft.com/office/officeart/2008/layout/LinedList"/>
    <dgm:cxn modelId="{CF9E31BE-594F-DD40-B424-492E801E6C73}" type="presParOf" srcId="{35B6D829-34C8-F140-82E5-85B3DA0B4269}" destId="{276150D3-58D1-C341-9C95-E027AE255720}" srcOrd="0" destOrd="0" presId="urn:microsoft.com/office/officeart/2008/layout/LinedList"/>
    <dgm:cxn modelId="{7D1C1DBC-6A8F-574F-BBC8-88502BCF74C6}" type="presParOf" srcId="{35B6D829-34C8-F140-82E5-85B3DA0B4269}" destId="{B48CB68A-F83E-574F-A97C-98F4B8C5FB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15D82C-C0DC-45B7-BDE3-9C5A72F04B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9A0019-806E-4E9B-A721-1AB94048CFEA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Published in 1956</a:t>
          </a:r>
        </a:p>
      </dgm:t>
    </dgm:pt>
    <dgm:pt modelId="{DC9D8110-8F4C-46CD-A3D6-62E782F74917}" type="parTrans" cxnId="{E7C29FD7-7C50-4C14-875A-4E481989B2FD}">
      <dgm:prSet/>
      <dgm:spPr/>
      <dgm:t>
        <a:bodyPr/>
        <a:lstStyle/>
        <a:p>
          <a:endParaRPr lang="en-US"/>
        </a:p>
      </dgm:t>
    </dgm:pt>
    <dgm:pt modelId="{CA6967A4-C6CC-466E-A80D-2DEAB3D87E4D}" type="sibTrans" cxnId="{E7C29FD7-7C50-4C14-875A-4E481989B2FD}">
      <dgm:prSet/>
      <dgm:spPr/>
      <dgm:t>
        <a:bodyPr/>
        <a:lstStyle/>
        <a:p>
          <a:endParaRPr lang="en-US"/>
        </a:p>
      </dgm:t>
    </dgm:pt>
    <dgm:pt modelId="{1F44F6FE-36AF-456C-9A21-BBCA56EE18F8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Revolutionized British theatre</a:t>
          </a:r>
        </a:p>
      </dgm:t>
    </dgm:pt>
    <dgm:pt modelId="{50F8ED4C-27C8-48D8-9829-D9905AD2BA8A}" type="parTrans" cxnId="{1DD081BD-593F-46B3-A791-78A59628FBCC}">
      <dgm:prSet/>
      <dgm:spPr/>
      <dgm:t>
        <a:bodyPr/>
        <a:lstStyle/>
        <a:p>
          <a:endParaRPr lang="en-US"/>
        </a:p>
      </dgm:t>
    </dgm:pt>
    <dgm:pt modelId="{85DA6941-A0AC-4CFD-91F3-74A8E17E024D}" type="sibTrans" cxnId="{1DD081BD-593F-46B3-A791-78A59628FBCC}">
      <dgm:prSet/>
      <dgm:spPr/>
      <dgm:t>
        <a:bodyPr/>
        <a:lstStyle/>
        <a:p>
          <a:endParaRPr lang="en-US"/>
        </a:p>
      </dgm:t>
    </dgm:pt>
    <dgm:pt modelId="{A5772703-D85C-4118-B5FF-A3F27289AAFC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Hero Jimmy Porter represents post-war anger</a:t>
          </a:r>
        </a:p>
      </dgm:t>
    </dgm:pt>
    <dgm:pt modelId="{E6573465-7B8C-4FCE-ABBA-7482B72262A3}" type="parTrans" cxnId="{B816F60C-FCA3-4B7E-B092-9FD55F2DD9AE}">
      <dgm:prSet/>
      <dgm:spPr/>
      <dgm:t>
        <a:bodyPr/>
        <a:lstStyle/>
        <a:p>
          <a:endParaRPr lang="en-US"/>
        </a:p>
      </dgm:t>
    </dgm:pt>
    <dgm:pt modelId="{D03ED256-3723-4B5E-9571-ABAABB75C4F9}" type="sibTrans" cxnId="{B816F60C-FCA3-4B7E-B092-9FD55F2DD9AE}">
      <dgm:prSet/>
      <dgm:spPr/>
      <dgm:t>
        <a:bodyPr/>
        <a:lstStyle/>
        <a:p>
          <a:endParaRPr lang="en-US"/>
        </a:p>
      </dgm:t>
    </dgm:pt>
    <dgm:pt modelId="{E7455835-157D-47EE-9F80-34264EF01840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Themes: frustration, class conflict, disillusionment</a:t>
          </a:r>
        </a:p>
      </dgm:t>
    </dgm:pt>
    <dgm:pt modelId="{C46E4E0C-7DDA-460E-B872-951807CCA400}" type="parTrans" cxnId="{26CBA942-00A1-490B-8BDB-1C2C80D86DAA}">
      <dgm:prSet/>
      <dgm:spPr/>
      <dgm:t>
        <a:bodyPr/>
        <a:lstStyle/>
        <a:p>
          <a:endParaRPr lang="en-US"/>
        </a:p>
      </dgm:t>
    </dgm:pt>
    <dgm:pt modelId="{6640ACE0-90BA-4C60-9829-496E3CF327D2}" type="sibTrans" cxnId="{26CBA942-00A1-490B-8BDB-1C2C80D86DAA}">
      <dgm:prSet/>
      <dgm:spPr/>
      <dgm:t>
        <a:bodyPr/>
        <a:lstStyle/>
        <a:p>
          <a:endParaRPr lang="en-US"/>
        </a:p>
      </dgm:t>
    </dgm:pt>
    <dgm:pt modelId="{37AC536F-752E-0D47-A972-9345E4B30246}" type="pres">
      <dgm:prSet presAssocID="{5A15D82C-C0DC-45B7-BDE3-9C5A72F04B61}" presName="linear" presStyleCnt="0">
        <dgm:presLayoutVars>
          <dgm:animLvl val="lvl"/>
          <dgm:resizeHandles val="exact"/>
        </dgm:presLayoutVars>
      </dgm:prSet>
      <dgm:spPr/>
    </dgm:pt>
    <dgm:pt modelId="{E2008211-054E-9247-9475-CFCA1A62EF2D}" type="pres">
      <dgm:prSet presAssocID="{959A0019-806E-4E9B-A721-1AB94048CF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5B3793-E627-AD40-95D9-AA319DD5B3C7}" type="pres">
      <dgm:prSet presAssocID="{CA6967A4-C6CC-466E-A80D-2DEAB3D87E4D}" presName="spacer" presStyleCnt="0"/>
      <dgm:spPr/>
    </dgm:pt>
    <dgm:pt modelId="{251B94E8-BF2B-3B42-AFC2-773FC5EC9031}" type="pres">
      <dgm:prSet presAssocID="{1F44F6FE-36AF-456C-9A21-BBCA56EE18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F9C95C-26F7-7A46-A273-EBEB32B7C810}" type="pres">
      <dgm:prSet presAssocID="{85DA6941-A0AC-4CFD-91F3-74A8E17E024D}" presName="spacer" presStyleCnt="0"/>
      <dgm:spPr/>
    </dgm:pt>
    <dgm:pt modelId="{A5767B3D-820E-3743-9968-1ABBFBC5F650}" type="pres">
      <dgm:prSet presAssocID="{A5772703-D85C-4118-B5FF-A3F27289AA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E4AFA1-1156-6643-B610-5770FA1EAF25}" type="pres">
      <dgm:prSet presAssocID="{D03ED256-3723-4B5E-9571-ABAABB75C4F9}" presName="spacer" presStyleCnt="0"/>
      <dgm:spPr/>
    </dgm:pt>
    <dgm:pt modelId="{9A662025-52C4-5747-B713-78774D84E1BC}" type="pres">
      <dgm:prSet presAssocID="{E7455835-157D-47EE-9F80-34264EF0184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16F60C-FCA3-4B7E-B092-9FD55F2DD9AE}" srcId="{5A15D82C-C0DC-45B7-BDE3-9C5A72F04B61}" destId="{A5772703-D85C-4118-B5FF-A3F27289AAFC}" srcOrd="2" destOrd="0" parTransId="{E6573465-7B8C-4FCE-ABBA-7482B72262A3}" sibTransId="{D03ED256-3723-4B5E-9571-ABAABB75C4F9}"/>
    <dgm:cxn modelId="{F7627D16-56A1-A446-9BFE-34960AA0D646}" type="presOf" srcId="{E7455835-157D-47EE-9F80-34264EF01840}" destId="{9A662025-52C4-5747-B713-78774D84E1BC}" srcOrd="0" destOrd="0" presId="urn:microsoft.com/office/officeart/2005/8/layout/vList2"/>
    <dgm:cxn modelId="{86AAD218-B746-214F-8742-E7C63FC957B7}" type="presOf" srcId="{959A0019-806E-4E9B-A721-1AB94048CFEA}" destId="{E2008211-054E-9247-9475-CFCA1A62EF2D}" srcOrd="0" destOrd="0" presId="urn:microsoft.com/office/officeart/2005/8/layout/vList2"/>
    <dgm:cxn modelId="{71FA7C26-CF1D-CF4D-B9F5-998B2DE994E4}" type="presOf" srcId="{A5772703-D85C-4118-B5FF-A3F27289AAFC}" destId="{A5767B3D-820E-3743-9968-1ABBFBC5F650}" srcOrd="0" destOrd="0" presId="urn:microsoft.com/office/officeart/2005/8/layout/vList2"/>
    <dgm:cxn modelId="{26CBA942-00A1-490B-8BDB-1C2C80D86DAA}" srcId="{5A15D82C-C0DC-45B7-BDE3-9C5A72F04B61}" destId="{E7455835-157D-47EE-9F80-34264EF01840}" srcOrd="3" destOrd="0" parTransId="{C46E4E0C-7DDA-460E-B872-951807CCA400}" sibTransId="{6640ACE0-90BA-4C60-9829-496E3CF327D2}"/>
    <dgm:cxn modelId="{B0EE61A7-9DEF-7145-9EB7-91454B237ED1}" type="presOf" srcId="{1F44F6FE-36AF-456C-9A21-BBCA56EE18F8}" destId="{251B94E8-BF2B-3B42-AFC2-773FC5EC9031}" srcOrd="0" destOrd="0" presId="urn:microsoft.com/office/officeart/2005/8/layout/vList2"/>
    <dgm:cxn modelId="{1DD081BD-593F-46B3-A791-78A59628FBCC}" srcId="{5A15D82C-C0DC-45B7-BDE3-9C5A72F04B61}" destId="{1F44F6FE-36AF-456C-9A21-BBCA56EE18F8}" srcOrd="1" destOrd="0" parTransId="{50F8ED4C-27C8-48D8-9829-D9905AD2BA8A}" sibTransId="{85DA6941-A0AC-4CFD-91F3-74A8E17E024D}"/>
    <dgm:cxn modelId="{DFC36DC4-B335-3A45-9C45-970DB4F00972}" type="presOf" srcId="{5A15D82C-C0DC-45B7-BDE3-9C5A72F04B61}" destId="{37AC536F-752E-0D47-A972-9345E4B30246}" srcOrd="0" destOrd="0" presId="urn:microsoft.com/office/officeart/2005/8/layout/vList2"/>
    <dgm:cxn modelId="{E7C29FD7-7C50-4C14-875A-4E481989B2FD}" srcId="{5A15D82C-C0DC-45B7-BDE3-9C5A72F04B61}" destId="{959A0019-806E-4E9B-A721-1AB94048CFEA}" srcOrd="0" destOrd="0" parTransId="{DC9D8110-8F4C-46CD-A3D6-62E782F74917}" sibTransId="{CA6967A4-C6CC-466E-A80D-2DEAB3D87E4D}"/>
    <dgm:cxn modelId="{634E6A7C-1211-BE40-8EA5-BDDE767640EE}" type="presParOf" srcId="{37AC536F-752E-0D47-A972-9345E4B30246}" destId="{E2008211-054E-9247-9475-CFCA1A62EF2D}" srcOrd="0" destOrd="0" presId="urn:microsoft.com/office/officeart/2005/8/layout/vList2"/>
    <dgm:cxn modelId="{E4855829-246A-A941-9EF1-3DFB90661006}" type="presParOf" srcId="{37AC536F-752E-0D47-A972-9345E4B30246}" destId="{4A5B3793-E627-AD40-95D9-AA319DD5B3C7}" srcOrd="1" destOrd="0" presId="urn:microsoft.com/office/officeart/2005/8/layout/vList2"/>
    <dgm:cxn modelId="{FD8C9E72-BF89-1541-9274-8AF9AA2E0551}" type="presParOf" srcId="{37AC536F-752E-0D47-A972-9345E4B30246}" destId="{251B94E8-BF2B-3B42-AFC2-773FC5EC9031}" srcOrd="2" destOrd="0" presId="urn:microsoft.com/office/officeart/2005/8/layout/vList2"/>
    <dgm:cxn modelId="{315D0DE1-4761-7F4D-8043-E4B109245BE5}" type="presParOf" srcId="{37AC536F-752E-0D47-A972-9345E4B30246}" destId="{10F9C95C-26F7-7A46-A273-EBEB32B7C810}" srcOrd="3" destOrd="0" presId="urn:microsoft.com/office/officeart/2005/8/layout/vList2"/>
    <dgm:cxn modelId="{1DD5FBD6-C029-0840-B615-DF50B4C4A481}" type="presParOf" srcId="{37AC536F-752E-0D47-A972-9345E4B30246}" destId="{A5767B3D-820E-3743-9968-1ABBFBC5F650}" srcOrd="4" destOrd="0" presId="urn:microsoft.com/office/officeart/2005/8/layout/vList2"/>
    <dgm:cxn modelId="{2BD0D524-FF88-3C4F-91FE-8311B991F2A6}" type="presParOf" srcId="{37AC536F-752E-0D47-A972-9345E4B30246}" destId="{C3E4AFA1-1156-6643-B610-5770FA1EAF25}" srcOrd="5" destOrd="0" presId="urn:microsoft.com/office/officeart/2005/8/layout/vList2"/>
    <dgm:cxn modelId="{49444F70-0A5F-5247-8A5A-5F98645BB173}" type="presParOf" srcId="{37AC536F-752E-0D47-A972-9345E4B30246}" destId="{9A662025-52C4-5747-B713-78774D84E1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C4A52C-DD0A-40C7-A341-DF775022733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A2DDC66-83DA-4BF9-8D76-4C21A7757B15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Known for the ‘Comedy of Menace’</a:t>
          </a:r>
        </a:p>
      </dgm:t>
    </dgm:pt>
    <dgm:pt modelId="{3CC0F90F-24C2-4492-BAF6-CED4A283EE32}" type="parTrans" cxnId="{46260EFB-CB61-4B4E-AF40-576C4EB6AAB9}">
      <dgm:prSet/>
      <dgm:spPr/>
      <dgm:t>
        <a:bodyPr/>
        <a:lstStyle/>
        <a:p>
          <a:endParaRPr lang="en-US"/>
        </a:p>
      </dgm:t>
    </dgm:pt>
    <dgm:pt modelId="{D7D7AD28-4C27-4564-AA04-AEEEC65547DD}" type="sibTrans" cxnId="{46260EFB-CB61-4B4E-AF40-576C4EB6AAB9}">
      <dgm:prSet/>
      <dgm:spPr/>
      <dgm:t>
        <a:bodyPr/>
        <a:lstStyle/>
        <a:p>
          <a:endParaRPr lang="en-US"/>
        </a:p>
      </dgm:t>
    </dgm:pt>
    <dgm:pt modelId="{515F5456-716C-409B-9D77-230939768B9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Use of silence, pauses, and ambiguity</a:t>
          </a:r>
        </a:p>
      </dgm:t>
    </dgm:pt>
    <dgm:pt modelId="{939AEAE2-7920-49FB-8754-56AD1F0493F5}" type="parTrans" cxnId="{B4653171-3C44-456B-B4B6-F9CFFF3B1B37}">
      <dgm:prSet/>
      <dgm:spPr/>
      <dgm:t>
        <a:bodyPr/>
        <a:lstStyle/>
        <a:p>
          <a:endParaRPr lang="en-US"/>
        </a:p>
      </dgm:t>
    </dgm:pt>
    <dgm:pt modelId="{C94C9EE0-B24B-4203-A4B2-92129BE05322}" type="sibTrans" cxnId="{B4653171-3C44-456B-B4B6-F9CFFF3B1B37}">
      <dgm:prSet/>
      <dgm:spPr/>
      <dgm:t>
        <a:bodyPr/>
        <a:lstStyle/>
        <a:p>
          <a:endParaRPr lang="en-US"/>
        </a:p>
      </dgm:t>
    </dgm:pt>
    <dgm:pt modelId="{178C0F99-5B67-43E0-BBD2-B8051DEDE34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Themes of power and human insecurity</a:t>
          </a:r>
        </a:p>
      </dgm:t>
    </dgm:pt>
    <dgm:pt modelId="{A60172D0-9F9F-43B9-A732-FE8617201A11}" type="parTrans" cxnId="{437A7B45-68AD-4463-B237-1F17A62BF736}">
      <dgm:prSet/>
      <dgm:spPr/>
      <dgm:t>
        <a:bodyPr/>
        <a:lstStyle/>
        <a:p>
          <a:endParaRPr lang="en-US"/>
        </a:p>
      </dgm:t>
    </dgm:pt>
    <dgm:pt modelId="{2D1EE724-56F1-480E-9E6F-0E4231380056}" type="sibTrans" cxnId="{437A7B45-68AD-4463-B237-1F17A62BF736}">
      <dgm:prSet/>
      <dgm:spPr/>
      <dgm:t>
        <a:bodyPr/>
        <a:lstStyle/>
        <a:p>
          <a:endParaRPr lang="en-US"/>
        </a:p>
      </dgm:t>
    </dgm:pt>
    <dgm:pt modelId="{C9E7005A-262F-42B9-A707-879892B0F52A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Famous works: The Birthday Party, The Caretaker</a:t>
          </a:r>
        </a:p>
      </dgm:t>
    </dgm:pt>
    <dgm:pt modelId="{23B9F64E-C419-4EBC-B11E-AEADA1A85D3D}" type="parTrans" cxnId="{54BF53F2-E5C0-46BF-B5EE-F699EC4BD840}">
      <dgm:prSet/>
      <dgm:spPr/>
      <dgm:t>
        <a:bodyPr/>
        <a:lstStyle/>
        <a:p>
          <a:endParaRPr lang="en-US"/>
        </a:p>
      </dgm:t>
    </dgm:pt>
    <dgm:pt modelId="{B1CFC4BF-BEAF-4DA6-9786-FF9370342B69}" type="sibTrans" cxnId="{54BF53F2-E5C0-46BF-B5EE-F699EC4BD840}">
      <dgm:prSet/>
      <dgm:spPr/>
      <dgm:t>
        <a:bodyPr/>
        <a:lstStyle/>
        <a:p>
          <a:endParaRPr lang="en-US"/>
        </a:p>
      </dgm:t>
    </dgm:pt>
    <dgm:pt modelId="{46DA7BD6-0BE8-C14E-BD2E-120B378968E9}" type="pres">
      <dgm:prSet presAssocID="{C7C4A52C-DD0A-40C7-A341-DF7750227331}" presName="vert0" presStyleCnt="0">
        <dgm:presLayoutVars>
          <dgm:dir/>
          <dgm:animOne val="branch"/>
          <dgm:animLvl val="lvl"/>
        </dgm:presLayoutVars>
      </dgm:prSet>
      <dgm:spPr/>
    </dgm:pt>
    <dgm:pt modelId="{7BEE5E73-FD72-F54D-A610-9D52A2803FF9}" type="pres">
      <dgm:prSet presAssocID="{0A2DDC66-83DA-4BF9-8D76-4C21A7757B15}" presName="thickLine" presStyleLbl="alignNode1" presStyleIdx="0" presStyleCnt="4"/>
      <dgm:spPr/>
    </dgm:pt>
    <dgm:pt modelId="{B2EEDAE3-649B-4A45-9113-F99A2B3018F6}" type="pres">
      <dgm:prSet presAssocID="{0A2DDC66-83DA-4BF9-8D76-4C21A7757B15}" presName="horz1" presStyleCnt="0"/>
      <dgm:spPr/>
    </dgm:pt>
    <dgm:pt modelId="{C2A91816-9A96-0F49-8B88-32DE95DBF444}" type="pres">
      <dgm:prSet presAssocID="{0A2DDC66-83DA-4BF9-8D76-4C21A7757B15}" presName="tx1" presStyleLbl="revTx" presStyleIdx="0" presStyleCnt="4"/>
      <dgm:spPr/>
    </dgm:pt>
    <dgm:pt modelId="{39339651-2C2F-FA40-A3F6-22B7F72F3316}" type="pres">
      <dgm:prSet presAssocID="{0A2DDC66-83DA-4BF9-8D76-4C21A7757B15}" presName="vert1" presStyleCnt="0"/>
      <dgm:spPr/>
    </dgm:pt>
    <dgm:pt modelId="{F01E016B-9688-9349-AA5C-8016684DC4C5}" type="pres">
      <dgm:prSet presAssocID="{515F5456-716C-409B-9D77-230939768B93}" presName="thickLine" presStyleLbl="alignNode1" presStyleIdx="1" presStyleCnt="4"/>
      <dgm:spPr/>
    </dgm:pt>
    <dgm:pt modelId="{5EA92282-7717-D048-BC16-42F396AAE80A}" type="pres">
      <dgm:prSet presAssocID="{515F5456-716C-409B-9D77-230939768B93}" presName="horz1" presStyleCnt="0"/>
      <dgm:spPr/>
    </dgm:pt>
    <dgm:pt modelId="{DACC9863-C97F-4442-93B8-D3FAD1089C3A}" type="pres">
      <dgm:prSet presAssocID="{515F5456-716C-409B-9D77-230939768B93}" presName="tx1" presStyleLbl="revTx" presStyleIdx="1" presStyleCnt="4"/>
      <dgm:spPr/>
    </dgm:pt>
    <dgm:pt modelId="{1A3EDAC2-D0E2-BF43-9366-46CD6E0BB5D4}" type="pres">
      <dgm:prSet presAssocID="{515F5456-716C-409B-9D77-230939768B93}" presName="vert1" presStyleCnt="0"/>
      <dgm:spPr/>
    </dgm:pt>
    <dgm:pt modelId="{0FE0C6B0-E10E-6244-B50F-CD0557579F0E}" type="pres">
      <dgm:prSet presAssocID="{178C0F99-5B67-43E0-BBD2-B8051DEDE343}" presName="thickLine" presStyleLbl="alignNode1" presStyleIdx="2" presStyleCnt="4"/>
      <dgm:spPr/>
    </dgm:pt>
    <dgm:pt modelId="{8C51444A-D2EC-0A4A-911C-1146D0D29876}" type="pres">
      <dgm:prSet presAssocID="{178C0F99-5B67-43E0-BBD2-B8051DEDE343}" presName="horz1" presStyleCnt="0"/>
      <dgm:spPr/>
    </dgm:pt>
    <dgm:pt modelId="{F5356BCC-9593-B049-AD97-87F81EFC9766}" type="pres">
      <dgm:prSet presAssocID="{178C0F99-5B67-43E0-BBD2-B8051DEDE343}" presName="tx1" presStyleLbl="revTx" presStyleIdx="2" presStyleCnt="4"/>
      <dgm:spPr/>
    </dgm:pt>
    <dgm:pt modelId="{AE8B972E-0087-3945-9687-FC758E53D51A}" type="pres">
      <dgm:prSet presAssocID="{178C0F99-5B67-43E0-BBD2-B8051DEDE343}" presName="vert1" presStyleCnt="0"/>
      <dgm:spPr/>
    </dgm:pt>
    <dgm:pt modelId="{94912B08-BD1E-EE4A-9147-31271C89A9B5}" type="pres">
      <dgm:prSet presAssocID="{C9E7005A-262F-42B9-A707-879892B0F52A}" presName="thickLine" presStyleLbl="alignNode1" presStyleIdx="3" presStyleCnt="4"/>
      <dgm:spPr/>
    </dgm:pt>
    <dgm:pt modelId="{BC9F4E1F-24D1-7F4D-854E-D31FA803D8A2}" type="pres">
      <dgm:prSet presAssocID="{C9E7005A-262F-42B9-A707-879892B0F52A}" presName="horz1" presStyleCnt="0"/>
      <dgm:spPr/>
    </dgm:pt>
    <dgm:pt modelId="{A0314491-31F6-DA46-AA49-319C4340FB75}" type="pres">
      <dgm:prSet presAssocID="{C9E7005A-262F-42B9-A707-879892B0F52A}" presName="tx1" presStyleLbl="revTx" presStyleIdx="3" presStyleCnt="4"/>
      <dgm:spPr/>
    </dgm:pt>
    <dgm:pt modelId="{9ECE863C-27E6-6449-AD2C-C49686F531EF}" type="pres">
      <dgm:prSet presAssocID="{C9E7005A-262F-42B9-A707-879892B0F52A}" presName="vert1" presStyleCnt="0"/>
      <dgm:spPr/>
    </dgm:pt>
  </dgm:ptLst>
  <dgm:cxnLst>
    <dgm:cxn modelId="{D7782F14-FB9B-E34F-B86F-C4BF90672F28}" type="presOf" srcId="{515F5456-716C-409B-9D77-230939768B93}" destId="{DACC9863-C97F-4442-93B8-D3FAD1089C3A}" srcOrd="0" destOrd="0" presId="urn:microsoft.com/office/officeart/2008/layout/LinedList"/>
    <dgm:cxn modelId="{2C3F2417-D057-8947-AE6D-F9C1AAA347C1}" type="presOf" srcId="{178C0F99-5B67-43E0-BBD2-B8051DEDE343}" destId="{F5356BCC-9593-B049-AD97-87F81EFC9766}" srcOrd="0" destOrd="0" presId="urn:microsoft.com/office/officeart/2008/layout/LinedList"/>
    <dgm:cxn modelId="{0C558E23-0283-704B-BA81-83694E22D2DD}" type="presOf" srcId="{C7C4A52C-DD0A-40C7-A341-DF7750227331}" destId="{46DA7BD6-0BE8-C14E-BD2E-120B378968E9}" srcOrd="0" destOrd="0" presId="urn:microsoft.com/office/officeart/2008/layout/LinedList"/>
    <dgm:cxn modelId="{AE576041-0FC6-3642-AAA0-957C59CAD489}" type="presOf" srcId="{0A2DDC66-83DA-4BF9-8D76-4C21A7757B15}" destId="{C2A91816-9A96-0F49-8B88-32DE95DBF444}" srcOrd="0" destOrd="0" presId="urn:microsoft.com/office/officeart/2008/layout/LinedList"/>
    <dgm:cxn modelId="{437A7B45-68AD-4463-B237-1F17A62BF736}" srcId="{C7C4A52C-DD0A-40C7-A341-DF7750227331}" destId="{178C0F99-5B67-43E0-BBD2-B8051DEDE343}" srcOrd="2" destOrd="0" parTransId="{A60172D0-9F9F-43B9-A732-FE8617201A11}" sibTransId="{2D1EE724-56F1-480E-9E6F-0E4231380056}"/>
    <dgm:cxn modelId="{B4653171-3C44-456B-B4B6-F9CFFF3B1B37}" srcId="{C7C4A52C-DD0A-40C7-A341-DF7750227331}" destId="{515F5456-716C-409B-9D77-230939768B93}" srcOrd="1" destOrd="0" parTransId="{939AEAE2-7920-49FB-8754-56AD1F0493F5}" sibTransId="{C94C9EE0-B24B-4203-A4B2-92129BE05322}"/>
    <dgm:cxn modelId="{FEBADC87-9EDE-DC44-8EEF-C213ACB4CFE5}" type="presOf" srcId="{C9E7005A-262F-42B9-A707-879892B0F52A}" destId="{A0314491-31F6-DA46-AA49-319C4340FB75}" srcOrd="0" destOrd="0" presId="urn:microsoft.com/office/officeart/2008/layout/LinedList"/>
    <dgm:cxn modelId="{54BF53F2-E5C0-46BF-B5EE-F699EC4BD840}" srcId="{C7C4A52C-DD0A-40C7-A341-DF7750227331}" destId="{C9E7005A-262F-42B9-A707-879892B0F52A}" srcOrd="3" destOrd="0" parTransId="{23B9F64E-C419-4EBC-B11E-AEADA1A85D3D}" sibTransId="{B1CFC4BF-BEAF-4DA6-9786-FF9370342B69}"/>
    <dgm:cxn modelId="{46260EFB-CB61-4B4E-AF40-576C4EB6AAB9}" srcId="{C7C4A52C-DD0A-40C7-A341-DF7750227331}" destId="{0A2DDC66-83DA-4BF9-8D76-4C21A7757B15}" srcOrd="0" destOrd="0" parTransId="{3CC0F90F-24C2-4492-BAF6-CED4A283EE32}" sibTransId="{D7D7AD28-4C27-4564-AA04-AEEEC65547DD}"/>
    <dgm:cxn modelId="{E0BD175A-F7B1-7148-B212-1D25DB294E2D}" type="presParOf" srcId="{46DA7BD6-0BE8-C14E-BD2E-120B378968E9}" destId="{7BEE5E73-FD72-F54D-A610-9D52A2803FF9}" srcOrd="0" destOrd="0" presId="urn:microsoft.com/office/officeart/2008/layout/LinedList"/>
    <dgm:cxn modelId="{C9653F9D-F832-3243-9FDB-5E517F055B16}" type="presParOf" srcId="{46DA7BD6-0BE8-C14E-BD2E-120B378968E9}" destId="{B2EEDAE3-649B-4A45-9113-F99A2B3018F6}" srcOrd="1" destOrd="0" presId="urn:microsoft.com/office/officeart/2008/layout/LinedList"/>
    <dgm:cxn modelId="{72272FBF-92A6-0043-8DD9-0C824AF4E422}" type="presParOf" srcId="{B2EEDAE3-649B-4A45-9113-F99A2B3018F6}" destId="{C2A91816-9A96-0F49-8B88-32DE95DBF444}" srcOrd="0" destOrd="0" presId="urn:microsoft.com/office/officeart/2008/layout/LinedList"/>
    <dgm:cxn modelId="{A29A9180-AE30-264F-AF1E-B536DC525804}" type="presParOf" srcId="{B2EEDAE3-649B-4A45-9113-F99A2B3018F6}" destId="{39339651-2C2F-FA40-A3F6-22B7F72F3316}" srcOrd="1" destOrd="0" presId="urn:microsoft.com/office/officeart/2008/layout/LinedList"/>
    <dgm:cxn modelId="{9DD9E3A6-2F54-7748-8F15-21C5564F17AA}" type="presParOf" srcId="{46DA7BD6-0BE8-C14E-BD2E-120B378968E9}" destId="{F01E016B-9688-9349-AA5C-8016684DC4C5}" srcOrd="2" destOrd="0" presId="urn:microsoft.com/office/officeart/2008/layout/LinedList"/>
    <dgm:cxn modelId="{39011069-5BBB-D943-A7AB-B46E36C7A110}" type="presParOf" srcId="{46DA7BD6-0BE8-C14E-BD2E-120B378968E9}" destId="{5EA92282-7717-D048-BC16-42F396AAE80A}" srcOrd="3" destOrd="0" presId="urn:microsoft.com/office/officeart/2008/layout/LinedList"/>
    <dgm:cxn modelId="{C6602FC7-EF57-DB41-AB33-01D07AB61B0D}" type="presParOf" srcId="{5EA92282-7717-D048-BC16-42F396AAE80A}" destId="{DACC9863-C97F-4442-93B8-D3FAD1089C3A}" srcOrd="0" destOrd="0" presId="urn:microsoft.com/office/officeart/2008/layout/LinedList"/>
    <dgm:cxn modelId="{8EE308AB-09C1-D04B-8867-306E633BB0D0}" type="presParOf" srcId="{5EA92282-7717-D048-BC16-42F396AAE80A}" destId="{1A3EDAC2-D0E2-BF43-9366-46CD6E0BB5D4}" srcOrd="1" destOrd="0" presId="urn:microsoft.com/office/officeart/2008/layout/LinedList"/>
    <dgm:cxn modelId="{8B2EE45B-B2F1-064F-B791-A9CDF9F6CF8F}" type="presParOf" srcId="{46DA7BD6-0BE8-C14E-BD2E-120B378968E9}" destId="{0FE0C6B0-E10E-6244-B50F-CD0557579F0E}" srcOrd="4" destOrd="0" presId="urn:microsoft.com/office/officeart/2008/layout/LinedList"/>
    <dgm:cxn modelId="{7D0EE58E-C270-7E4A-BEB0-FF27B8AD046E}" type="presParOf" srcId="{46DA7BD6-0BE8-C14E-BD2E-120B378968E9}" destId="{8C51444A-D2EC-0A4A-911C-1146D0D29876}" srcOrd="5" destOrd="0" presId="urn:microsoft.com/office/officeart/2008/layout/LinedList"/>
    <dgm:cxn modelId="{AD79915C-0E91-8B40-A487-3D19122C287C}" type="presParOf" srcId="{8C51444A-D2EC-0A4A-911C-1146D0D29876}" destId="{F5356BCC-9593-B049-AD97-87F81EFC9766}" srcOrd="0" destOrd="0" presId="urn:microsoft.com/office/officeart/2008/layout/LinedList"/>
    <dgm:cxn modelId="{D5400010-4199-144F-8394-1EE95E5720B7}" type="presParOf" srcId="{8C51444A-D2EC-0A4A-911C-1146D0D29876}" destId="{AE8B972E-0087-3945-9687-FC758E53D51A}" srcOrd="1" destOrd="0" presId="urn:microsoft.com/office/officeart/2008/layout/LinedList"/>
    <dgm:cxn modelId="{E5A0FCD2-3F61-794F-961A-3AA0F9360127}" type="presParOf" srcId="{46DA7BD6-0BE8-C14E-BD2E-120B378968E9}" destId="{94912B08-BD1E-EE4A-9147-31271C89A9B5}" srcOrd="6" destOrd="0" presId="urn:microsoft.com/office/officeart/2008/layout/LinedList"/>
    <dgm:cxn modelId="{F534666A-E20D-2940-896D-EA0B63A4D2CC}" type="presParOf" srcId="{46DA7BD6-0BE8-C14E-BD2E-120B378968E9}" destId="{BC9F4E1F-24D1-7F4D-854E-D31FA803D8A2}" srcOrd="7" destOrd="0" presId="urn:microsoft.com/office/officeart/2008/layout/LinedList"/>
    <dgm:cxn modelId="{EC428DFA-E1DC-8946-808F-CA65216A7E4B}" type="presParOf" srcId="{BC9F4E1F-24D1-7F4D-854E-D31FA803D8A2}" destId="{A0314491-31F6-DA46-AA49-319C4340FB75}" srcOrd="0" destOrd="0" presId="urn:microsoft.com/office/officeart/2008/layout/LinedList"/>
    <dgm:cxn modelId="{AC4B5D73-7BAC-AC43-A641-5716B0E97AC7}" type="presParOf" srcId="{BC9F4E1F-24D1-7F4D-854E-D31FA803D8A2}" destId="{9ECE863C-27E6-6449-AD2C-C49686F531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619823-B2BE-46AE-9CF5-C26B3619438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5B4F51B-B037-49F2-9F00-6E6A7FD5236C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Combines philosophy, wit, and intellectual comedy</a:t>
          </a:r>
        </a:p>
      </dgm:t>
    </dgm:pt>
    <dgm:pt modelId="{59F70754-D52D-4186-9363-598D5E8CE8CD}" type="parTrans" cxnId="{671D4A35-47BD-4B7A-BFE7-2F62EE0EC502}">
      <dgm:prSet/>
      <dgm:spPr/>
      <dgm:t>
        <a:bodyPr/>
        <a:lstStyle/>
        <a:p>
          <a:endParaRPr lang="en-US"/>
        </a:p>
      </dgm:t>
    </dgm:pt>
    <dgm:pt modelId="{4BCC4872-4D21-43D6-8776-12A3695D0A2A}" type="sibTrans" cxnId="{671D4A35-47BD-4B7A-BFE7-2F62EE0EC502}">
      <dgm:prSet/>
      <dgm:spPr/>
      <dgm:t>
        <a:bodyPr/>
        <a:lstStyle/>
        <a:p>
          <a:endParaRPr lang="en-US"/>
        </a:p>
      </dgm:t>
    </dgm:pt>
    <dgm:pt modelId="{C77D28BD-5D34-4DB1-89D5-CE4914752FCE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Influenced by absurd theatre</a:t>
          </a:r>
        </a:p>
      </dgm:t>
    </dgm:pt>
    <dgm:pt modelId="{36D49D0C-DA3B-4FD4-A0FE-78022DBBB6EB}" type="parTrans" cxnId="{6605BE57-8712-40EA-9D3B-6DACCBF9E5F6}">
      <dgm:prSet/>
      <dgm:spPr/>
      <dgm:t>
        <a:bodyPr/>
        <a:lstStyle/>
        <a:p>
          <a:endParaRPr lang="en-US"/>
        </a:p>
      </dgm:t>
    </dgm:pt>
    <dgm:pt modelId="{5BC8A3BF-5578-4E52-BF9E-3E2A68DF46C8}" type="sibTrans" cxnId="{6605BE57-8712-40EA-9D3B-6DACCBF9E5F6}">
      <dgm:prSet/>
      <dgm:spPr/>
      <dgm:t>
        <a:bodyPr/>
        <a:lstStyle/>
        <a:p>
          <a:endParaRPr lang="en-US"/>
        </a:p>
      </dgm:t>
    </dgm:pt>
    <dgm:pt modelId="{5188AC81-F233-4722-BD72-523346DE5BBC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• Famous work: Rosencrantz and Guildenstern Are Dead</a:t>
          </a:r>
        </a:p>
      </dgm:t>
    </dgm:pt>
    <dgm:pt modelId="{21DCE85B-E01F-4FB8-A0EB-7E95D99E0C91}" type="parTrans" cxnId="{C3706FAD-8A30-45A6-905F-B3152FEC980A}">
      <dgm:prSet/>
      <dgm:spPr/>
      <dgm:t>
        <a:bodyPr/>
        <a:lstStyle/>
        <a:p>
          <a:endParaRPr lang="en-US"/>
        </a:p>
      </dgm:t>
    </dgm:pt>
    <dgm:pt modelId="{F3C5A603-4F19-443E-AFDE-86F41B64F0FD}" type="sibTrans" cxnId="{C3706FAD-8A30-45A6-905F-B3152FEC980A}">
      <dgm:prSet/>
      <dgm:spPr/>
      <dgm:t>
        <a:bodyPr/>
        <a:lstStyle/>
        <a:p>
          <a:endParaRPr lang="en-US"/>
        </a:p>
      </dgm:t>
    </dgm:pt>
    <dgm:pt modelId="{E8E5FCEC-928D-4C29-826A-E75315DB6A2A}">
      <dgm:prSet custT="1"/>
      <dgm:spPr/>
      <dgm:t>
        <a:bodyPr/>
        <a:lstStyle/>
        <a:p>
          <a:pPr algn="ctr"/>
          <a:r>
            <a:rPr lang="en-US" sz="3100" dirty="0"/>
            <a:t>• 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Explores uncertainty and identity</a:t>
          </a:r>
          <a:endParaRPr lang="en-US" sz="3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621B9-0A66-4A6B-8FFB-A4CA8153C23A}" type="parTrans" cxnId="{C6D8EBA8-A450-4D33-A8B7-0B211C58016E}">
      <dgm:prSet/>
      <dgm:spPr/>
      <dgm:t>
        <a:bodyPr/>
        <a:lstStyle/>
        <a:p>
          <a:endParaRPr lang="en-US"/>
        </a:p>
      </dgm:t>
    </dgm:pt>
    <dgm:pt modelId="{E01E6425-0878-43E3-84F9-AC6E4CEA1A4E}" type="sibTrans" cxnId="{C6D8EBA8-A450-4D33-A8B7-0B211C58016E}">
      <dgm:prSet/>
      <dgm:spPr/>
      <dgm:t>
        <a:bodyPr/>
        <a:lstStyle/>
        <a:p>
          <a:endParaRPr lang="en-US"/>
        </a:p>
      </dgm:t>
    </dgm:pt>
    <dgm:pt modelId="{C1C243F0-876B-EB4F-AFA2-6E4479F5FF57}" type="pres">
      <dgm:prSet presAssocID="{76619823-B2BE-46AE-9CF5-C26B36194385}" presName="vert0" presStyleCnt="0">
        <dgm:presLayoutVars>
          <dgm:dir/>
          <dgm:animOne val="branch"/>
          <dgm:animLvl val="lvl"/>
        </dgm:presLayoutVars>
      </dgm:prSet>
      <dgm:spPr/>
    </dgm:pt>
    <dgm:pt modelId="{B83E1D0B-477C-4C4D-822A-7D5DD370E9FD}" type="pres">
      <dgm:prSet presAssocID="{35B4F51B-B037-49F2-9F00-6E6A7FD5236C}" presName="thickLine" presStyleLbl="alignNode1" presStyleIdx="0" presStyleCnt="4"/>
      <dgm:spPr/>
    </dgm:pt>
    <dgm:pt modelId="{3CE32E29-3E50-0C48-B325-3A86BB30F4DC}" type="pres">
      <dgm:prSet presAssocID="{35B4F51B-B037-49F2-9F00-6E6A7FD5236C}" presName="horz1" presStyleCnt="0"/>
      <dgm:spPr/>
    </dgm:pt>
    <dgm:pt modelId="{394E0C38-3F96-F94E-A50C-BD017BFAF6BA}" type="pres">
      <dgm:prSet presAssocID="{35B4F51B-B037-49F2-9F00-6E6A7FD5236C}" presName="tx1" presStyleLbl="revTx" presStyleIdx="0" presStyleCnt="4"/>
      <dgm:spPr/>
    </dgm:pt>
    <dgm:pt modelId="{905E13C3-68DF-6E46-9355-4AE615964502}" type="pres">
      <dgm:prSet presAssocID="{35B4F51B-B037-49F2-9F00-6E6A7FD5236C}" presName="vert1" presStyleCnt="0"/>
      <dgm:spPr/>
    </dgm:pt>
    <dgm:pt modelId="{C7C01362-9650-EE48-9C98-9D038423832A}" type="pres">
      <dgm:prSet presAssocID="{C77D28BD-5D34-4DB1-89D5-CE4914752FCE}" presName="thickLine" presStyleLbl="alignNode1" presStyleIdx="1" presStyleCnt="4"/>
      <dgm:spPr/>
    </dgm:pt>
    <dgm:pt modelId="{D16FFF3E-C447-6742-BE58-45434510E43D}" type="pres">
      <dgm:prSet presAssocID="{C77D28BD-5D34-4DB1-89D5-CE4914752FCE}" presName="horz1" presStyleCnt="0"/>
      <dgm:spPr/>
    </dgm:pt>
    <dgm:pt modelId="{2D573AF4-8FB8-3145-9437-5C29CA2CC493}" type="pres">
      <dgm:prSet presAssocID="{C77D28BD-5D34-4DB1-89D5-CE4914752FCE}" presName="tx1" presStyleLbl="revTx" presStyleIdx="1" presStyleCnt="4"/>
      <dgm:spPr/>
    </dgm:pt>
    <dgm:pt modelId="{0994A079-3437-234E-8080-33C589D2174A}" type="pres">
      <dgm:prSet presAssocID="{C77D28BD-5D34-4DB1-89D5-CE4914752FCE}" presName="vert1" presStyleCnt="0"/>
      <dgm:spPr/>
    </dgm:pt>
    <dgm:pt modelId="{7A496DD7-48F8-714F-930D-3F0B315F1172}" type="pres">
      <dgm:prSet presAssocID="{5188AC81-F233-4722-BD72-523346DE5BBC}" presName="thickLine" presStyleLbl="alignNode1" presStyleIdx="2" presStyleCnt="4"/>
      <dgm:spPr/>
    </dgm:pt>
    <dgm:pt modelId="{51A6DA8B-32A5-8042-B53B-1CEB8F609858}" type="pres">
      <dgm:prSet presAssocID="{5188AC81-F233-4722-BD72-523346DE5BBC}" presName="horz1" presStyleCnt="0"/>
      <dgm:spPr/>
    </dgm:pt>
    <dgm:pt modelId="{41AA060D-191C-3549-9311-66B566C492BD}" type="pres">
      <dgm:prSet presAssocID="{5188AC81-F233-4722-BD72-523346DE5BBC}" presName="tx1" presStyleLbl="revTx" presStyleIdx="2" presStyleCnt="4"/>
      <dgm:spPr/>
    </dgm:pt>
    <dgm:pt modelId="{9B9CBE80-B89C-4445-9365-9F2A4F2C2359}" type="pres">
      <dgm:prSet presAssocID="{5188AC81-F233-4722-BD72-523346DE5BBC}" presName="vert1" presStyleCnt="0"/>
      <dgm:spPr/>
    </dgm:pt>
    <dgm:pt modelId="{75D2C592-DA12-8547-860C-88B3F31A4132}" type="pres">
      <dgm:prSet presAssocID="{E8E5FCEC-928D-4C29-826A-E75315DB6A2A}" presName="thickLine" presStyleLbl="alignNode1" presStyleIdx="3" presStyleCnt="4"/>
      <dgm:spPr/>
    </dgm:pt>
    <dgm:pt modelId="{907FE25C-9CD0-F246-8A4B-A967A91775E3}" type="pres">
      <dgm:prSet presAssocID="{E8E5FCEC-928D-4C29-826A-E75315DB6A2A}" presName="horz1" presStyleCnt="0"/>
      <dgm:spPr/>
    </dgm:pt>
    <dgm:pt modelId="{E96272DA-8FC4-0946-AC9E-D9FC6A058E06}" type="pres">
      <dgm:prSet presAssocID="{E8E5FCEC-928D-4C29-826A-E75315DB6A2A}" presName="tx1" presStyleLbl="revTx" presStyleIdx="3" presStyleCnt="4"/>
      <dgm:spPr/>
    </dgm:pt>
    <dgm:pt modelId="{F093CF39-A17A-3C41-B1E5-0051CD4940B4}" type="pres">
      <dgm:prSet presAssocID="{E8E5FCEC-928D-4C29-826A-E75315DB6A2A}" presName="vert1" presStyleCnt="0"/>
      <dgm:spPr/>
    </dgm:pt>
  </dgm:ptLst>
  <dgm:cxnLst>
    <dgm:cxn modelId="{43092A0C-C736-FE46-AF56-BA9AACA5B56B}" type="presOf" srcId="{C77D28BD-5D34-4DB1-89D5-CE4914752FCE}" destId="{2D573AF4-8FB8-3145-9437-5C29CA2CC493}" srcOrd="0" destOrd="0" presId="urn:microsoft.com/office/officeart/2008/layout/LinedList"/>
    <dgm:cxn modelId="{671D4A35-47BD-4B7A-BFE7-2F62EE0EC502}" srcId="{76619823-B2BE-46AE-9CF5-C26B36194385}" destId="{35B4F51B-B037-49F2-9F00-6E6A7FD5236C}" srcOrd="0" destOrd="0" parTransId="{59F70754-D52D-4186-9363-598D5E8CE8CD}" sibTransId="{4BCC4872-4D21-43D6-8776-12A3695D0A2A}"/>
    <dgm:cxn modelId="{6605BE57-8712-40EA-9D3B-6DACCBF9E5F6}" srcId="{76619823-B2BE-46AE-9CF5-C26B36194385}" destId="{C77D28BD-5D34-4DB1-89D5-CE4914752FCE}" srcOrd="1" destOrd="0" parTransId="{36D49D0C-DA3B-4FD4-A0FE-78022DBBB6EB}" sibTransId="{5BC8A3BF-5578-4E52-BF9E-3E2A68DF46C8}"/>
    <dgm:cxn modelId="{A77D9870-A587-EA4E-B5B7-0BACF07DD551}" type="presOf" srcId="{E8E5FCEC-928D-4C29-826A-E75315DB6A2A}" destId="{E96272DA-8FC4-0946-AC9E-D9FC6A058E06}" srcOrd="0" destOrd="0" presId="urn:microsoft.com/office/officeart/2008/layout/LinedList"/>
    <dgm:cxn modelId="{5E7A5A91-65EC-9040-9B7C-FC98AEBF2C57}" type="presOf" srcId="{5188AC81-F233-4722-BD72-523346DE5BBC}" destId="{41AA060D-191C-3549-9311-66B566C492BD}" srcOrd="0" destOrd="0" presId="urn:microsoft.com/office/officeart/2008/layout/LinedList"/>
    <dgm:cxn modelId="{87B4699D-3D6B-4541-9601-EEFBD2CC892E}" type="presOf" srcId="{35B4F51B-B037-49F2-9F00-6E6A7FD5236C}" destId="{394E0C38-3F96-F94E-A50C-BD017BFAF6BA}" srcOrd="0" destOrd="0" presId="urn:microsoft.com/office/officeart/2008/layout/LinedList"/>
    <dgm:cxn modelId="{C6D8EBA8-A450-4D33-A8B7-0B211C58016E}" srcId="{76619823-B2BE-46AE-9CF5-C26B36194385}" destId="{E8E5FCEC-928D-4C29-826A-E75315DB6A2A}" srcOrd="3" destOrd="0" parTransId="{387621B9-0A66-4A6B-8FFB-A4CA8153C23A}" sibTransId="{E01E6425-0878-43E3-84F9-AC6E4CEA1A4E}"/>
    <dgm:cxn modelId="{C3706FAD-8A30-45A6-905F-B3152FEC980A}" srcId="{76619823-B2BE-46AE-9CF5-C26B36194385}" destId="{5188AC81-F233-4722-BD72-523346DE5BBC}" srcOrd="2" destOrd="0" parTransId="{21DCE85B-E01F-4FB8-A0EB-7E95D99E0C91}" sibTransId="{F3C5A603-4F19-443E-AFDE-86F41B64F0FD}"/>
    <dgm:cxn modelId="{88B27EFD-58E8-5442-B808-EC249983D623}" type="presOf" srcId="{76619823-B2BE-46AE-9CF5-C26B36194385}" destId="{C1C243F0-876B-EB4F-AFA2-6E4479F5FF57}" srcOrd="0" destOrd="0" presId="urn:microsoft.com/office/officeart/2008/layout/LinedList"/>
    <dgm:cxn modelId="{A95B6EC1-F1AF-744B-99BD-17D5C51ADACD}" type="presParOf" srcId="{C1C243F0-876B-EB4F-AFA2-6E4479F5FF57}" destId="{B83E1D0B-477C-4C4D-822A-7D5DD370E9FD}" srcOrd="0" destOrd="0" presId="urn:microsoft.com/office/officeart/2008/layout/LinedList"/>
    <dgm:cxn modelId="{E4E7CD44-97D5-3943-8EB4-A2E13FE78340}" type="presParOf" srcId="{C1C243F0-876B-EB4F-AFA2-6E4479F5FF57}" destId="{3CE32E29-3E50-0C48-B325-3A86BB30F4DC}" srcOrd="1" destOrd="0" presId="urn:microsoft.com/office/officeart/2008/layout/LinedList"/>
    <dgm:cxn modelId="{CA0F68E6-CF75-0F45-B066-B5CB60552E43}" type="presParOf" srcId="{3CE32E29-3E50-0C48-B325-3A86BB30F4DC}" destId="{394E0C38-3F96-F94E-A50C-BD017BFAF6BA}" srcOrd="0" destOrd="0" presId="urn:microsoft.com/office/officeart/2008/layout/LinedList"/>
    <dgm:cxn modelId="{A7CD9BAC-0B40-6F43-8DC4-75B231BA04FA}" type="presParOf" srcId="{3CE32E29-3E50-0C48-B325-3A86BB30F4DC}" destId="{905E13C3-68DF-6E46-9355-4AE615964502}" srcOrd="1" destOrd="0" presId="urn:microsoft.com/office/officeart/2008/layout/LinedList"/>
    <dgm:cxn modelId="{278C93E2-A8E7-7D49-AD72-EF6571E08ACD}" type="presParOf" srcId="{C1C243F0-876B-EB4F-AFA2-6E4479F5FF57}" destId="{C7C01362-9650-EE48-9C98-9D038423832A}" srcOrd="2" destOrd="0" presId="urn:microsoft.com/office/officeart/2008/layout/LinedList"/>
    <dgm:cxn modelId="{9580480D-19C0-D44E-ADA3-03BAEE5F59ED}" type="presParOf" srcId="{C1C243F0-876B-EB4F-AFA2-6E4479F5FF57}" destId="{D16FFF3E-C447-6742-BE58-45434510E43D}" srcOrd="3" destOrd="0" presId="urn:microsoft.com/office/officeart/2008/layout/LinedList"/>
    <dgm:cxn modelId="{AE7E0C12-EF1D-E443-BA75-72624D6B7B7A}" type="presParOf" srcId="{D16FFF3E-C447-6742-BE58-45434510E43D}" destId="{2D573AF4-8FB8-3145-9437-5C29CA2CC493}" srcOrd="0" destOrd="0" presId="urn:microsoft.com/office/officeart/2008/layout/LinedList"/>
    <dgm:cxn modelId="{5683261C-7778-D94D-8BB5-F8BA17FF229A}" type="presParOf" srcId="{D16FFF3E-C447-6742-BE58-45434510E43D}" destId="{0994A079-3437-234E-8080-33C589D2174A}" srcOrd="1" destOrd="0" presId="urn:microsoft.com/office/officeart/2008/layout/LinedList"/>
    <dgm:cxn modelId="{D8075BA4-0242-5A44-8F98-4845AF8AE21B}" type="presParOf" srcId="{C1C243F0-876B-EB4F-AFA2-6E4479F5FF57}" destId="{7A496DD7-48F8-714F-930D-3F0B315F1172}" srcOrd="4" destOrd="0" presId="urn:microsoft.com/office/officeart/2008/layout/LinedList"/>
    <dgm:cxn modelId="{11D47BEB-CB27-334F-83AF-A3E117A2DCE7}" type="presParOf" srcId="{C1C243F0-876B-EB4F-AFA2-6E4479F5FF57}" destId="{51A6DA8B-32A5-8042-B53B-1CEB8F609858}" srcOrd="5" destOrd="0" presId="urn:microsoft.com/office/officeart/2008/layout/LinedList"/>
    <dgm:cxn modelId="{C71396A4-397C-CD4E-8F5D-0DD983C1D4F5}" type="presParOf" srcId="{51A6DA8B-32A5-8042-B53B-1CEB8F609858}" destId="{41AA060D-191C-3549-9311-66B566C492BD}" srcOrd="0" destOrd="0" presId="urn:microsoft.com/office/officeart/2008/layout/LinedList"/>
    <dgm:cxn modelId="{C5FDFB4F-5735-7E43-A095-0AD0DF1B4BB2}" type="presParOf" srcId="{51A6DA8B-32A5-8042-B53B-1CEB8F609858}" destId="{9B9CBE80-B89C-4445-9365-9F2A4F2C2359}" srcOrd="1" destOrd="0" presId="urn:microsoft.com/office/officeart/2008/layout/LinedList"/>
    <dgm:cxn modelId="{C60BCA0A-E7AB-7A4D-AC98-7446CBF8DA0E}" type="presParOf" srcId="{C1C243F0-876B-EB4F-AFA2-6E4479F5FF57}" destId="{75D2C592-DA12-8547-860C-88B3F31A4132}" srcOrd="6" destOrd="0" presId="urn:microsoft.com/office/officeart/2008/layout/LinedList"/>
    <dgm:cxn modelId="{216A5F77-DEDD-8243-ABA7-27064AC43308}" type="presParOf" srcId="{C1C243F0-876B-EB4F-AFA2-6E4479F5FF57}" destId="{907FE25C-9CD0-F246-8A4B-A967A91775E3}" srcOrd="7" destOrd="0" presId="urn:microsoft.com/office/officeart/2008/layout/LinedList"/>
    <dgm:cxn modelId="{05E7F756-7511-6344-A120-5845ACF480F9}" type="presParOf" srcId="{907FE25C-9CD0-F246-8A4B-A967A91775E3}" destId="{E96272DA-8FC4-0946-AC9E-D9FC6A058E06}" srcOrd="0" destOrd="0" presId="urn:microsoft.com/office/officeart/2008/layout/LinedList"/>
    <dgm:cxn modelId="{1A5B669F-3A71-294A-AF3D-3205269D25EB}" type="presParOf" srcId="{907FE25C-9CD0-F246-8A4B-A967A91775E3}" destId="{F093CF39-A17A-3C41-B1E5-0051CD4940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A59464-2604-4C3D-98C2-621EFB045C7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F6DE895-F60A-457D-9689-7525FDDA3179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Feminist and experimental playwright</a:t>
          </a:r>
        </a:p>
      </dgm:t>
    </dgm:pt>
    <dgm:pt modelId="{01261B01-3EE6-41B8-9E6A-F8EB8E7B1C16}" type="parTrans" cxnId="{3F6821A5-0141-44BD-8B68-385772EE3223}">
      <dgm:prSet/>
      <dgm:spPr/>
      <dgm:t>
        <a:bodyPr/>
        <a:lstStyle/>
        <a:p>
          <a:endParaRPr lang="en-US"/>
        </a:p>
      </dgm:t>
    </dgm:pt>
    <dgm:pt modelId="{1D53734D-7150-4A6B-A555-83B1FE7B4601}" type="sibTrans" cxnId="{3F6821A5-0141-44BD-8B68-385772EE3223}">
      <dgm:prSet/>
      <dgm:spPr/>
      <dgm:t>
        <a:bodyPr/>
        <a:lstStyle/>
        <a:p>
          <a:endParaRPr lang="en-US"/>
        </a:p>
      </dgm:t>
    </dgm:pt>
    <dgm:pt modelId="{4554077A-C7C8-4713-A1CC-FD04A29CC454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 gender roles and capitalism</a:t>
          </a:r>
        </a:p>
      </dgm:t>
    </dgm:pt>
    <dgm:pt modelId="{B2AF4027-A5C9-494B-9AC9-C0121D04D14A}" type="parTrans" cxnId="{2C747799-8754-4E22-83EA-07A4306B64F8}">
      <dgm:prSet/>
      <dgm:spPr/>
      <dgm:t>
        <a:bodyPr/>
        <a:lstStyle/>
        <a:p>
          <a:endParaRPr lang="en-US"/>
        </a:p>
      </dgm:t>
    </dgm:pt>
    <dgm:pt modelId="{45F2F84D-3C21-47C4-8387-2832D879A229}" type="sibTrans" cxnId="{2C747799-8754-4E22-83EA-07A4306B64F8}">
      <dgm:prSet/>
      <dgm:spPr/>
      <dgm:t>
        <a:bodyPr/>
        <a:lstStyle/>
        <a:p>
          <a:endParaRPr lang="en-US"/>
        </a:p>
      </dgm:t>
    </dgm:pt>
    <dgm:pt modelId="{DE1AD2F1-8E26-40C7-B44D-F64F2FD583E8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Famous works: Top Girls, Cloud Nine</a:t>
          </a:r>
        </a:p>
      </dgm:t>
    </dgm:pt>
    <dgm:pt modelId="{192547EA-454C-4B3D-BF1C-A49493BCD897}" type="parTrans" cxnId="{7352529E-DCB9-4686-AB4B-7F326C393A48}">
      <dgm:prSet/>
      <dgm:spPr/>
      <dgm:t>
        <a:bodyPr/>
        <a:lstStyle/>
        <a:p>
          <a:endParaRPr lang="en-US"/>
        </a:p>
      </dgm:t>
    </dgm:pt>
    <dgm:pt modelId="{DCD5B213-0E15-4B87-96AF-B6C1BCB4D737}" type="sibTrans" cxnId="{7352529E-DCB9-4686-AB4B-7F326C393A48}">
      <dgm:prSet/>
      <dgm:spPr/>
      <dgm:t>
        <a:bodyPr/>
        <a:lstStyle/>
        <a:p>
          <a:endParaRPr lang="en-US"/>
        </a:p>
      </dgm:t>
    </dgm:pt>
    <dgm:pt modelId="{A98A1D9D-642D-4232-B5EB-A0774023C620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Uses non-linear structure and role-switching</a:t>
          </a:r>
        </a:p>
      </dgm:t>
    </dgm:pt>
    <dgm:pt modelId="{1B909C6B-0C10-4D63-941E-D7D933864812}" type="parTrans" cxnId="{A3586E92-7C81-48AE-8697-9ABA8B07DEF0}">
      <dgm:prSet/>
      <dgm:spPr/>
      <dgm:t>
        <a:bodyPr/>
        <a:lstStyle/>
        <a:p>
          <a:endParaRPr lang="en-US"/>
        </a:p>
      </dgm:t>
    </dgm:pt>
    <dgm:pt modelId="{EA496148-B88A-49E4-B81E-25840A203C92}" type="sibTrans" cxnId="{A3586E92-7C81-48AE-8697-9ABA8B07DEF0}">
      <dgm:prSet/>
      <dgm:spPr/>
      <dgm:t>
        <a:bodyPr/>
        <a:lstStyle/>
        <a:p>
          <a:endParaRPr lang="en-US"/>
        </a:p>
      </dgm:t>
    </dgm:pt>
    <dgm:pt modelId="{CDF7DDB0-8986-FB4C-879A-B288CAC28429}" type="pres">
      <dgm:prSet presAssocID="{F1A59464-2604-4C3D-98C2-621EFB045C7D}" presName="vert0" presStyleCnt="0">
        <dgm:presLayoutVars>
          <dgm:dir/>
          <dgm:animOne val="branch"/>
          <dgm:animLvl val="lvl"/>
        </dgm:presLayoutVars>
      </dgm:prSet>
      <dgm:spPr/>
    </dgm:pt>
    <dgm:pt modelId="{147393D2-47CE-CA4C-923E-81CB17FABA93}" type="pres">
      <dgm:prSet presAssocID="{3F6DE895-F60A-457D-9689-7525FDDA3179}" presName="thickLine" presStyleLbl="alignNode1" presStyleIdx="0" presStyleCnt="4"/>
      <dgm:spPr/>
    </dgm:pt>
    <dgm:pt modelId="{4AB27D84-99EF-244A-8B53-FA11EBB1661E}" type="pres">
      <dgm:prSet presAssocID="{3F6DE895-F60A-457D-9689-7525FDDA3179}" presName="horz1" presStyleCnt="0"/>
      <dgm:spPr/>
    </dgm:pt>
    <dgm:pt modelId="{316C160C-1D9C-E642-835D-F2C651907387}" type="pres">
      <dgm:prSet presAssocID="{3F6DE895-F60A-457D-9689-7525FDDA3179}" presName="tx1" presStyleLbl="revTx" presStyleIdx="0" presStyleCnt="4"/>
      <dgm:spPr/>
    </dgm:pt>
    <dgm:pt modelId="{03AC937C-519C-244C-AFEF-3999F46FD6BD}" type="pres">
      <dgm:prSet presAssocID="{3F6DE895-F60A-457D-9689-7525FDDA3179}" presName="vert1" presStyleCnt="0"/>
      <dgm:spPr/>
    </dgm:pt>
    <dgm:pt modelId="{E4CDFF80-FC10-974B-B567-5F79813D8F53}" type="pres">
      <dgm:prSet presAssocID="{4554077A-C7C8-4713-A1CC-FD04A29CC454}" presName="thickLine" presStyleLbl="alignNode1" presStyleIdx="1" presStyleCnt="4"/>
      <dgm:spPr/>
    </dgm:pt>
    <dgm:pt modelId="{513E5179-587F-DC40-B42D-52F94CF634CD}" type="pres">
      <dgm:prSet presAssocID="{4554077A-C7C8-4713-A1CC-FD04A29CC454}" presName="horz1" presStyleCnt="0"/>
      <dgm:spPr/>
    </dgm:pt>
    <dgm:pt modelId="{3AEA0050-4029-6046-9804-8A6D328D5CF6}" type="pres">
      <dgm:prSet presAssocID="{4554077A-C7C8-4713-A1CC-FD04A29CC454}" presName="tx1" presStyleLbl="revTx" presStyleIdx="1" presStyleCnt="4"/>
      <dgm:spPr/>
    </dgm:pt>
    <dgm:pt modelId="{F84E7638-2159-CE4B-BAF9-D591859191D0}" type="pres">
      <dgm:prSet presAssocID="{4554077A-C7C8-4713-A1CC-FD04A29CC454}" presName="vert1" presStyleCnt="0"/>
      <dgm:spPr/>
    </dgm:pt>
    <dgm:pt modelId="{D5338A57-43D6-F44C-A0C6-FDB17EE6F4B9}" type="pres">
      <dgm:prSet presAssocID="{DE1AD2F1-8E26-40C7-B44D-F64F2FD583E8}" presName="thickLine" presStyleLbl="alignNode1" presStyleIdx="2" presStyleCnt="4"/>
      <dgm:spPr/>
    </dgm:pt>
    <dgm:pt modelId="{E38EE96A-9004-024A-9F20-6D8674FC6BFD}" type="pres">
      <dgm:prSet presAssocID="{DE1AD2F1-8E26-40C7-B44D-F64F2FD583E8}" presName="horz1" presStyleCnt="0"/>
      <dgm:spPr/>
    </dgm:pt>
    <dgm:pt modelId="{77B34761-CBCA-3342-984C-A3DF3E91BE88}" type="pres">
      <dgm:prSet presAssocID="{DE1AD2F1-8E26-40C7-B44D-F64F2FD583E8}" presName="tx1" presStyleLbl="revTx" presStyleIdx="2" presStyleCnt="4"/>
      <dgm:spPr/>
    </dgm:pt>
    <dgm:pt modelId="{1A8C9226-736E-E24B-997B-47C82817B2C9}" type="pres">
      <dgm:prSet presAssocID="{DE1AD2F1-8E26-40C7-B44D-F64F2FD583E8}" presName="vert1" presStyleCnt="0"/>
      <dgm:spPr/>
    </dgm:pt>
    <dgm:pt modelId="{C10D9EDA-ECB0-A545-A7C5-72C45EED33FE}" type="pres">
      <dgm:prSet presAssocID="{A98A1D9D-642D-4232-B5EB-A0774023C620}" presName="thickLine" presStyleLbl="alignNode1" presStyleIdx="3" presStyleCnt="4"/>
      <dgm:spPr/>
    </dgm:pt>
    <dgm:pt modelId="{9C595273-BF9B-C040-8A7F-9CAFE175AC32}" type="pres">
      <dgm:prSet presAssocID="{A98A1D9D-642D-4232-B5EB-A0774023C620}" presName="horz1" presStyleCnt="0"/>
      <dgm:spPr/>
    </dgm:pt>
    <dgm:pt modelId="{10107D79-793C-6843-82A1-B1DA49A578CF}" type="pres">
      <dgm:prSet presAssocID="{A98A1D9D-642D-4232-B5EB-A0774023C620}" presName="tx1" presStyleLbl="revTx" presStyleIdx="3" presStyleCnt="4"/>
      <dgm:spPr/>
    </dgm:pt>
    <dgm:pt modelId="{FB18A6D2-9AE8-9A4A-8975-0ED3394895AF}" type="pres">
      <dgm:prSet presAssocID="{A98A1D9D-642D-4232-B5EB-A0774023C620}" presName="vert1" presStyleCnt="0"/>
      <dgm:spPr/>
    </dgm:pt>
  </dgm:ptLst>
  <dgm:cxnLst>
    <dgm:cxn modelId="{D864D70D-9792-0540-9B88-E59E18750C2C}" type="presOf" srcId="{4554077A-C7C8-4713-A1CC-FD04A29CC454}" destId="{3AEA0050-4029-6046-9804-8A6D328D5CF6}" srcOrd="0" destOrd="0" presId="urn:microsoft.com/office/officeart/2008/layout/LinedList"/>
    <dgm:cxn modelId="{2A1EF158-1BB0-C24F-9BB8-19D1CDDC4EDE}" type="presOf" srcId="{DE1AD2F1-8E26-40C7-B44D-F64F2FD583E8}" destId="{77B34761-CBCA-3342-984C-A3DF3E91BE88}" srcOrd="0" destOrd="0" presId="urn:microsoft.com/office/officeart/2008/layout/LinedList"/>
    <dgm:cxn modelId="{D9565D78-96BB-5C40-A9FF-2F929D198C77}" type="presOf" srcId="{A98A1D9D-642D-4232-B5EB-A0774023C620}" destId="{10107D79-793C-6843-82A1-B1DA49A578CF}" srcOrd="0" destOrd="0" presId="urn:microsoft.com/office/officeart/2008/layout/LinedList"/>
    <dgm:cxn modelId="{77746878-C5AC-D045-B52C-2F53D2B0A0C2}" type="presOf" srcId="{3F6DE895-F60A-457D-9689-7525FDDA3179}" destId="{316C160C-1D9C-E642-835D-F2C651907387}" srcOrd="0" destOrd="0" presId="urn:microsoft.com/office/officeart/2008/layout/LinedList"/>
    <dgm:cxn modelId="{A3586E92-7C81-48AE-8697-9ABA8B07DEF0}" srcId="{F1A59464-2604-4C3D-98C2-621EFB045C7D}" destId="{A98A1D9D-642D-4232-B5EB-A0774023C620}" srcOrd="3" destOrd="0" parTransId="{1B909C6B-0C10-4D63-941E-D7D933864812}" sibTransId="{EA496148-B88A-49E4-B81E-25840A203C92}"/>
    <dgm:cxn modelId="{2C747799-8754-4E22-83EA-07A4306B64F8}" srcId="{F1A59464-2604-4C3D-98C2-621EFB045C7D}" destId="{4554077A-C7C8-4713-A1CC-FD04A29CC454}" srcOrd="1" destOrd="0" parTransId="{B2AF4027-A5C9-494B-9AC9-C0121D04D14A}" sibTransId="{45F2F84D-3C21-47C4-8387-2832D879A229}"/>
    <dgm:cxn modelId="{7352529E-DCB9-4686-AB4B-7F326C393A48}" srcId="{F1A59464-2604-4C3D-98C2-621EFB045C7D}" destId="{DE1AD2F1-8E26-40C7-B44D-F64F2FD583E8}" srcOrd="2" destOrd="0" parTransId="{192547EA-454C-4B3D-BF1C-A49493BCD897}" sibTransId="{DCD5B213-0E15-4B87-96AF-B6C1BCB4D737}"/>
    <dgm:cxn modelId="{3F6821A5-0141-44BD-8B68-385772EE3223}" srcId="{F1A59464-2604-4C3D-98C2-621EFB045C7D}" destId="{3F6DE895-F60A-457D-9689-7525FDDA3179}" srcOrd="0" destOrd="0" parTransId="{01261B01-3EE6-41B8-9E6A-F8EB8E7B1C16}" sibTransId="{1D53734D-7150-4A6B-A555-83B1FE7B4601}"/>
    <dgm:cxn modelId="{B00E1FFB-CA27-AA4C-BC5D-DEB7AF6B63BB}" type="presOf" srcId="{F1A59464-2604-4C3D-98C2-621EFB045C7D}" destId="{CDF7DDB0-8986-FB4C-879A-B288CAC28429}" srcOrd="0" destOrd="0" presId="urn:microsoft.com/office/officeart/2008/layout/LinedList"/>
    <dgm:cxn modelId="{6C0E57FE-A8C3-3F4A-A968-67FDAFDEC78B}" type="presParOf" srcId="{CDF7DDB0-8986-FB4C-879A-B288CAC28429}" destId="{147393D2-47CE-CA4C-923E-81CB17FABA93}" srcOrd="0" destOrd="0" presId="urn:microsoft.com/office/officeart/2008/layout/LinedList"/>
    <dgm:cxn modelId="{C187377F-E10E-AC42-8824-41373A64215D}" type="presParOf" srcId="{CDF7DDB0-8986-FB4C-879A-B288CAC28429}" destId="{4AB27D84-99EF-244A-8B53-FA11EBB1661E}" srcOrd="1" destOrd="0" presId="urn:microsoft.com/office/officeart/2008/layout/LinedList"/>
    <dgm:cxn modelId="{7834D238-015D-B543-9870-5DB473E4D968}" type="presParOf" srcId="{4AB27D84-99EF-244A-8B53-FA11EBB1661E}" destId="{316C160C-1D9C-E642-835D-F2C651907387}" srcOrd="0" destOrd="0" presId="urn:microsoft.com/office/officeart/2008/layout/LinedList"/>
    <dgm:cxn modelId="{B53272C9-27A6-DF47-835F-7433B895A185}" type="presParOf" srcId="{4AB27D84-99EF-244A-8B53-FA11EBB1661E}" destId="{03AC937C-519C-244C-AFEF-3999F46FD6BD}" srcOrd="1" destOrd="0" presId="urn:microsoft.com/office/officeart/2008/layout/LinedList"/>
    <dgm:cxn modelId="{4DB28996-C2D1-A04F-A962-809A0852F8DB}" type="presParOf" srcId="{CDF7DDB0-8986-FB4C-879A-B288CAC28429}" destId="{E4CDFF80-FC10-974B-B567-5F79813D8F53}" srcOrd="2" destOrd="0" presId="urn:microsoft.com/office/officeart/2008/layout/LinedList"/>
    <dgm:cxn modelId="{2BBB7F42-D30B-BE45-B7A3-3AE492CE805F}" type="presParOf" srcId="{CDF7DDB0-8986-FB4C-879A-B288CAC28429}" destId="{513E5179-587F-DC40-B42D-52F94CF634CD}" srcOrd="3" destOrd="0" presId="urn:microsoft.com/office/officeart/2008/layout/LinedList"/>
    <dgm:cxn modelId="{6CCEACCE-C642-854E-99A0-52EA260A6D9E}" type="presParOf" srcId="{513E5179-587F-DC40-B42D-52F94CF634CD}" destId="{3AEA0050-4029-6046-9804-8A6D328D5CF6}" srcOrd="0" destOrd="0" presId="urn:microsoft.com/office/officeart/2008/layout/LinedList"/>
    <dgm:cxn modelId="{AC99C312-D51F-7843-8E72-E7E9AEB500CD}" type="presParOf" srcId="{513E5179-587F-DC40-B42D-52F94CF634CD}" destId="{F84E7638-2159-CE4B-BAF9-D591859191D0}" srcOrd="1" destOrd="0" presId="urn:microsoft.com/office/officeart/2008/layout/LinedList"/>
    <dgm:cxn modelId="{92135914-F34A-4044-931F-0233693BF99D}" type="presParOf" srcId="{CDF7DDB0-8986-FB4C-879A-B288CAC28429}" destId="{D5338A57-43D6-F44C-A0C6-FDB17EE6F4B9}" srcOrd="4" destOrd="0" presId="urn:microsoft.com/office/officeart/2008/layout/LinedList"/>
    <dgm:cxn modelId="{837CACD1-4E70-7247-BE3E-46FA1511657D}" type="presParOf" srcId="{CDF7DDB0-8986-FB4C-879A-B288CAC28429}" destId="{E38EE96A-9004-024A-9F20-6D8674FC6BFD}" srcOrd="5" destOrd="0" presId="urn:microsoft.com/office/officeart/2008/layout/LinedList"/>
    <dgm:cxn modelId="{717ACB66-25DE-A449-837E-44CC3777ACAE}" type="presParOf" srcId="{E38EE96A-9004-024A-9F20-6D8674FC6BFD}" destId="{77B34761-CBCA-3342-984C-A3DF3E91BE88}" srcOrd="0" destOrd="0" presId="urn:microsoft.com/office/officeart/2008/layout/LinedList"/>
    <dgm:cxn modelId="{7E1F2793-FF50-F045-BF3F-3CC606A9E30D}" type="presParOf" srcId="{E38EE96A-9004-024A-9F20-6D8674FC6BFD}" destId="{1A8C9226-736E-E24B-997B-47C82817B2C9}" srcOrd="1" destOrd="0" presId="urn:microsoft.com/office/officeart/2008/layout/LinedList"/>
    <dgm:cxn modelId="{CCB732CA-368D-9843-8318-04B94BFCACF5}" type="presParOf" srcId="{CDF7DDB0-8986-FB4C-879A-B288CAC28429}" destId="{C10D9EDA-ECB0-A545-A7C5-72C45EED33FE}" srcOrd="6" destOrd="0" presId="urn:microsoft.com/office/officeart/2008/layout/LinedList"/>
    <dgm:cxn modelId="{76C97778-CFDA-1945-871F-285CE72382D8}" type="presParOf" srcId="{CDF7DDB0-8986-FB4C-879A-B288CAC28429}" destId="{9C595273-BF9B-C040-8A7F-9CAFE175AC32}" srcOrd="7" destOrd="0" presId="urn:microsoft.com/office/officeart/2008/layout/LinedList"/>
    <dgm:cxn modelId="{FD74E0C3-FB7F-7D41-B2C1-74098982D28A}" type="presParOf" srcId="{9C595273-BF9B-C040-8A7F-9CAFE175AC32}" destId="{10107D79-793C-6843-82A1-B1DA49A578CF}" srcOrd="0" destOrd="0" presId="urn:microsoft.com/office/officeart/2008/layout/LinedList"/>
    <dgm:cxn modelId="{BB0E907A-33F6-9344-85BF-5DCE0C3EFED9}" type="presParOf" srcId="{9C595273-BF9B-C040-8A7F-9CAFE175AC32}" destId="{FB18A6D2-9AE8-9A4A-8975-0ED3394895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E3087E-D1F3-4BFF-A844-659B78BE2C4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D35A473-905A-4D89-942A-D815574C9D6C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Radical theatre movement of the 1990s</a:t>
          </a:r>
        </a:p>
      </dgm:t>
    </dgm:pt>
    <dgm:pt modelId="{8D86AFE7-B3F0-4D15-BBD4-8A1429DC4A37}" type="parTrans" cxnId="{E802FBC4-9286-4487-88B7-343129541D94}">
      <dgm:prSet/>
      <dgm:spPr/>
      <dgm:t>
        <a:bodyPr/>
        <a:lstStyle/>
        <a:p>
          <a:endParaRPr lang="en-US"/>
        </a:p>
      </dgm:t>
    </dgm:pt>
    <dgm:pt modelId="{CB875119-B27F-4F8F-97D3-45E0BCA68D1C}" type="sibTrans" cxnId="{E802FBC4-9286-4487-88B7-343129541D94}">
      <dgm:prSet/>
      <dgm:spPr/>
      <dgm:t>
        <a:bodyPr/>
        <a:lstStyle/>
        <a:p>
          <a:endParaRPr lang="en-US"/>
        </a:p>
      </dgm:t>
    </dgm:pt>
    <dgm:pt modelId="{31C7373A-9831-4ECC-BF5B-E46E732186B7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Directly shocks and confronts the audience</a:t>
          </a:r>
        </a:p>
      </dgm:t>
    </dgm:pt>
    <dgm:pt modelId="{00E5037E-CC50-47EC-A576-3FFB7EF7A867}" type="parTrans" cxnId="{D309F367-8CF1-43BD-A076-001D906981A2}">
      <dgm:prSet/>
      <dgm:spPr/>
      <dgm:t>
        <a:bodyPr/>
        <a:lstStyle/>
        <a:p>
          <a:endParaRPr lang="en-US"/>
        </a:p>
      </dgm:t>
    </dgm:pt>
    <dgm:pt modelId="{765633E1-BBBA-4F92-9C9D-169D493564E1}" type="sibTrans" cxnId="{D309F367-8CF1-43BD-A076-001D906981A2}">
      <dgm:prSet/>
      <dgm:spPr/>
      <dgm:t>
        <a:bodyPr/>
        <a:lstStyle/>
        <a:p>
          <a:endParaRPr lang="en-US"/>
        </a:p>
      </dgm:t>
    </dgm:pt>
    <dgm:pt modelId="{3EF96E2C-2C9B-49BA-8BC8-60BC7BA8E667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Themes: violence, trauma, mental illness</a:t>
          </a:r>
        </a:p>
      </dgm:t>
    </dgm:pt>
    <dgm:pt modelId="{176F7065-6835-409D-8CDB-ABCEAA954ADB}" type="parTrans" cxnId="{E4C8F267-356A-45CB-9EB2-BB0313E8A1AC}">
      <dgm:prSet/>
      <dgm:spPr/>
      <dgm:t>
        <a:bodyPr/>
        <a:lstStyle/>
        <a:p>
          <a:endParaRPr lang="en-US"/>
        </a:p>
      </dgm:t>
    </dgm:pt>
    <dgm:pt modelId="{76DFDADC-067D-4D22-A26F-20E1A32E3FDA}" type="sibTrans" cxnId="{E4C8F267-356A-45CB-9EB2-BB0313E8A1AC}">
      <dgm:prSet/>
      <dgm:spPr/>
      <dgm:t>
        <a:bodyPr/>
        <a:lstStyle/>
        <a:p>
          <a:endParaRPr lang="en-US"/>
        </a:p>
      </dgm:t>
    </dgm:pt>
    <dgm:pt modelId="{DE1F0D75-7157-4795-B1F5-FCA3983C507B}">
      <dgm:prSet/>
      <dgm:spPr/>
      <dgm:t>
        <a:bodyPr/>
        <a:lstStyle/>
        <a:p>
          <a:pPr algn="ctr"/>
          <a:r>
            <a:rPr lang="en-US" dirty="0"/>
            <a:t>•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plays: Blasted, 4.48 Psychosis</a:t>
          </a:r>
        </a:p>
      </dgm:t>
    </dgm:pt>
    <dgm:pt modelId="{018CC8B6-A6D3-4672-A19B-22BC098FE068}" type="parTrans" cxnId="{87A3E235-550E-49B9-B6DF-95061B66CFDE}">
      <dgm:prSet/>
      <dgm:spPr/>
      <dgm:t>
        <a:bodyPr/>
        <a:lstStyle/>
        <a:p>
          <a:endParaRPr lang="en-US"/>
        </a:p>
      </dgm:t>
    </dgm:pt>
    <dgm:pt modelId="{5BB29AE1-5DE3-4046-901F-56F99ADAE15F}" type="sibTrans" cxnId="{87A3E235-550E-49B9-B6DF-95061B66CFDE}">
      <dgm:prSet/>
      <dgm:spPr/>
      <dgm:t>
        <a:bodyPr/>
        <a:lstStyle/>
        <a:p>
          <a:endParaRPr lang="en-US"/>
        </a:p>
      </dgm:t>
    </dgm:pt>
    <dgm:pt modelId="{ACDF9F1F-54CF-714C-A1B9-8806CA92EEE0}" type="pres">
      <dgm:prSet presAssocID="{C1E3087E-D1F3-4BFF-A844-659B78BE2C46}" presName="vert0" presStyleCnt="0">
        <dgm:presLayoutVars>
          <dgm:dir/>
          <dgm:animOne val="branch"/>
          <dgm:animLvl val="lvl"/>
        </dgm:presLayoutVars>
      </dgm:prSet>
      <dgm:spPr/>
    </dgm:pt>
    <dgm:pt modelId="{99166409-1203-0C49-AAEC-F4A5B4D59D6F}" type="pres">
      <dgm:prSet presAssocID="{4D35A473-905A-4D89-942A-D815574C9D6C}" presName="thickLine" presStyleLbl="alignNode1" presStyleIdx="0" presStyleCnt="4"/>
      <dgm:spPr/>
    </dgm:pt>
    <dgm:pt modelId="{BD714AF4-C573-3342-8A9C-4DC47FF92C34}" type="pres">
      <dgm:prSet presAssocID="{4D35A473-905A-4D89-942A-D815574C9D6C}" presName="horz1" presStyleCnt="0"/>
      <dgm:spPr/>
    </dgm:pt>
    <dgm:pt modelId="{05144A2E-05C8-C045-B066-78DCC2DDFBB8}" type="pres">
      <dgm:prSet presAssocID="{4D35A473-905A-4D89-942A-D815574C9D6C}" presName="tx1" presStyleLbl="revTx" presStyleIdx="0" presStyleCnt="4"/>
      <dgm:spPr/>
    </dgm:pt>
    <dgm:pt modelId="{EE47D4EB-84BC-4A4E-8686-510D602C5EC2}" type="pres">
      <dgm:prSet presAssocID="{4D35A473-905A-4D89-942A-D815574C9D6C}" presName="vert1" presStyleCnt="0"/>
      <dgm:spPr/>
    </dgm:pt>
    <dgm:pt modelId="{6009341D-9FA0-694C-BBFE-71774452D0F9}" type="pres">
      <dgm:prSet presAssocID="{31C7373A-9831-4ECC-BF5B-E46E732186B7}" presName="thickLine" presStyleLbl="alignNode1" presStyleIdx="1" presStyleCnt="4"/>
      <dgm:spPr/>
    </dgm:pt>
    <dgm:pt modelId="{7950C1CA-3EDA-B948-B20A-9F887FE0DD02}" type="pres">
      <dgm:prSet presAssocID="{31C7373A-9831-4ECC-BF5B-E46E732186B7}" presName="horz1" presStyleCnt="0"/>
      <dgm:spPr/>
    </dgm:pt>
    <dgm:pt modelId="{566320A4-67E4-2146-BC57-38D6D1F83932}" type="pres">
      <dgm:prSet presAssocID="{31C7373A-9831-4ECC-BF5B-E46E732186B7}" presName="tx1" presStyleLbl="revTx" presStyleIdx="1" presStyleCnt="4"/>
      <dgm:spPr/>
    </dgm:pt>
    <dgm:pt modelId="{0ACD8CFA-8104-9342-8705-3ACBA26D1D49}" type="pres">
      <dgm:prSet presAssocID="{31C7373A-9831-4ECC-BF5B-E46E732186B7}" presName="vert1" presStyleCnt="0"/>
      <dgm:spPr/>
    </dgm:pt>
    <dgm:pt modelId="{F88A69DB-9AFF-7B4F-A62F-6A9F80CA7A76}" type="pres">
      <dgm:prSet presAssocID="{3EF96E2C-2C9B-49BA-8BC8-60BC7BA8E667}" presName="thickLine" presStyleLbl="alignNode1" presStyleIdx="2" presStyleCnt="4"/>
      <dgm:spPr/>
    </dgm:pt>
    <dgm:pt modelId="{993FDE7B-E54C-844B-8D55-E7A1A7101E76}" type="pres">
      <dgm:prSet presAssocID="{3EF96E2C-2C9B-49BA-8BC8-60BC7BA8E667}" presName="horz1" presStyleCnt="0"/>
      <dgm:spPr/>
    </dgm:pt>
    <dgm:pt modelId="{E50DE1CD-6754-0140-B91D-492E0C74FEC2}" type="pres">
      <dgm:prSet presAssocID="{3EF96E2C-2C9B-49BA-8BC8-60BC7BA8E667}" presName="tx1" presStyleLbl="revTx" presStyleIdx="2" presStyleCnt="4"/>
      <dgm:spPr/>
    </dgm:pt>
    <dgm:pt modelId="{729B3705-ABA3-E74C-94C1-C0EDBFEAA786}" type="pres">
      <dgm:prSet presAssocID="{3EF96E2C-2C9B-49BA-8BC8-60BC7BA8E667}" presName="vert1" presStyleCnt="0"/>
      <dgm:spPr/>
    </dgm:pt>
    <dgm:pt modelId="{098C0AB2-6EB0-0C43-A110-B1DE1A744C26}" type="pres">
      <dgm:prSet presAssocID="{DE1F0D75-7157-4795-B1F5-FCA3983C507B}" presName="thickLine" presStyleLbl="alignNode1" presStyleIdx="3" presStyleCnt="4"/>
      <dgm:spPr/>
    </dgm:pt>
    <dgm:pt modelId="{CAD4EAAB-D27F-E24C-8558-62A97B9C816C}" type="pres">
      <dgm:prSet presAssocID="{DE1F0D75-7157-4795-B1F5-FCA3983C507B}" presName="horz1" presStyleCnt="0"/>
      <dgm:spPr/>
    </dgm:pt>
    <dgm:pt modelId="{DCB24107-0B8D-734C-9A3C-FD8F262367F8}" type="pres">
      <dgm:prSet presAssocID="{DE1F0D75-7157-4795-B1F5-FCA3983C507B}" presName="tx1" presStyleLbl="revTx" presStyleIdx="3" presStyleCnt="4"/>
      <dgm:spPr/>
    </dgm:pt>
    <dgm:pt modelId="{646D388A-6D6D-3E46-895F-DE81F31EE15F}" type="pres">
      <dgm:prSet presAssocID="{DE1F0D75-7157-4795-B1F5-FCA3983C507B}" presName="vert1" presStyleCnt="0"/>
      <dgm:spPr/>
    </dgm:pt>
  </dgm:ptLst>
  <dgm:cxnLst>
    <dgm:cxn modelId="{665C4D11-3550-224D-BE6C-CCEAFB73C552}" type="presOf" srcId="{C1E3087E-D1F3-4BFF-A844-659B78BE2C46}" destId="{ACDF9F1F-54CF-714C-A1B9-8806CA92EEE0}" srcOrd="0" destOrd="0" presId="urn:microsoft.com/office/officeart/2008/layout/LinedList"/>
    <dgm:cxn modelId="{87A3E235-550E-49B9-B6DF-95061B66CFDE}" srcId="{C1E3087E-D1F3-4BFF-A844-659B78BE2C46}" destId="{DE1F0D75-7157-4795-B1F5-FCA3983C507B}" srcOrd="3" destOrd="0" parTransId="{018CC8B6-A6D3-4672-A19B-22BC098FE068}" sibTransId="{5BB29AE1-5DE3-4046-901F-56F99ADAE15F}"/>
    <dgm:cxn modelId="{E4C8F267-356A-45CB-9EB2-BB0313E8A1AC}" srcId="{C1E3087E-D1F3-4BFF-A844-659B78BE2C46}" destId="{3EF96E2C-2C9B-49BA-8BC8-60BC7BA8E667}" srcOrd="2" destOrd="0" parTransId="{176F7065-6835-409D-8CDB-ABCEAA954ADB}" sibTransId="{76DFDADC-067D-4D22-A26F-20E1A32E3FDA}"/>
    <dgm:cxn modelId="{D309F367-8CF1-43BD-A076-001D906981A2}" srcId="{C1E3087E-D1F3-4BFF-A844-659B78BE2C46}" destId="{31C7373A-9831-4ECC-BF5B-E46E732186B7}" srcOrd="1" destOrd="0" parTransId="{00E5037E-CC50-47EC-A576-3FFB7EF7A867}" sibTransId="{765633E1-BBBA-4F92-9C9D-169D493564E1}"/>
    <dgm:cxn modelId="{3009BC6A-9193-7B42-B076-7C4A9CF3E978}" type="presOf" srcId="{DE1F0D75-7157-4795-B1F5-FCA3983C507B}" destId="{DCB24107-0B8D-734C-9A3C-FD8F262367F8}" srcOrd="0" destOrd="0" presId="urn:microsoft.com/office/officeart/2008/layout/LinedList"/>
    <dgm:cxn modelId="{31CB6CA2-FFCB-2A48-861B-9B675D3F62BB}" type="presOf" srcId="{3EF96E2C-2C9B-49BA-8BC8-60BC7BA8E667}" destId="{E50DE1CD-6754-0140-B91D-492E0C74FEC2}" srcOrd="0" destOrd="0" presId="urn:microsoft.com/office/officeart/2008/layout/LinedList"/>
    <dgm:cxn modelId="{38CFB8BC-8F99-B540-9AD0-BB0CB7BE0A86}" type="presOf" srcId="{4D35A473-905A-4D89-942A-D815574C9D6C}" destId="{05144A2E-05C8-C045-B066-78DCC2DDFBB8}" srcOrd="0" destOrd="0" presId="urn:microsoft.com/office/officeart/2008/layout/LinedList"/>
    <dgm:cxn modelId="{E802FBC4-9286-4487-88B7-343129541D94}" srcId="{C1E3087E-D1F3-4BFF-A844-659B78BE2C46}" destId="{4D35A473-905A-4D89-942A-D815574C9D6C}" srcOrd="0" destOrd="0" parTransId="{8D86AFE7-B3F0-4D15-BBD4-8A1429DC4A37}" sibTransId="{CB875119-B27F-4F8F-97D3-45E0BCA68D1C}"/>
    <dgm:cxn modelId="{F35F5EFC-54A1-8648-936A-5DF70537AD1A}" type="presOf" srcId="{31C7373A-9831-4ECC-BF5B-E46E732186B7}" destId="{566320A4-67E4-2146-BC57-38D6D1F83932}" srcOrd="0" destOrd="0" presId="urn:microsoft.com/office/officeart/2008/layout/LinedList"/>
    <dgm:cxn modelId="{BAF28BC7-1FE2-8C42-8898-C71D8F70117B}" type="presParOf" srcId="{ACDF9F1F-54CF-714C-A1B9-8806CA92EEE0}" destId="{99166409-1203-0C49-AAEC-F4A5B4D59D6F}" srcOrd="0" destOrd="0" presId="urn:microsoft.com/office/officeart/2008/layout/LinedList"/>
    <dgm:cxn modelId="{E78CAEE5-86C3-E94F-992E-33ACA91B1B7A}" type="presParOf" srcId="{ACDF9F1F-54CF-714C-A1B9-8806CA92EEE0}" destId="{BD714AF4-C573-3342-8A9C-4DC47FF92C34}" srcOrd="1" destOrd="0" presId="urn:microsoft.com/office/officeart/2008/layout/LinedList"/>
    <dgm:cxn modelId="{5EB0CDE0-3D2B-8B47-A8EB-6F742FE91483}" type="presParOf" srcId="{BD714AF4-C573-3342-8A9C-4DC47FF92C34}" destId="{05144A2E-05C8-C045-B066-78DCC2DDFBB8}" srcOrd="0" destOrd="0" presId="urn:microsoft.com/office/officeart/2008/layout/LinedList"/>
    <dgm:cxn modelId="{565BD021-8625-BF41-9449-2E70687C6C52}" type="presParOf" srcId="{BD714AF4-C573-3342-8A9C-4DC47FF92C34}" destId="{EE47D4EB-84BC-4A4E-8686-510D602C5EC2}" srcOrd="1" destOrd="0" presId="urn:microsoft.com/office/officeart/2008/layout/LinedList"/>
    <dgm:cxn modelId="{B806B984-8CF2-0B41-A870-814C3341D8FA}" type="presParOf" srcId="{ACDF9F1F-54CF-714C-A1B9-8806CA92EEE0}" destId="{6009341D-9FA0-694C-BBFE-71774452D0F9}" srcOrd="2" destOrd="0" presId="urn:microsoft.com/office/officeart/2008/layout/LinedList"/>
    <dgm:cxn modelId="{45DA177F-C8AA-1F41-95CC-83E4015B9AC2}" type="presParOf" srcId="{ACDF9F1F-54CF-714C-A1B9-8806CA92EEE0}" destId="{7950C1CA-3EDA-B948-B20A-9F887FE0DD02}" srcOrd="3" destOrd="0" presId="urn:microsoft.com/office/officeart/2008/layout/LinedList"/>
    <dgm:cxn modelId="{A2C39ED3-F4C7-B640-AD5F-817072A77D35}" type="presParOf" srcId="{7950C1CA-3EDA-B948-B20A-9F887FE0DD02}" destId="{566320A4-67E4-2146-BC57-38D6D1F83932}" srcOrd="0" destOrd="0" presId="urn:microsoft.com/office/officeart/2008/layout/LinedList"/>
    <dgm:cxn modelId="{430AB10C-6ADB-E140-A2D8-612A48E17DEA}" type="presParOf" srcId="{7950C1CA-3EDA-B948-B20A-9F887FE0DD02}" destId="{0ACD8CFA-8104-9342-8705-3ACBA26D1D49}" srcOrd="1" destOrd="0" presId="urn:microsoft.com/office/officeart/2008/layout/LinedList"/>
    <dgm:cxn modelId="{B6FAEC4E-50FC-3648-8E4B-53B3C9C1F294}" type="presParOf" srcId="{ACDF9F1F-54CF-714C-A1B9-8806CA92EEE0}" destId="{F88A69DB-9AFF-7B4F-A62F-6A9F80CA7A76}" srcOrd="4" destOrd="0" presId="urn:microsoft.com/office/officeart/2008/layout/LinedList"/>
    <dgm:cxn modelId="{7E1BEA5E-F983-E943-A4F3-D965E08F99A9}" type="presParOf" srcId="{ACDF9F1F-54CF-714C-A1B9-8806CA92EEE0}" destId="{993FDE7B-E54C-844B-8D55-E7A1A7101E76}" srcOrd="5" destOrd="0" presId="urn:microsoft.com/office/officeart/2008/layout/LinedList"/>
    <dgm:cxn modelId="{C9E0C03A-B71C-134F-9AE7-E46BC000CBE2}" type="presParOf" srcId="{993FDE7B-E54C-844B-8D55-E7A1A7101E76}" destId="{E50DE1CD-6754-0140-B91D-492E0C74FEC2}" srcOrd="0" destOrd="0" presId="urn:microsoft.com/office/officeart/2008/layout/LinedList"/>
    <dgm:cxn modelId="{13A0F078-7435-2648-B2C5-09B31784F02A}" type="presParOf" srcId="{993FDE7B-E54C-844B-8D55-E7A1A7101E76}" destId="{729B3705-ABA3-E74C-94C1-C0EDBFEAA786}" srcOrd="1" destOrd="0" presId="urn:microsoft.com/office/officeart/2008/layout/LinedList"/>
    <dgm:cxn modelId="{58EC385D-2359-244F-9F4A-DBC2B38EBFF8}" type="presParOf" srcId="{ACDF9F1F-54CF-714C-A1B9-8806CA92EEE0}" destId="{098C0AB2-6EB0-0C43-A110-B1DE1A744C26}" srcOrd="6" destOrd="0" presId="urn:microsoft.com/office/officeart/2008/layout/LinedList"/>
    <dgm:cxn modelId="{9B2098A5-BDD4-1647-9559-B562D09B30DE}" type="presParOf" srcId="{ACDF9F1F-54CF-714C-A1B9-8806CA92EEE0}" destId="{CAD4EAAB-D27F-E24C-8558-62A97B9C816C}" srcOrd="7" destOrd="0" presId="urn:microsoft.com/office/officeart/2008/layout/LinedList"/>
    <dgm:cxn modelId="{E4BC1877-0ADA-3445-9719-EC0CF38E0899}" type="presParOf" srcId="{CAD4EAAB-D27F-E24C-8558-62A97B9C816C}" destId="{DCB24107-0B8D-734C-9A3C-FD8F262367F8}" srcOrd="0" destOrd="0" presId="urn:microsoft.com/office/officeart/2008/layout/LinedList"/>
    <dgm:cxn modelId="{BB32B630-5E00-F94B-BDA5-4E7E4836D418}" type="presParOf" srcId="{CAD4EAAB-D27F-E24C-8558-62A97B9C816C}" destId="{646D388A-6D6D-3E46-895F-DE81F31EE1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4B07-F4FE-004C-BBE9-C77089111D77}">
      <dsp:nvSpPr>
        <dsp:cNvPr id="0" name=""/>
        <dsp:cNvSpPr/>
      </dsp:nvSpPr>
      <dsp:spPr>
        <a:xfrm>
          <a:off x="4277" y="2786"/>
          <a:ext cx="8758074" cy="1340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Drama written and performed mainly after World War II</a:t>
          </a:r>
        </a:p>
      </dsp:txBody>
      <dsp:txXfrm>
        <a:off x="69710" y="68219"/>
        <a:ext cx="8627208" cy="1209542"/>
      </dsp:txXfrm>
    </dsp:sp>
    <dsp:sp modelId="{A4F14785-B1D2-2044-B685-D3AB3F34AC1D}">
      <dsp:nvSpPr>
        <dsp:cNvPr id="0" name=""/>
        <dsp:cNvSpPr/>
      </dsp:nvSpPr>
      <dsp:spPr>
        <a:xfrm>
          <a:off x="4277" y="1410215"/>
          <a:ext cx="8758074" cy="1340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Reflects modern social, political, and cultural realities</a:t>
          </a:r>
        </a:p>
      </dsp:txBody>
      <dsp:txXfrm>
        <a:off x="69710" y="1475648"/>
        <a:ext cx="8627208" cy="1209542"/>
      </dsp:txXfrm>
    </dsp:sp>
    <dsp:sp modelId="{F361D3FB-04C5-FA40-92A4-264662F3211D}">
      <dsp:nvSpPr>
        <dsp:cNvPr id="0" name=""/>
        <dsp:cNvSpPr/>
      </dsp:nvSpPr>
      <dsp:spPr>
        <a:xfrm>
          <a:off x="4277" y="2817644"/>
          <a:ext cx="8758074" cy="1340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•</a:t>
          </a:r>
          <a:r>
            <a:rPr lang="en-US" sz="3900" kern="1200" dirty="0"/>
            <a:t> </a:t>
          </a:r>
          <a:r>
            <a:rPr lang="en-US" sz="3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Deals with identity, class, gender, race, alienation, and power</a:t>
          </a:r>
        </a:p>
      </dsp:txBody>
      <dsp:txXfrm>
        <a:off x="69710" y="2883077"/>
        <a:ext cx="8627208" cy="1209542"/>
      </dsp:txXfrm>
    </dsp:sp>
    <dsp:sp modelId="{C9E9388B-CE5E-9742-ACD8-4463037AC588}">
      <dsp:nvSpPr>
        <dsp:cNvPr id="0" name=""/>
        <dsp:cNvSpPr/>
      </dsp:nvSpPr>
      <dsp:spPr>
        <a:xfrm>
          <a:off x="4277" y="4225073"/>
          <a:ext cx="8758074" cy="1340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Experiments with dramatic techniques and stagecraft</a:t>
          </a:r>
        </a:p>
      </dsp:txBody>
      <dsp:txXfrm>
        <a:off x="69710" y="4290506"/>
        <a:ext cx="8627208" cy="12095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E64F9-5A81-9C4A-B40B-E7E70CA327F6}">
      <dsp:nvSpPr>
        <dsp:cNvPr id="0" name=""/>
        <dsp:cNvSpPr/>
      </dsp:nvSpPr>
      <dsp:spPr>
        <a:xfrm>
          <a:off x="0" y="781"/>
          <a:ext cx="53700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A8D05-E113-B640-8380-590A8F1C785E}">
      <dsp:nvSpPr>
        <dsp:cNvPr id="0" name=""/>
        <dsp:cNvSpPr/>
      </dsp:nvSpPr>
      <dsp:spPr>
        <a:xfrm>
          <a:off x="0" y="781"/>
          <a:ext cx="5370091" cy="127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Fragmented structure</a:t>
          </a:r>
        </a:p>
      </dsp:txBody>
      <dsp:txXfrm>
        <a:off x="0" y="781"/>
        <a:ext cx="5370091" cy="1279847"/>
      </dsp:txXfrm>
    </dsp:sp>
    <dsp:sp modelId="{5BAD61E4-77E5-D74F-AB82-7B5F248C07E3}">
      <dsp:nvSpPr>
        <dsp:cNvPr id="0" name=""/>
        <dsp:cNvSpPr/>
      </dsp:nvSpPr>
      <dsp:spPr>
        <a:xfrm>
          <a:off x="0" y="1280628"/>
          <a:ext cx="53700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2D62F-EEA6-234D-9071-9D05D1B6E659}">
      <dsp:nvSpPr>
        <dsp:cNvPr id="0" name=""/>
        <dsp:cNvSpPr/>
      </dsp:nvSpPr>
      <dsp:spPr>
        <a:xfrm>
          <a:off x="0" y="1280628"/>
          <a:ext cx="5370091" cy="127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Mixing of genres and styles</a:t>
          </a:r>
        </a:p>
      </dsp:txBody>
      <dsp:txXfrm>
        <a:off x="0" y="1280628"/>
        <a:ext cx="5370091" cy="1279847"/>
      </dsp:txXfrm>
    </dsp:sp>
    <dsp:sp modelId="{4E463B3F-0F99-5D44-B78D-FA154E6681A3}">
      <dsp:nvSpPr>
        <dsp:cNvPr id="0" name=""/>
        <dsp:cNvSpPr/>
      </dsp:nvSpPr>
      <dsp:spPr>
        <a:xfrm>
          <a:off x="0" y="2560475"/>
          <a:ext cx="53700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A648-FDED-8F44-A5A0-D851EE9327F9}">
      <dsp:nvSpPr>
        <dsp:cNvPr id="0" name=""/>
        <dsp:cNvSpPr/>
      </dsp:nvSpPr>
      <dsp:spPr>
        <a:xfrm>
          <a:off x="0" y="2560475"/>
          <a:ext cx="5370091" cy="127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Intertextuality and parody</a:t>
          </a:r>
        </a:p>
      </dsp:txBody>
      <dsp:txXfrm>
        <a:off x="0" y="2560475"/>
        <a:ext cx="5370091" cy="1279847"/>
      </dsp:txXfrm>
    </dsp:sp>
    <dsp:sp modelId="{E46C55AC-3841-4249-8173-8C9B56FA576D}">
      <dsp:nvSpPr>
        <dsp:cNvPr id="0" name=""/>
        <dsp:cNvSpPr/>
      </dsp:nvSpPr>
      <dsp:spPr>
        <a:xfrm>
          <a:off x="0" y="3840323"/>
          <a:ext cx="53700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388C0-6B06-9D43-83CB-FA6BE5E9129B}">
      <dsp:nvSpPr>
        <dsp:cNvPr id="0" name=""/>
        <dsp:cNvSpPr/>
      </dsp:nvSpPr>
      <dsp:spPr>
        <a:xfrm>
          <a:off x="0" y="3840323"/>
          <a:ext cx="5370091" cy="127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Breaking the fourth wall</a:t>
          </a:r>
        </a:p>
      </dsp:txBody>
      <dsp:txXfrm>
        <a:off x="0" y="3840323"/>
        <a:ext cx="5370091" cy="1279847"/>
      </dsp:txXfrm>
    </dsp:sp>
    <dsp:sp modelId="{3C3316A9-BB8C-0C4E-9AE6-E44472E220F9}">
      <dsp:nvSpPr>
        <dsp:cNvPr id="0" name=""/>
        <dsp:cNvSpPr/>
      </dsp:nvSpPr>
      <dsp:spPr>
        <a:xfrm>
          <a:off x="0" y="5120170"/>
          <a:ext cx="53700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B191-FC12-C64F-8290-0753DA9F3785}">
      <dsp:nvSpPr>
        <dsp:cNvPr id="0" name=""/>
        <dsp:cNvSpPr/>
      </dsp:nvSpPr>
      <dsp:spPr>
        <a:xfrm>
          <a:off x="0" y="5120170"/>
          <a:ext cx="5370091" cy="127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Open-ended conclusions</a:t>
          </a:r>
        </a:p>
      </dsp:txBody>
      <dsp:txXfrm>
        <a:off x="0" y="5120170"/>
        <a:ext cx="5370091" cy="12798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BBC18-3E69-9E46-9860-69587E9DC2AA}">
      <dsp:nvSpPr>
        <dsp:cNvPr id="0" name=""/>
        <dsp:cNvSpPr/>
      </dsp:nvSpPr>
      <dsp:spPr>
        <a:xfrm>
          <a:off x="0" y="784"/>
          <a:ext cx="537088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204AE-A84F-D34B-A71A-024CE9CD06C8}">
      <dsp:nvSpPr>
        <dsp:cNvPr id="0" name=""/>
        <dsp:cNvSpPr/>
      </dsp:nvSpPr>
      <dsp:spPr>
        <a:xfrm>
          <a:off x="0" y="784"/>
          <a:ext cx="5370886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Identity and alienation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84"/>
        <a:ext cx="5370886" cy="1285651"/>
      </dsp:txXfrm>
    </dsp:sp>
    <dsp:sp modelId="{49D321C9-7237-CF4E-9D04-E77B418708F7}">
      <dsp:nvSpPr>
        <dsp:cNvPr id="0" name=""/>
        <dsp:cNvSpPr/>
      </dsp:nvSpPr>
      <dsp:spPr>
        <a:xfrm>
          <a:off x="0" y="1286436"/>
          <a:ext cx="537088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24515-C954-B546-BF85-9B50FD9C16B9}">
      <dsp:nvSpPr>
        <dsp:cNvPr id="0" name=""/>
        <dsp:cNvSpPr/>
      </dsp:nvSpPr>
      <dsp:spPr>
        <a:xfrm>
          <a:off x="0" y="1286436"/>
          <a:ext cx="5370886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Gender and sexuality</a:t>
          </a:r>
        </a:p>
      </dsp:txBody>
      <dsp:txXfrm>
        <a:off x="0" y="1286436"/>
        <a:ext cx="5370886" cy="1285651"/>
      </dsp:txXfrm>
    </dsp:sp>
    <dsp:sp modelId="{0AAF669F-6C3A-F343-A7FF-B633DD41B8EE}">
      <dsp:nvSpPr>
        <dsp:cNvPr id="0" name=""/>
        <dsp:cNvSpPr/>
      </dsp:nvSpPr>
      <dsp:spPr>
        <a:xfrm>
          <a:off x="0" y="2572087"/>
          <a:ext cx="537088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25EC7-B12C-814B-9B38-38911A12B81D}">
      <dsp:nvSpPr>
        <dsp:cNvPr id="0" name=""/>
        <dsp:cNvSpPr/>
      </dsp:nvSpPr>
      <dsp:spPr>
        <a:xfrm>
          <a:off x="0" y="2572087"/>
          <a:ext cx="5370886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Class struggle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72087"/>
        <a:ext cx="5370886" cy="1285651"/>
      </dsp:txXfrm>
    </dsp:sp>
    <dsp:sp modelId="{DF44404C-9406-B340-8B7A-67FEB87FFE6F}">
      <dsp:nvSpPr>
        <dsp:cNvPr id="0" name=""/>
        <dsp:cNvSpPr/>
      </dsp:nvSpPr>
      <dsp:spPr>
        <a:xfrm>
          <a:off x="0" y="3857739"/>
          <a:ext cx="537088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416B8-508D-0F49-AC7D-5F911785874B}">
      <dsp:nvSpPr>
        <dsp:cNvPr id="0" name=""/>
        <dsp:cNvSpPr/>
      </dsp:nvSpPr>
      <dsp:spPr>
        <a:xfrm>
          <a:off x="0" y="3857739"/>
          <a:ext cx="5370886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Racism and multiculturalism</a:t>
          </a:r>
        </a:p>
      </dsp:txBody>
      <dsp:txXfrm>
        <a:off x="0" y="3857739"/>
        <a:ext cx="5370886" cy="1285651"/>
      </dsp:txXfrm>
    </dsp:sp>
    <dsp:sp modelId="{44341D2A-0D24-734D-9CF3-DF38AE1557DF}">
      <dsp:nvSpPr>
        <dsp:cNvPr id="0" name=""/>
        <dsp:cNvSpPr/>
      </dsp:nvSpPr>
      <dsp:spPr>
        <a:xfrm>
          <a:off x="0" y="5143390"/>
          <a:ext cx="537088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0AB7-11D1-7A45-8ACA-82E3C0594A22}">
      <dsp:nvSpPr>
        <dsp:cNvPr id="0" name=""/>
        <dsp:cNvSpPr/>
      </dsp:nvSpPr>
      <dsp:spPr>
        <a:xfrm>
          <a:off x="0" y="5143390"/>
          <a:ext cx="5370886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• </a:t>
          </a: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Politics and power</a:t>
          </a:r>
        </a:p>
      </dsp:txBody>
      <dsp:txXfrm>
        <a:off x="0" y="5143390"/>
        <a:ext cx="5370886" cy="12856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762DF-C1EE-1749-878D-79AC771FF2FF}">
      <dsp:nvSpPr>
        <dsp:cNvPr id="0" name=""/>
        <dsp:cNvSpPr/>
      </dsp:nvSpPr>
      <dsp:spPr>
        <a:xfrm>
          <a:off x="0" y="799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CA720-2891-6144-BF00-A03E3B0683F7}">
      <dsp:nvSpPr>
        <dsp:cNvPr id="0" name=""/>
        <dsp:cNvSpPr/>
      </dsp:nvSpPr>
      <dsp:spPr>
        <a:xfrm>
          <a:off x="0" y="799"/>
          <a:ext cx="5469301" cy="130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Minimalist stage design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99"/>
        <a:ext cx="5469301" cy="1308868"/>
      </dsp:txXfrm>
    </dsp:sp>
    <dsp:sp modelId="{B9E17A76-28E1-0F4D-B1CF-E4E2B9C6E13E}">
      <dsp:nvSpPr>
        <dsp:cNvPr id="0" name=""/>
        <dsp:cNvSpPr/>
      </dsp:nvSpPr>
      <dsp:spPr>
        <a:xfrm>
          <a:off x="0" y="1309667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DD643-5B86-5D49-98F6-56F901444571}">
      <dsp:nvSpPr>
        <dsp:cNvPr id="0" name=""/>
        <dsp:cNvSpPr/>
      </dsp:nvSpPr>
      <dsp:spPr>
        <a:xfrm>
          <a:off x="0" y="1309667"/>
          <a:ext cx="5469301" cy="130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Symbolic lighting and sound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9667"/>
        <a:ext cx="5469301" cy="1308868"/>
      </dsp:txXfrm>
    </dsp:sp>
    <dsp:sp modelId="{38BC8216-1F90-C342-8B5C-201189C819FA}">
      <dsp:nvSpPr>
        <dsp:cNvPr id="0" name=""/>
        <dsp:cNvSpPr/>
      </dsp:nvSpPr>
      <dsp:spPr>
        <a:xfrm>
          <a:off x="0" y="2618536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1DF32-9265-444D-984A-F8128D857B6D}">
      <dsp:nvSpPr>
        <dsp:cNvPr id="0" name=""/>
        <dsp:cNvSpPr/>
      </dsp:nvSpPr>
      <dsp:spPr>
        <a:xfrm>
          <a:off x="0" y="2618536"/>
          <a:ext cx="5469301" cy="130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 of pauses and silence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18536"/>
        <a:ext cx="5469301" cy="1308868"/>
      </dsp:txXfrm>
    </dsp:sp>
    <dsp:sp modelId="{C8672912-0E4E-9240-B62C-FC84A00F0494}">
      <dsp:nvSpPr>
        <dsp:cNvPr id="0" name=""/>
        <dsp:cNvSpPr/>
      </dsp:nvSpPr>
      <dsp:spPr>
        <a:xfrm>
          <a:off x="0" y="3927405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D667F-3D2F-9047-80F8-98AC4C34F354}">
      <dsp:nvSpPr>
        <dsp:cNvPr id="0" name=""/>
        <dsp:cNvSpPr/>
      </dsp:nvSpPr>
      <dsp:spPr>
        <a:xfrm>
          <a:off x="0" y="3927405"/>
          <a:ext cx="5469301" cy="130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Multimedia and visual effects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27405"/>
        <a:ext cx="5469301" cy="1308868"/>
      </dsp:txXfrm>
    </dsp:sp>
    <dsp:sp modelId="{A0833CCE-5530-E242-8BC8-B8088B73D149}">
      <dsp:nvSpPr>
        <dsp:cNvPr id="0" name=""/>
        <dsp:cNvSpPr/>
      </dsp:nvSpPr>
      <dsp:spPr>
        <a:xfrm>
          <a:off x="0" y="5236274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1BA8E-5B38-F746-9D43-BCB944E5E084}">
      <dsp:nvSpPr>
        <dsp:cNvPr id="0" name=""/>
        <dsp:cNvSpPr/>
      </dsp:nvSpPr>
      <dsp:spPr>
        <a:xfrm>
          <a:off x="0" y="5236274"/>
          <a:ext cx="5469301" cy="130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Audience interaction</a:t>
          </a:r>
          <a:endParaRPr lang="en-US" sz="3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236274"/>
        <a:ext cx="5469301" cy="13088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BE6A-BF59-6947-BF9A-18FEDD0780EE}">
      <dsp:nvSpPr>
        <dsp:cNvPr id="0" name=""/>
        <dsp:cNvSpPr/>
      </dsp:nvSpPr>
      <dsp:spPr>
        <a:xfrm>
          <a:off x="0" y="0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C4991-5F23-C54E-92C0-5C5A082B6711}">
      <dsp:nvSpPr>
        <dsp:cNvPr id="0" name=""/>
        <dsp:cNvSpPr/>
      </dsp:nvSpPr>
      <dsp:spPr>
        <a:xfrm>
          <a:off x="0" y="0"/>
          <a:ext cx="5469301" cy="1614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Revitalized modern theatre</a:t>
          </a:r>
        </a:p>
      </dsp:txBody>
      <dsp:txXfrm>
        <a:off x="0" y="0"/>
        <a:ext cx="5469301" cy="1614714"/>
      </dsp:txXfrm>
    </dsp:sp>
    <dsp:sp modelId="{43185C11-8342-F545-9F4F-B6834954D65B}">
      <dsp:nvSpPr>
        <dsp:cNvPr id="0" name=""/>
        <dsp:cNvSpPr/>
      </dsp:nvSpPr>
      <dsp:spPr>
        <a:xfrm>
          <a:off x="0" y="1614714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8C1E7-1944-CE41-AB4F-69ECBB8C16B2}">
      <dsp:nvSpPr>
        <dsp:cNvPr id="0" name=""/>
        <dsp:cNvSpPr/>
      </dsp:nvSpPr>
      <dsp:spPr>
        <a:xfrm>
          <a:off x="0" y="1614714"/>
          <a:ext cx="5469301" cy="1614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Encouraged social awareness</a:t>
          </a:r>
        </a:p>
      </dsp:txBody>
      <dsp:txXfrm>
        <a:off x="0" y="1614714"/>
        <a:ext cx="5469301" cy="1614714"/>
      </dsp:txXfrm>
    </dsp:sp>
    <dsp:sp modelId="{7EC1630B-EDD0-AA4B-AFD4-11D668078AB3}">
      <dsp:nvSpPr>
        <dsp:cNvPr id="0" name=""/>
        <dsp:cNvSpPr/>
      </dsp:nvSpPr>
      <dsp:spPr>
        <a:xfrm>
          <a:off x="0" y="3229428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F2EE-29D5-7547-8086-8422F350F825}">
      <dsp:nvSpPr>
        <dsp:cNvPr id="0" name=""/>
        <dsp:cNvSpPr/>
      </dsp:nvSpPr>
      <dsp:spPr>
        <a:xfrm>
          <a:off x="0" y="3229428"/>
          <a:ext cx="5469301" cy="1614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Expanded dramatic experimentation</a:t>
          </a:r>
        </a:p>
      </dsp:txBody>
      <dsp:txXfrm>
        <a:off x="0" y="3229428"/>
        <a:ext cx="5469301" cy="1614714"/>
      </dsp:txXfrm>
    </dsp:sp>
    <dsp:sp modelId="{E4E73B56-1792-114F-B67A-7C8D6A865E5D}">
      <dsp:nvSpPr>
        <dsp:cNvPr id="0" name=""/>
        <dsp:cNvSpPr/>
      </dsp:nvSpPr>
      <dsp:spPr>
        <a:xfrm>
          <a:off x="0" y="4844142"/>
          <a:ext cx="54693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19EBF-1CB3-784F-BDAA-3FDEF43CF34A}">
      <dsp:nvSpPr>
        <dsp:cNvPr id="0" name=""/>
        <dsp:cNvSpPr/>
      </dsp:nvSpPr>
      <dsp:spPr>
        <a:xfrm>
          <a:off x="0" y="4844142"/>
          <a:ext cx="5469301" cy="1614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Influenced world theatre and performance studies</a:t>
          </a:r>
        </a:p>
      </dsp:txBody>
      <dsp:txXfrm>
        <a:off x="0" y="4844142"/>
        <a:ext cx="5469301" cy="16147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B074F-1AB0-4C41-ABC4-632E3952447E}">
      <dsp:nvSpPr>
        <dsp:cNvPr id="0" name=""/>
        <dsp:cNvSpPr/>
      </dsp:nvSpPr>
      <dsp:spPr>
        <a:xfrm>
          <a:off x="0" y="37096"/>
          <a:ext cx="8824685" cy="2331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Contemporary British drama reflects </a:t>
          </a:r>
          <a:r>
            <a:rPr lang="en-US" sz="38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society and its conflicts</a:t>
          </a:r>
        </a:p>
      </dsp:txBody>
      <dsp:txXfrm>
        <a:off x="113816" y="150912"/>
        <a:ext cx="8597053" cy="2103907"/>
      </dsp:txXfrm>
    </dsp:sp>
    <dsp:sp modelId="{8249186B-58E0-294B-B701-23FD85052641}">
      <dsp:nvSpPr>
        <dsp:cNvPr id="0" name=""/>
        <dsp:cNvSpPr/>
      </dsp:nvSpPr>
      <dsp:spPr>
        <a:xfrm>
          <a:off x="0" y="2478075"/>
          <a:ext cx="8824685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combines </a:t>
          </a:r>
          <a:r>
            <a:rPr lang="en-US" sz="38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realism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8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experimentation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and </a:t>
          </a:r>
          <a:r>
            <a:rPr lang="en-US" sz="38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political critique</a:t>
          </a:r>
        </a:p>
      </dsp:txBody>
      <dsp:txXfrm>
        <a:off x="71622" y="2549697"/>
        <a:ext cx="8681441" cy="1323936"/>
      </dsp:txXfrm>
    </dsp:sp>
    <dsp:sp modelId="{FF5C8FCB-2EDE-834D-8878-5361BBDB0FFC}">
      <dsp:nvSpPr>
        <dsp:cNvPr id="0" name=""/>
        <dsp:cNvSpPr/>
      </dsp:nvSpPr>
      <dsp:spPr>
        <a:xfrm>
          <a:off x="0" y="4054695"/>
          <a:ext cx="8824685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• 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Continues to </a:t>
          </a:r>
          <a:r>
            <a:rPr lang="en-US" sz="38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evolve</a:t>
          </a: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with changing </a:t>
          </a:r>
          <a:r>
            <a:rPr lang="en-US" sz="3800" b="1" kern="1200" dirty="0">
              <a:solidFill>
                <a:schemeClr val="tx1"/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cultural realities</a:t>
          </a:r>
        </a:p>
      </dsp:txBody>
      <dsp:txXfrm>
        <a:off x="71622" y="4126317"/>
        <a:ext cx="8681441" cy="1323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09A21-56E0-2E48-8BD0-AD93377A4CF9}">
      <dsp:nvSpPr>
        <dsp:cNvPr id="0" name=""/>
        <dsp:cNvSpPr/>
      </dsp:nvSpPr>
      <dsp:spPr>
        <a:xfrm>
          <a:off x="0" y="657388"/>
          <a:ext cx="8723086" cy="7528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Post-war Britain and social reconstruction</a:t>
          </a:r>
        </a:p>
      </dsp:txBody>
      <dsp:txXfrm>
        <a:off x="36753" y="694141"/>
        <a:ext cx="8649580" cy="679389"/>
      </dsp:txXfrm>
    </dsp:sp>
    <dsp:sp modelId="{E1A9A65E-8C8F-6346-BE1B-8DCAD95712C9}">
      <dsp:nvSpPr>
        <dsp:cNvPr id="0" name=""/>
        <dsp:cNvSpPr/>
      </dsp:nvSpPr>
      <dsp:spPr>
        <a:xfrm>
          <a:off x="0" y="1505323"/>
          <a:ext cx="8723086" cy="75289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Decline of the British Empire</a:t>
          </a:r>
        </a:p>
      </dsp:txBody>
      <dsp:txXfrm>
        <a:off x="36753" y="1542076"/>
        <a:ext cx="8649580" cy="679389"/>
      </dsp:txXfrm>
    </dsp:sp>
    <dsp:sp modelId="{91A40554-2CE5-0F4E-BF96-D97F92AA5732}">
      <dsp:nvSpPr>
        <dsp:cNvPr id="0" name=""/>
        <dsp:cNvSpPr/>
      </dsp:nvSpPr>
      <dsp:spPr>
        <a:xfrm>
          <a:off x="0" y="2353258"/>
          <a:ext cx="8723086" cy="7528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Rise of welfare state and urbanization</a:t>
          </a:r>
          <a:endParaRPr lang="en-US" sz="3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53" y="2390011"/>
        <a:ext cx="8649580" cy="679389"/>
      </dsp:txXfrm>
    </dsp:sp>
    <dsp:sp modelId="{7FDAA75B-EFE7-944D-8B9E-3D46F62EE962}">
      <dsp:nvSpPr>
        <dsp:cNvPr id="0" name=""/>
        <dsp:cNvSpPr/>
      </dsp:nvSpPr>
      <dsp:spPr>
        <a:xfrm>
          <a:off x="0" y="3201193"/>
          <a:ext cx="8723086" cy="75289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Influence of modernism and postmodernism</a:t>
          </a:r>
        </a:p>
      </dsp:txBody>
      <dsp:txXfrm>
        <a:off x="36753" y="3237946"/>
        <a:ext cx="8649580" cy="679389"/>
      </dsp:txXfrm>
    </dsp:sp>
    <dsp:sp modelId="{B71AAA57-7304-8743-8746-06B420CF2136}">
      <dsp:nvSpPr>
        <dsp:cNvPr id="0" name=""/>
        <dsp:cNvSpPr/>
      </dsp:nvSpPr>
      <dsp:spPr>
        <a:xfrm>
          <a:off x="0" y="4049128"/>
          <a:ext cx="8723086" cy="7528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Theatre as a medium of protest and realism</a:t>
          </a:r>
        </a:p>
      </dsp:txBody>
      <dsp:txXfrm>
        <a:off x="36753" y="4085881"/>
        <a:ext cx="8649580" cy="679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E6D0B-2E87-E04E-A97D-C808A4922908}">
      <dsp:nvSpPr>
        <dsp:cNvPr id="0" name=""/>
        <dsp:cNvSpPr/>
      </dsp:nvSpPr>
      <dsp:spPr>
        <a:xfrm>
          <a:off x="234679" y="3263"/>
          <a:ext cx="2395127" cy="143707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Social realism</a:t>
          </a:r>
        </a:p>
      </dsp:txBody>
      <dsp:txXfrm>
        <a:off x="234679" y="3263"/>
        <a:ext cx="2395127" cy="1437076"/>
      </dsp:txXfrm>
    </dsp:sp>
    <dsp:sp modelId="{1BEF5743-F764-3B46-8C4A-0E582D63DA61}">
      <dsp:nvSpPr>
        <dsp:cNvPr id="0" name=""/>
        <dsp:cNvSpPr/>
      </dsp:nvSpPr>
      <dsp:spPr>
        <a:xfrm>
          <a:off x="2869319" y="3263"/>
          <a:ext cx="2395127" cy="143707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Political criticism</a:t>
          </a:r>
        </a:p>
      </dsp:txBody>
      <dsp:txXfrm>
        <a:off x="2869319" y="3263"/>
        <a:ext cx="2395127" cy="1437076"/>
      </dsp:txXfrm>
    </dsp:sp>
    <dsp:sp modelId="{3D2AA18F-5DBA-E742-AF5A-E890FDA0D95D}">
      <dsp:nvSpPr>
        <dsp:cNvPr id="0" name=""/>
        <dsp:cNvSpPr/>
      </dsp:nvSpPr>
      <dsp:spPr>
        <a:xfrm>
          <a:off x="234679" y="1679852"/>
          <a:ext cx="2395127" cy="14370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Psychological conflict</a:t>
          </a:r>
        </a:p>
      </dsp:txBody>
      <dsp:txXfrm>
        <a:off x="234679" y="1679852"/>
        <a:ext cx="2395127" cy="1437076"/>
      </dsp:txXfrm>
    </dsp:sp>
    <dsp:sp modelId="{0DC8272C-AB19-194A-9AD0-2B7B0AC992EC}">
      <dsp:nvSpPr>
        <dsp:cNvPr id="0" name=""/>
        <dsp:cNvSpPr/>
      </dsp:nvSpPr>
      <dsp:spPr>
        <a:xfrm>
          <a:off x="2869319" y="1679852"/>
          <a:ext cx="2395127" cy="1437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• </a:t>
          </a: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Fragmented narratives</a:t>
          </a:r>
          <a:endParaRPr lang="en-US" sz="3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9319" y="1679852"/>
        <a:ext cx="2395127" cy="1437076"/>
      </dsp:txXfrm>
    </dsp:sp>
    <dsp:sp modelId="{F5049106-58B7-3F4D-A0E4-CC5DF9088985}">
      <dsp:nvSpPr>
        <dsp:cNvPr id="0" name=""/>
        <dsp:cNvSpPr/>
      </dsp:nvSpPr>
      <dsp:spPr>
        <a:xfrm>
          <a:off x="317383" y="3356441"/>
          <a:ext cx="4864360" cy="14370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• </a:t>
          </a:r>
          <a:r>
            <a:rPr lang="en-US" sz="4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Black </a:t>
          </a:r>
          <a:r>
            <a:rPr lang="en-US" sz="41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sz="4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satire</a:t>
          </a:r>
        </a:p>
      </dsp:txBody>
      <dsp:txXfrm>
        <a:off x="317383" y="3356441"/>
        <a:ext cx="4864360" cy="1437076"/>
      </dsp:txXfrm>
    </dsp:sp>
    <dsp:sp modelId="{41ACD1F4-968B-7C40-8349-0CF2F86F4B51}">
      <dsp:nvSpPr>
        <dsp:cNvPr id="0" name=""/>
        <dsp:cNvSpPr/>
      </dsp:nvSpPr>
      <dsp:spPr>
        <a:xfrm>
          <a:off x="317383" y="5033031"/>
          <a:ext cx="4864360" cy="14370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• 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Experimental staging</a:t>
          </a:r>
          <a:endParaRPr lang="en-US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383" y="5033031"/>
        <a:ext cx="4864360" cy="1437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2EA42-BAAE-1949-B286-541C3F3F2F4B}">
      <dsp:nvSpPr>
        <dsp:cNvPr id="0" name=""/>
        <dsp:cNvSpPr/>
      </dsp:nvSpPr>
      <dsp:spPr>
        <a:xfrm>
          <a:off x="0" y="0"/>
          <a:ext cx="54862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B781-ADA3-B845-B359-225A2E7740B7}">
      <dsp:nvSpPr>
        <dsp:cNvPr id="0" name=""/>
        <dsp:cNvSpPr/>
      </dsp:nvSpPr>
      <dsp:spPr>
        <a:xfrm>
          <a:off x="0" y="0"/>
          <a:ext cx="5486205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Literary movement of the 1950s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486205" cy="1618342"/>
      </dsp:txXfrm>
    </dsp:sp>
    <dsp:sp modelId="{77210797-A2A1-7346-8CAD-BBD57AF17B20}">
      <dsp:nvSpPr>
        <dsp:cNvPr id="0" name=""/>
        <dsp:cNvSpPr/>
      </dsp:nvSpPr>
      <dsp:spPr>
        <a:xfrm>
          <a:off x="0" y="1618342"/>
          <a:ext cx="54862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A7784-3460-264D-A57D-478EFE4D73EB}">
      <dsp:nvSpPr>
        <dsp:cNvPr id="0" name=""/>
        <dsp:cNvSpPr/>
      </dsp:nvSpPr>
      <dsp:spPr>
        <a:xfrm>
          <a:off x="0" y="1618342"/>
          <a:ext cx="5486205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• 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Expressed frustration of the middle and working classes</a:t>
          </a:r>
        </a:p>
      </dsp:txBody>
      <dsp:txXfrm>
        <a:off x="0" y="1618342"/>
        <a:ext cx="5486205" cy="1618342"/>
      </dsp:txXfrm>
    </dsp:sp>
    <dsp:sp modelId="{1AE0D653-7954-AF4F-9849-6724F4028F82}">
      <dsp:nvSpPr>
        <dsp:cNvPr id="0" name=""/>
        <dsp:cNvSpPr/>
      </dsp:nvSpPr>
      <dsp:spPr>
        <a:xfrm>
          <a:off x="0" y="3236685"/>
          <a:ext cx="54862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32DF0-70B1-E744-B33D-E4B4569DFFA9}">
      <dsp:nvSpPr>
        <dsp:cNvPr id="0" name=""/>
        <dsp:cNvSpPr/>
      </dsp:nvSpPr>
      <dsp:spPr>
        <a:xfrm>
          <a:off x="0" y="3236685"/>
          <a:ext cx="5486205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•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Criticized class system and social hypocrisy</a:t>
          </a:r>
          <a:endParaRPr 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36685"/>
        <a:ext cx="5486205" cy="1618342"/>
      </dsp:txXfrm>
    </dsp:sp>
    <dsp:sp modelId="{0FB45D97-9B59-BC4A-9E66-272A4D5DB74E}">
      <dsp:nvSpPr>
        <dsp:cNvPr id="0" name=""/>
        <dsp:cNvSpPr/>
      </dsp:nvSpPr>
      <dsp:spPr>
        <a:xfrm>
          <a:off x="0" y="4855028"/>
          <a:ext cx="54862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150D3-58D1-C341-9C95-E027AE255720}">
      <dsp:nvSpPr>
        <dsp:cNvPr id="0" name=""/>
        <dsp:cNvSpPr/>
      </dsp:nvSpPr>
      <dsp:spPr>
        <a:xfrm>
          <a:off x="0" y="4855028"/>
          <a:ext cx="5486205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•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playwright: John Osborne</a:t>
          </a:r>
          <a:endParaRPr lang="en-US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55028"/>
        <a:ext cx="5486205" cy="1618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8211-054E-9247-9475-CFCA1A62EF2D}">
      <dsp:nvSpPr>
        <dsp:cNvPr id="0" name=""/>
        <dsp:cNvSpPr/>
      </dsp:nvSpPr>
      <dsp:spPr>
        <a:xfrm>
          <a:off x="0" y="689400"/>
          <a:ext cx="5175384" cy="1186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Published in 1956</a:t>
          </a:r>
        </a:p>
      </dsp:txBody>
      <dsp:txXfrm>
        <a:off x="57914" y="747314"/>
        <a:ext cx="5059556" cy="1070552"/>
      </dsp:txXfrm>
    </dsp:sp>
    <dsp:sp modelId="{251B94E8-BF2B-3B42-AFC2-773FC5EC9031}">
      <dsp:nvSpPr>
        <dsp:cNvPr id="0" name=""/>
        <dsp:cNvSpPr/>
      </dsp:nvSpPr>
      <dsp:spPr>
        <a:xfrm>
          <a:off x="0" y="1967940"/>
          <a:ext cx="5175384" cy="118638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Revolutionized British theatre</a:t>
          </a:r>
        </a:p>
      </dsp:txBody>
      <dsp:txXfrm>
        <a:off x="57914" y="2025854"/>
        <a:ext cx="5059556" cy="1070552"/>
      </dsp:txXfrm>
    </dsp:sp>
    <dsp:sp modelId="{A5767B3D-820E-3743-9968-1ABBFBC5F650}">
      <dsp:nvSpPr>
        <dsp:cNvPr id="0" name=""/>
        <dsp:cNvSpPr/>
      </dsp:nvSpPr>
      <dsp:spPr>
        <a:xfrm>
          <a:off x="0" y="3246480"/>
          <a:ext cx="5175384" cy="11863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Hero Jimmy Porter represents post-war anger</a:t>
          </a:r>
        </a:p>
      </dsp:txBody>
      <dsp:txXfrm>
        <a:off x="57914" y="3304394"/>
        <a:ext cx="5059556" cy="1070552"/>
      </dsp:txXfrm>
    </dsp:sp>
    <dsp:sp modelId="{9A662025-52C4-5747-B713-78774D84E1BC}">
      <dsp:nvSpPr>
        <dsp:cNvPr id="0" name=""/>
        <dsp:cNvSpPr/>
      </dsp:nvSpPr>
      <dsp:spPr>
        <a:xfrm>
          <a:off x="0" y="4525020"/>
          <a:ext cx="5175384" cy="118638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 Themes: frustration, class conflict, disillusionment</a:t>
          </a:r>
        </a:p>
      </dsp:txBody>
      <dsp:txXfrm>
        <a:off x="57914" y="4582934"/>
        <a:ext cx="5059556" cy="1070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E5E73-FD72-F54D-A610-9D52A2803FF9}">
      <dsp:nvSpPr>
        <dsp:cNvPr id="0" name=""/>
        <dsp:cNvSpPr/>
      </dsp:nvSpPr>
      <dsp:spPr>
        <a:xfrm>
          <a:off x="0" y="0"/>
          <a:ext cx="54563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91816-9A96-0F49-8B88-32DE95DBF444}">
      <dsp:nvSpPr>
        <dsp:cNvPr id="0" name=""/>
        <dsp:cNvSpPr/>
      </dsp:nvSpPr>
      <dsp:spPr>
        <a:xfrm>
          <a:off x="0" y="0"/>
          <a:ext cx="5456381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Known for the ‘Comedy of Menace’</a:t>
          </a:r>
        </a:p>
      </dsp:txBody>
      <dsp:txXfrm>
        <a:off x="0" y="0"/>
        <a:ext cx="5456381" cy="1618342"/>
      </dsp:txXfrm>
    </dsp:sp>
    <dsp:sp modelId="{F01E016B-9688-9349-AA5C-8016684DC4C5}">
      <dsp:nvSpPr>
        <dsp:cNvPr id="0" name=""/>
        <dsp:cNvSpPr/>
      </dsp:nvSpPr>
      <dsp:spPr>
        <a:xfrm>
          <a:off x="0" y="1618342"/>
          <a:ext cx="54563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C9863-C97F-4442-93B8-D3FAD1089C3A}">
      <dsp:nvSpPr>
        <dsp:cNvPr id="0" name=""/>
        <dsp:cNvSpPr/>
      </dsp:nvSpPr>
      <dsp:spPr>
        <a:xfrm>
          <a:off x="0" y="1618342"/>
          <a:ext cx="5456381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Use of silence, pauses, and ambiguity</a:t>
          </a:r>
        </a:p>
      </dsp:txBody>
      <dsp:txXfrm>
        <a:off x="0" y="1618342"/>
        <a:ext cx="5456381" cy="1618342"/>
      </dsp:txXfrm>
    </dsp:sp>
    <dsp:sp modelId="{0FE0C6B0-E10E-6244-B50F-CD0557579F0E}">
      <dsp:nvSpPr>
        <dsp:cNvPr id="0" name=""/>
        <dsp:cNvSpPr/>
      </dsp:nvSpPr>
      <dsp:spPr>
        <a:xfrm>
          <a:off x="0" y="3236685"/>
          <a:ext cx="54563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56BCC-9593-B049-AD97-87F81EFC9766}">
      <dsp:nvSpPr>
        <dsp:cNvPr id="0" name=""/>
        <dsp:cNvSpPr/>
      </dsp:nvSpPr>
      <dsp:spPr>
        <a:xfrm>
          <a:off x="0" y="3236685"/>
          <a:ext cx="5456381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Themes of power and human insecurity</a:t>
          </a:r>
        </a:p>
      </dsp:txBody>
      <dsp:txXfrm>
        <a:off x="0" y="3236685"/>
        <a:ext cx="5456381" cy="1618342"/>
      </dsp:txXfrm>
    </dsp:sp>
    <dsp:sp modelId="{94912B08-BD1E-EE4A-9147-31271C89A9B5}">
      <dsp:nvSpPr>
        <dsp:cNvPr id="0" name=""/>
        <dsp:cNvSpPr/>
      </dsp:nvSpPr>
      <dsp:spPr>
        <a:xfrm>
          <a:off x="0" y="4855028"/>
          <a:ext cx="545638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4491-31F6-DA46-AA49-319C4340FB75}">
      <dsp:nvSpPr>
        <dsp:cNvPr id="0" name=""/>
        <dsp:cNvSpPr/>
      </dsp:nvSpPr>
      <dsp:spPr>
        <a:xfrm>
          <a:off x="0" y="4855028"/>
          <a:ext cx="5456381" cy="161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Famous works: The Birthday Party, The Caretaker</a:t>
          </a:r>
        </a:p>
      </dsp:txBody>
      <dsp:txXfrm>
        <a:off x="0" y="4855028"/>
        <a:ext cx="5456381" cy="1618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1D0B-477C-4C4D-822A-7D5DD370E9FD}">
      <dsp:nvSpPr>
        <dsp:cNvPr id="0" name=""/>
        <dsp:cNvSpPr/>
      </dsp:nvSpPr>
      <dsp:spPr>
        <a:xfrm>
          <a:off x="0" y="0"/>
          <a:ext cx="542894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E0C38-3F96-F94E-A50C-BD017BFAF6BA}">
      <dsp:nvSpPr>
        <dsp:cNvPr id="0" name=""/>
        <dsp:cNvSpPr/>
      </dsp:nvSpPr>
      <dsp:spPr>
        <a:xfrm>
          <a:off x="0" y="0"/>
          <a:ext cx="5428945" cy="16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Combines philosophy, wit, and intellectual comedy</a:t>
          </a:r>
        </a:p>
      </dsp:txBody>
      <dsp:txXfrm>
        <a:off x="0" y="0"/>
        <a:ext cx="5428945" cy="1632856"/>
      </dsp:txXfrm>
    </dsp:sp>
    <dsp:sp modelId="{C7C01362-9650-EE48-9C98-9D038423832A}">
      <dsp:nvSpPr>
        <dsp:cNvPr id="0" name=""/>
        <dsp:cNvSpPr/>
      </dsp:nvSpPr>
      <dsp:spPr>
        <a:xfrm>
          <a:off x="0" y="1632856"/>
          <a:ext cx="542894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73AF4-8FB8-3145-9437-5C29CA2CC493}">
      <dsp:nvSpPr>
        <dsp:cNvPr id="0" name=""/>
        <dsp:cNvSpPr/>
      </dsp:nvSpPr>
      <dsp:spPr>
        <a:xfrm>
          <a:off x="0" y="1632856"/>
          <a:ext cx="5428945" cy="16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Influenced by absurd theatre</a:t>
          </a:r>
        </a:p>
      </dsp:txBody>
      <dsp:txXfrm>
        <a:off x="0" y="1632856"/>
        <a:ext cx="5428945" cy="1632856"/>
      </dsp:txXfrm>
    </dsp:sp>
    <dsp:sp modelId="{7A496DD7-48F8-714F-930D-3F0B315F1172}">
      <dsp:nvSpPr>
        <dsp:cNvPr id="0" name=""/>
        <dsp:cNvSpPr/>
      </dsp:nvSpPr>
      <dsp:spPr>
        <a:xfrm>
          <a:off x="0" y="3265713"/>
          <a:ext cx="542894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A060D-191C-3549-9311-66B566C492BD}">
      <dsp:nvSpPr>
        <dsp:cNvPr id="0" name=""/>
        <dsp:cNvSpPr/>
      </dsp:nvSpPr>
      <dsp:spPr>
        <a:xfrm>
          <a:off x="0" y="3265713"/>
          <a:ext cx="5428945" cy="16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Famous work: Rosencrantz and Guildenstern Are Dead</a:t>
          </a:r>
        </a:p>
      </dsp:txBody>
      <dsp:txXfrm>
        <a:off x="0" y="3265713"/>
        <a:ext cx="5428945" cy="1632856"/>
      </dsp:txXfrm>
    </dsp:sp>
    <dsp:sp modelId="{75D2C592-DA12-8547-860C-88B3F31A4132}">
      <dsp:nvSpPr>
        <dsp:cNvPr id="0" name=""/>
        <dsp:cNvSpPr/>
      </dsp:nvSpPr>
      <dsp:spPr>
        <a:xfrm>
          <a:off x="0" y="4898571"/>
          <a:ext cx="542894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272DA-8FC4-0946-AC9E-D9FC6A058E06}">
      <dsp:nvSpPr>
        <dsp:cNvPr id="0" name=""/>
        <dsp:cNvSpPr/>
      </dsp:nvSpPr>
      <dsp:spPr>
        <a:xfrm>
          <a:off x="0" y="4898571"/>
          <a:ext cx="5428945" cy="163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Explores uncertainty and identity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98571"/>
        <a:ext cx="5428945" cy="16328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393D2-47CE-CA4C-923E-81CB17FABA93}">
      <dsp:nvSpPr>
        <dsp:cNvPr id="0" name=""/>
        <dsp:cNvSpPr/>
      </dsp:nvSpPr>
      <dsp:spPr>
        <a:xfrm>
          <a:off x="0" y="0"/>
          <a:ext cx="54708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C160C-1D9C-E642-835D-F2C651907387}">
      <dsp:nvSpPr>
        <dsp:cNvPr id="0" name=""/>
        <dsp:cNvSpPr/>
      </dsp:nvSpPr>
      <dsp:spPr>
        <a:xfrm>
          <a:off x="0" y="0"/>
          <a:ext cx="5470895" cy="162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• </a:t>
          </a: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Feminist and experimental playwright</a:t>
          </a:r>
        </a:p>
      </dsp:txBody>
      <dsp:txXfrm>
        <a:off x="0" y="0"/>
        <a:ext cx="5470895" cy="1625599"/>
      </dsp:txXfrm>
    </dsp:sp>
    <dsp:sp modelId="{E4CDFF80-FC10-974B-B567-5F79813D8F53}">
      <dsp:nvSpPr>
        <dsp:cNvPr id="0" name=""/>
        <dsp:cNvSpPr/>
      </dsp:nvSpPr>
      <dsp:spPr>
        <a:xfrm>
          <a:off x="0" y="1625599"/>
          <a:ext cx="54708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A0050-4029-6046-9804-8A6D328D5CF6}">
      <dsp:nvSpPr>
        <dsp:cNvPr id="0" name=""/>
        <dsp:cNvSpPr/>
      </dsp:nvSpPr>
      <dsp:spPr>
        <a:xfrm>
          <a:off x="0" y="1625599"/>
          <a:ext cx="5470895" cy="162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• </a:t>
          </a: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 gender roles and capitalism</a:t>
          </a:r>
        </a:p>
      </dsp:txBody>
      <dsp:txXfrm>
        <a:off x="0" y="1625599"/>
        <a:ext cx="5470895" cy="1625599"/>
      </dsp:txXfrm>
    </dsp:sp>
    <dsp:sp modelId="{D5338A57-43D6-F44C-A0C6-FDB17EE6F4B9}">
      <dsp:nvSpPr>
        <dsp:cNvPr id="0" name=""/>
        <dsp:cNvSpPr/>
      </dsp:nvSpPr>
      <dsp:spPr>
        <a:xfrm>
          <a:off x="0" y="3251199"/>
          <a:ext cx="54708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34761-CBCA-3342-984C-A3DF3E91BE88}">
      <dsp:nvSpPr>
        <dsp:cNvPr id="0" name=""/>
        <dsp:cNvSpPr/>
      </dsp:nvSpPr>
      <dsp:spPr>
        <a:xfrm>
          <a:off x="0" y="3251199"/>
          <a:ext cx="5470895" cy="162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• </a:t>
          </a: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Famous works: Top Girls, Cloud Nine</a:t>
          </a:r>
        </a:p>
      </dsp:txBody>
      <dsp:txXfrm>
        <a:off x="0" y="3251199"/>
        <a:ext cx="5470895" cy="1625599"/>
      </dsp:txXfrm>
    </dsp:sp>
    <dsp:sp modelId="{C10D9EDA-ECB0-A545-A7C5-72C45EED33FE}">
      <dsp:nvSpPr>
        <dsp:cNvPr id="0" name=""/>
        <dsp:cNvSpPr/>
      </dsp:nvSpPr>
      <dsp:spPr>
        <a:xfrm>
          <a:off x="0" y="4876799"/>
          <a:ext cx="54708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07D79-793C-6843-82A1-B1DA49A578CF}">
      <dsp:nvSpPr>
        <dsp:cNvPr id="0" name=""/>
        <dsp:cNvSpPr/>
      </dsp:nvSpPr>
      <dsp:spPr>
        <a:xfrm>
          <a:off x="0" y="4876799"/>
          <a:ext cx="5470895" cy="162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• </a:t>
          </a:r>
          <a:r>
            <a:rPr lang="en-US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Uses non-linear structure and role-switching</a:t>
          </a:r>
        </a:p>
      </dsp:txBody>
      <dsp:txXfrm>
        <a:off x="0" y="4876799"/>
        <a:ext cx="5470895" cy="1625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66409-1203-0C49-AAEC-F4A5B4D59D6F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44A2E-05C8-C045-B066-78DCC2DDFBB8}">
      <dsp:nvSpPr>
        <dsp:cNvPr id="0" name=""/>
        <dsp:cNvSpPr/>
      </dsp:nvSpPr>
      <dsp:spPr>
        <a:xfrm>
          <a:off x="0" y="0"/>
          <a:ext cx="5175384" cy="16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• 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Radical theatre movement of the 1990s</a:t>
          </a:r>
        </a:p>
      </dsp:txBody>
      <dsp:txXfrm>
        <a:off x="0" y="0"/>
        <a:ext cx="5175384" cy="1603828"/>
      </dsp:txXfrm>
    </dsp:sp>
    <dsp:sp modelId="{6009341D-9FA0-694C-BBFE-71774452D0F9}">
      <dsp:nvSpPr>
        <dsp:cNvPr id="0" name=""/>
        <dsp:cNvSpPr/>
      </dsp:nvSpPr>
      <dsp:spPr>
        <a:xfrm>
          <a:off x="0" y="1603828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320A4-67E4-2146-BC57-38D6D1F83932}">
      <dsp:nvSpPr>
        <dsp:cNvPr id="0" name=""/>
        <dsp:cNvSpPr/>
      </dsp:nvSpPr>
      <dsp:spPr>
        <a:xfrm>
          <a:off x="0" y="1603828"/>
          <a:ext cx="5175384" cy="16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• 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Directly shocks and confronts the audience</a:t>
          </a:r>
        </a:p>
      </dsp:txBody>
      <dsp:txXfrm>
        <a:off x="0" y="1603828"/>
        <a:ext cx="5175384" cy="1603828"/>
      </dsp:txXfrm>
    </dsp:sp>
    <dsp:sp modelId="{F88A69DB-9AFF-7B4F-A62F-6A9F80CA7A76}">
      <dsp:nvSpPr>
        <dsp:cNvPr id="0" name=""/>
        <dsp:cNvSpPr/>
      </dsp:nvSpPr>
      <dsp:spPr>
        <a:xfrm>
          <a:off x="0" y="3207657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DE1CD-6754-0140-B91D-492E0C74FEC2}">
      <dsp:nvSpPr>
        <dsp:cNvPr id="0" name=""/>
        <dsp:cNvSpPr/>
      </dsp:nvSpPr>
      <dsp:spPr>
        <a:xfrm>
          <a:off x="0" y="3207657"/>
          <a:ext cx="5175384" cy="16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• 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Themes: violence, trauma, mental illness</a:t>
          </a:r>
        </a:p>
      </dsp:txBody>
      <dsp:txXfrm>
        <a:off x="0" y="3207657"/>
        <a:ext cx="5175384" cy="1603828"/>
      </dsp:txXfrm>
    </dsp:sp>
    <dsp:sp modelId="{098C0AB2-6EB0-0C43-A110-B1DE1A744C26}">
      <dsp:nvSpPr>
        <dsp:cNvPr id="0" name=""/>
        <dsp:cNvSpPr/>
      </dsp:nvSpPr>
      <dsp:spPr>
        <a:xfrm>
          <a:off x="0" y="481148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24107-0B8D-734C-9A3C-FD8F262367F8}">
      <dsp:nvSpPr>
        <dsp:cNvPr id="0" name=""/>
        <dsp:cNvSpPr/>
      </dsp:nvSpPr>
      <dsp:spPr>
        <a:xfrm>
          <a:off x="0" y="4811485"/>
          <a:ext cx="5175384" cy="16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• </a:t>
          </a:r>
          <a:r>
            <a:rPr lang="en-US" sz="3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Important plays: Blasted, 4.48 Psychosis</a:t>
          </a:r>
        </a:p>
      </dsp:txBody>
      <dsp:txXfrm>
        <a:off x="0" y="4811485"/>
        <a:ext cx="5175384" cy="160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pty seats in a film theater">
            <a:extLst>
              <a:ext uri="{FF2B5EF4-FFF2-40B4-BE49-F238E27FC236}">
                <a16:creationId xmlns:a16="http://schemas.microsoft.com/office/drawing/2014/main" id="{10E45CF5-EBB1-5A91-37C5-21369FCF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34" r="3765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084FB-FA58-3796-E6B7-2BE31423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49"/>
            <a:ext cx="7543800" cy="61478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British Drama</a:t>
            </a:r>
          </a:p>
        </p:txBody>
      </p:sp>
    </p:spTree>
    <p:extLst>
      <p:ext uri="{BB962C8B-B14F-4D97-AF65-F5344CB8AC3E}">
        <p14:creationId xmlns:p14="http://schemas.microsoft.com/office/powerpoint/2010/main" val="7289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03200"/>
            <a:ext cx="2563994" cy="602077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Kane and In-Yer-Face Theatre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1AEC85-43F9-6A3D-2523-0B7C5C3E2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427381"/>
              </p:ext>
            </p:extLst>
          </p:nvPr>
        </p:nvGraphicFramePr>
        <p:xfrm>
          <a:off x="3486013" y="203200"/>
          <a:ext cx="5175384" cy="641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97" y="232229"/>
            <a:ext cx="2752347" cy="599174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Postmodern Elements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09A38-431D-8E19-84F8-173F78EE4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81396"/>
              </p:ext>
            </p:extLst>
          </p:nvPr>
        </p:nvGraphicFramePr>
        <p:xfrm>
          <a:off x="3486012" y="232229"/>
          <a:ext cx="5370091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47" y="232229"/>
            <a:ext cx="3099007" cy="6429826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b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Contemporary British Drama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AD2503-F04B-213A-CCC0-6C2131004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71870"/>
              </p:ext>
            </p:extLst>
          </p:nvPr>
        </p:nvGraphicFramePr>
        <p:xfrm>
          <a:off x="3486012" y="232229"/>
          <a:ext cx="5370887" cy="642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7" y="159658"/>
            <a:ext cx="2851557" cy="6545942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Stagecraft and Techniques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136F05-65C2-BB4A-CFC1-F91260CE5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154042"/>
              </p:ext>
            </p:extLst>
          </p:nvPr>
        </p:nvGraphicFramePr>
        <p:xfrm>
          <a:off x="3486012" y="159658"/>
          <a:ext cx="5469301" cy="654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17714"/>
            <a:ext cx="2563994" cy="625565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Significance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751252-99A2-E196-FB2A-656477384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854893"/>
              </p:ext>
            </p:extLst>
          </p:nvPr>
        </p:nvGraphicFramePr>
        <p:xfrm>
          <a:off x="3486012" y="217714"/>
          <a:ext cx="5469301" cy="645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1A272A-8B6D-0FB3-7488-42E466AC3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407842"/>
              </p:ext>
            </p:extLst>
          </p:nvPr>
        </p:nvGraphicFramePr>
        <p:xfrm>
          <a:off x="130629" y="1190171"/>
          <a:ext cx="8824685" cy="555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A35C5E-41D3-A38F-2FC9-58D2D493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3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144"/>
            <a:ext cx="7886700" cy="85430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Contemporary British Drama?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98888-1E2E-D060-B8FA-1004487DA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89717"/>
              </p:ext>
            </p:extLst>
          </p:nvPr>
        </p:nvGraphicFramePr>
        <p:xfrm>
          <a:off x="159657" y="1144588"/>
          <a:ext cx="8766629" cy="556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2EC9AE-6C89-EEF2-46FA-42B8A2B32F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143"/>
            <a:ext cx="7886700" cy="99944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F22180-A456-B37B-935A-4E1172B17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21760"/>
              </p:ext>
            </p:extLst>
          </p:nvPr>
        </p:nvGraphicFramePr>
        <p:xfrm>
          <a:off x="203200" y="1144588"/>
          <a:ext cx="8723086" cy="545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Features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D2D052-53E0-092F-9EEB-EFBF81034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084017"/>
              </p:ext>
            </p:extLst>
          </p:nvPr>
        </p:nvGraphicFramePr>
        <p:xfrm>
          <a:off x="3486012" y="188686"/>
          <a:ext cx="5499127" cy="647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61257"/>
            <a:ext cx="2563994" cy="596271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Angry Young Men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4FE688-8DF0-34CC-2834-9A8FCC819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02907"/>
              </p:ext>
            </p:extLst>
          </p:nvPr>
        </p:nvGraphicFramePr>
        <p:xfrm>
          <a:off x="3486012" y="261257"/>
          <a:ext cx="5486205" cy="647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Osborne and Look Back in Anger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BCDB01-F872-04C0-38BB-AEBBC57B2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0282"/>
              </p:ext>
            </p:extLst>
          </p:nvPr>
        </p:nvGraphicFramePr>
        <p:xfrm>
          <a:off x="3486013" y="203200"/>
          <a:ext cx="5175384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03200"/>
            <a:ext cx="2563994" cy="647337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Pinter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82E3D-49DB-77B6-3342-AAB6D7580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54012"/>
              </p:ext>
            </p:extLst>
          </p:nvPr>
        </p:nvGraphicFramePr>
        <p:xfrm>
          <a:off x="3486012" y="203200"/>
          <a:ext cx="5456381" cy="647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Stoppard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0C41D6-C6D4-BB7C-060C-AE8C41131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930323"/>
              </p:ext>
            </p:extLst>
          </p:nvPr>
        </p:nvGraphicFramePr>
        <p:xfrm>
          <a:off x="3486012" y="188686"/>
          <a:ext cx="5428945" cy="65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74171"/>
            <a:ext cx="2563994" cy="60498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191970"/>
                </a:solidFill>
              </a:defRPr>
            </a:pPr>
            <a:r>
              <a:rPr lang="en-I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Caryl Churchill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FF6FC-E7C6-5C17-B0E8-C71FF0624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667561"/>
              </p:ext>
            </p:extLst>
          </p:nvPr>
        </p:nvGraphicFramePr>
        <p:xfrm>
          <a:off x="3486012" y="174171"/>
          <a:ext cx="5470895" cy="650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431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Contemporary British Drama</vt:lpstr>
      <vt:lpstr>What is Contemporary British Drama?</vt:lpstr>
      <vt:lpstr>Historical Background</vt:lpstr>
      <vt:lpstr>Major Features</vt:lpstr>
      <vt:lpstr>The Angry Young Men</vt:lpstr>
      <vt:lpstr>John Osborne and Look Back in Anger</vt:lpstr>
      <vt:lpstr>Harold Pinter</vt:lpstr>
      <vt:lpstr>Tom Stoppard</vt:lpstr>
      <vt:lpstr>Caryl Churchill</vt:lpstr>
      <vt:lpstr>Sarah Kane and In-Yer-Face Theatre</vt:lpstr>
      <vt:lpstr>Postmodern Elements</vt:lpstr>
      <vt:lpstr>Themes  in Contemporary British Drama</vt:lpstr>
      <vt:lpstr>Stagecraft and Techniques</vt:lpstr>
      <vt:lpstr>Impact  and Significance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4</cp:revision>
  <dcterms:created xsi:type="dcterms:W3CDTF">2013-01-27T09:14:16Z</dcterms:created>
  <dcterms:modified xsi:type="dcterms:W3CDTF">2026-05-30T07:46:31Z</dcterms:modified>
  <cp:category/>
</cp:coreProperties>
</file>