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211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F74DD-811B-4DF4-A1F2-E63F4ED9FC44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F37AAE-33DE-4451-AA57-0FBD93475DC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reflects the social, political, and cultural life of Ireland.</a:t>
          </a:r>
        </a:p>
      </dgm:t>
    </dgm:pt>
    <dgm:pt modelId="{1A62B51E-BDB4-4D75-9461-3F10FDA2FDEF}" type="parTrans" cxnId="{D6D065B5-FE75-4BBD-82E0-2AD0A6A01BE5}">
      <dgm:prSet/>
      <dgm:spPr/>
      <dgm:t>
        <a:bodyPr/>
        <a:lstStyle/>
        <a:p>
          <a:endParaRPr lang="en-US"/>
        </a:p>
      </dgm:t>
    </dgm:pt>
    <dgm:pt modelId="{C10F6FC7-D108-430E-A417-69FEF1800E5A}" type="sibTrans" cxnId="{D6D065B5-FE75-4BBD-82E0-2AD0A6A01BE5}">
      <dgm:prSet/>
      <dgm:spPr/>
      <dgm:t>
        <a:bodyPr/>
        <a:lstStyle/>
        <a:p>
          <a:endParaRPr lang="en-US"/>
        </a:p>
      </dgm:t>
    </dgm:pt>
    <dgm:pt modelId="{08D72CD4-4FAE-42F4-9695-F030806FF91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connections with nationalism, folklore, and identity.</a:t>
          </a:r>
        </a:p>
      </dgm:t>
    </dgm:pt>
    <dgm:pt modelId="{040B9A0F-BAE5-491D-985D-C90B465B2989}" type="parTrans" cxnId="{6D22AF07-AE0F-422A-8A1E-534C3A7086B8}">
      <dgm:prSet/>
      <dgm:spPr/>
      <dgm:t>
        <a:bodyPr/>
        <a:lstStyle/>
        <a:p>
          <a:endParaRPr lang="en-US"/>
        </a:p>
      </dgm:t>
    </dgm:pt>
    <dgm:pt modelId="{39272F11-DE06-4A1C-AC90-6C69232091A9}" type="sibTrans" cxnId="{6D22AF07-AE0F-422A-8A1E-534C3A7086B8}">
      <dgm:prSet/>
      <dgm:spPr/>
      <dgm:t>
        <a:bodyPr/>
        <a:lstStyle/>
        <a:p>
          <a:endParaRPr lang="en-US"/>
        </a:p>
      </dgm:t>
    </dgm:pt>
    <dgm:pt modelId="{6065CB14-9A96-4950-A6C4-69943C77000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prominently during the late 19th and early 20th centuries.</a:t>
          </a:r>
        </a:p>
      </dgm:t>
    </dgm:pt>
    <dgm:pt modelId="{FEBAD17E-1ABE-4E21-84BE-958A51CECAC4}" type="parTrans" cxnId="{C40DA83E-D34F-4526-BEA7-AF22F8FAFB75}">
      <dgm:prSet/>
      <dgm:spPr/>
      <dgm:t>
        <a:bodyPr/>
        <a:lstStyle/>
        <a:p>
          <a:endParaRPr lang="en-US"/>
        </a:p>
      </dgm:t>
    </dgm:pt>
    <dgm:pt modelId="{9E9457C5-04B9-498C-8533-22D080A9A0B8}" type="sibTrans" cxnId="{C40DA83E-D34F-4526-BEA7-AF22F8FAFB75}">
      <dgm:prSet/>
      <dgm:spPr/>
      <dgm:t>
        <a:bodyPr/>
        <a:lstStyle/>
        <a:p>
          <a:endParaRPr lang="en-US"/>
        </a:p>
      </dgm:t>
    </dgm:pt>
    <dgm:pt modelId="{1C67F1FC-DE06-4045-8216-32C911E0DDC7}" type="pres">
      <dgm:prSet presAssocID="{DD1F74DD-811B-4DF4-A1F2-E63F4ED9FC44}" presName="Name0" presStyleCnt="0">
        <dgm:presLayoutVars>
          <dgm:dir/>
          <dgm:animLvl val="lvl"/>
          <dgm:resizeHandles val="exact"/>
        </dgm:presLayoutVars>
      </dgm:prSet>
      <dgm:spPr/>
    </dgm:pt>
    <dgm:pt modelId="{F8972FB2-274D-A647-BB0E-373525688910}" type="pres">
      <dgm:prSet presAssocID="{6CF37AAE-33DE-4451-AA57-0FBD93475DCE}" presName="linNode" presStyleCnt="0"/>
      <dgm:spPr/>
    </dgm:pt>
    <dgm:pt modelId="{0FB4015D-A91F-F34B-BA88-4299558D47C5}" type="pres">
      <dgm:prSet presAssocID="{6CF37AAE-33DE-4451-AA57-0FBD93475DCE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6A058CAB-6110-7F44-B522-F434BAEA9554}" type="pres">
      <dgm:prSet presAssocID="{C10F6FC7-D108-430E-A417-69FEF1800E5A}" presName="sp" presStyleCnt="0"/>
      <dgm:spPr/>
    </dgm:pt>
    <dgm:pt modelId="{A7C928C4-FE37-2D43-B055-4E0E1006BCEC}" type="pres">
      <dgm:prSet presAssocID="{08D72CD4-4FAE-42F4-9695-F030806FF918}" presName="linNode" presStyleCnt="0"/>
      <dgm:spPr/>
    </dgm:pt>
    <dgm:pt modelId="{F92F094B-E9EB-204B-B83C-CCDB29A3BB9D}" type="pres">
      <dgm:prSet presAssocID="{08D72CD4-4FAE-42F4-9695-F030806FF918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E0929B54-535F-6A40-96A2-1167BD2832AA}" type="pres">
      <dgm:prSet presAssocID="{39272F11-DE06-4A1C-AC90-6C69232091A9}" presName="sp" presStyleCnt="0"/>
      <dgm:spPr/>
    </dgm:pt>
    <dgm:pt modelId="{4855A336-DFBB-C743-86AC-FD010E0FDC72}" type="pres">
      <dgm:prSet presAssocID="{6065CB14-9A96-4950-A6C4-69943C770003}" presName="linNode" presStyleCnt="0"/>
      <dgm:spPr/>
    </dgm:pt>
    <dgm:pt modelId="{08B0ADFF-5BB8-3242-8980-04C51ADD4C7F}" type="pres">
      <dgm:prSet presAssocID="{6065CB14-9A96-4950-A6C4-69943C770003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6D22AF07-AE0F-422A-8A1E-534C3A7086B8}" srcId="{DD1F74DD-811B-4DF4-A1F2-E63F4ED9FC44}" destId="{08D72CD4-4FAE-42F4-9695-F030806FF918}" srcOrd="1" destOrd="0" parTransId="{040B9A0F-BAE5-491D-985D-C90B465B2989}" sibTransId="{39272F11-DE06-4A1C-AC90-6C69232091A9}"/>
    <dgm:cxn modelId="{A388E015-469B-BB4A-855B-6E7B2CC8B63F}" type="presOf" srcId="{6CF37AAE-33DE-4451-AA57-0FBD93475DCE}" destId="{0FB4015D-A91F-F34B-BA88-4299558D47C5}" srcOrd="0" destOrd="0" presId="urn:microsoft.com/office/officeart/2005/8/layout/vList5"/>
    <dgm:cxn modelId="{02F37618-076C-154D-B6C5-D7BFC074E579}" type="presOf" srcId="{6065CB14-9A96-4950-A6C4-69943C770003}" destId="{08B0ADFF-5BB8-3242-8980-04C51ADD4C7F}" srcOrd="0" destOrd="0" presId="urn:microsoft.com/office/officeart/2005/8/layout/vList5"/>
    <dgm:cxn modelId="{C40DA83E-D34F-4526-BEA7-AF22F8FAFB75}" srcId="{DD1F74DD-811B-4DF4-A1F2-E63F4ED9FC44}" destId="{6065CB14-9A96-4950-A6C4-69943C770003}" srcOrd="2" destOrd="0" parTransId="{FEBAD17E-1ABE-4E21-84BE-958A51CECAC4}" sibTransId="{9E9457C5-04B9-498C-8533-22D080A9A0B8}"/>
    <dgm:cxn modelId="{360B458A-6146-DA49-9C1E-FC47E48797E2}" type="presOf" srcId="{DD1F74DD-811B-4DF4-A1F2-E63F4ED9FC44}" destId="{1C67F1FC-DE06-4045-8216-32C911E0DDC7}" srcOrd="0" destOrd="0" presId="urn:microsoft.com/office/officeart/2005/8/layout/vList5"/>
    <dgm:cxn modelId="{D6D065B5-FE75-4BBD-82E0-2AD0A6A01BE5}" srcId="{DD1F74DD-811B-4DF4-A1F2-E63F4ED9FC44}" destId="{6CF37AAE-33DE-4451-AA57-0FBD93475DCE}" srcOrd="0" destOrd="0" parTransId="{1A62B51E-BDB4-4D75-9461-3F10FDA2FDEF}" sibTransId="{C10F6FC7-D108-430E-A417-69FEF1800E5A}"/>
    <dgm:cxn modelId="{A51942F3-CC73-844E-BAB6-B94977FC2D81}" type="presOf" srcId="{08D72CD4-4FAE-42F4-9695-F030806FF918}" destId="{F92F094B-E9EB-204B-B83C-CCDB29A3BB9D}" srcOrd="0" destOrd="0" presId="urn:microsoft.com/office/officeart/2005/8/layout/vList5"/>
    <dgm:cxn modelId="{6B74A218-513D-7A4F-97C5-3F17382FBDAE}" type="presParOf" srcId="{1C67F1FC-DE06-4045-8216-32C911E0DDC7}" destId="{F8972FB2-274D-A647-BB0E-373525688910}" srcOrd="0" destOrd="0" presId="urn:microsoft.com/office/officeart/2005/8/layout/vList5"/>
    <dgm:cxn modelId="{177BDD29-FEC8-5543-81E7-EB6EDA1C7564}" type="presParOf" srcId="{F8972FB2-274D-A647-BB0E-373525688910}" destId="{0FB4015D-A91F-F34B-BA88-4299558D47C5}" srcOrd="0" destOrd="0" presId="urn:microsoft.com/office/officeart/2005/8/layout/vList5"/>
    <dgm:cxn modelId="{0DA47D27-4409-1B4B-A54B-0D73E18F3139}" type="presParOf" srcId="{1C67F1FC-DE06-4045-8216-32C911E0DDC7}" destId="{6A058CAB-6110-7F44-B522-F434BAEA9554}" srcOrd="1" destOrd="0" presId="urn:microsoft.com/office/officeart/2005/8/layout/vList5"/>
    <dgm:cxn modelId="{AA67EFDD-53E4-7741-AD77-AFCE0327AED8}" type="presParOf" srcId="{1C67F1FC-DE06-4045-8216-32C911E0DDC7}" destId="{A7C928C4-FE37-2D43-B055-4E0E1006BCEC}" srcOrd="2" destOrd="0" presId="urn:microsoft.com/office/officeart/2005/8/layout/vList5"/>
    <dgm:cxn modelId="{774CB359-E1A8-5D4A-B1C4-1684A68A89DA}" type="presParOf" srcId="{A7C928C4-FE37-2D43-B055-4E0E1006BCEC}" destId="{F92F094B-E9EB-204B-B83C-CCDB29A3BB9D}" srcOrd="0" destOrd="0" presId="urn:microsoft.com/office/officeart/2005/8/layout/vList5"/>
    <dgm:cxn modelId="{991B1F9F-16A8-A848-92B9-9CAA17111A8A}" type="presParOf" srcId="{1C67F1FC-DE06-4045-8216-32C911E0DDC7}" destId="{E0929B54-535F-6A40-96A2-1167BD2832AA}" srcOrd="3" destOrd="0" presId="urn:microsoft.com/office/officeart/2005/8/layout/vList5"/>
    <dgm:cxn modelId="{DFE0CAEC-C4EA-734D-B895-4FE859C5A22F}" type="presParOf" srcId="{1C67F1FC-DE06-4045-8216-32C911E0DDC7}" destId="{4855A336-DFBB-C743-86AC-FD010E0FDC72}" srcOrd="4" destOrd="0" presId="urn:microsoft.com/office/officeart/2005/8/layout/vList5"/>
    <dgm:cxn modelId="{D786375D-7DA3-634F-9303-7C6384032E69}" type="presParOf" srcId="{4855A336-DFBB-C743-86AC-FD010E0FDC72}" destId="{08B0ADFF-5BB8-3242-8980-04C51ADD4C7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61491-9178-4977-9C4C-C256F5B11D48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EC9C95-E982-4ADF-A935-59FB3154FA96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emerged during the Irish Literary Revival.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436D7-C173-4905-8BDB-9D839349FECC}" type="parTrans" cxnId="{CF2661F2-CBD9-4E22-8D55-72068F89BB90}">
      <dgm:prSet/>
      <dgm:spPr/>
      <dgm:t>
        <a:bodyPr/>
        <a:lstStyle/>
        <a:p>
          <a:endParaRPr lang="en-US"/>
        </a:p>
      </dgm:t>
    </dgm:pt>
    <dgm:pt modelId="{B836FBF1-D565-4E15-A826-9E7F54F07B72}" type="sibTrans" cxnId="{CF2661F2-CBD9-4E22-8D55-72068F89BB90}">
      <dgm:prSet/>
      <dgm:spPr/>
      <dgm:t>
        <a:bodyPr/>
        <a:lstStyle/>
        <a:p>
          <a:endParaRPr lang="en-US"/>
        </a:p>
      </dgm:t>
    </dgm:pt>
    <dgm:pt modelId="{3D527451-A15F-4C1B-B05B-15F75FD76A5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movement aimed to revive Irish culture and traditions.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ACA4D-6F18-4E44-B4DB-F966B26AFA6F}" type="parTrans" cxnId="{6EFB18E2-96CE-48B2-AE3C-8A8E8CCBE236}">
      <dgm:prSet/>
      <dgm:spPr/>
      <dgm:t>
        <a:bodyPr/>
        <a:lstStyle/>
        <a:p>
          <a:endParaRPr lang="en-US"/>
        </a:p>
      </dgm:t>
    </dgm:pt>
    <dgm:pt modelId="{F7BB5C9C-7C42-4943-BCAD-1BDE6A073F12}" type="sibTrans" cxnId="{6EFB18E2-96CE-48B2-AE3C-8A8E8CCBE236}">
      <dgm:prSet/>
      <dgm:spPr/>
      <dgm:t>
        <a:bodyPr/>
        <a:lstStyle/>
        <a:p>
          <a:endParaRPr lang="en-US"/>
        </a:p>
      </dgm:t>
    </dgm:pt>
    <dgm:pt modelId="{1E3579D5-3DE7-4367-987E-AE33E14A2E0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Theatre became a tool of cultural nationalism.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BE6EB-DB1B-40C7-AD46-63607734B94F}" type="parTrans" cxnId="{A4F47B0C-9E7B-4E03-AC1C-DECD22EF6185}">
      <dgm:prSet/>
      <dgm:spPr/>
      <dgm:t>
        <a:bodyPr/>
        <a:lstStyle/>
        <a:p>
          <a:endParaRPr lang="en-US"/>
        </a:p>
      </dgm:t>
    </dgm:pt>
    <dgm:pt modelId="{8B20AFAB-A7A5-4ABC-B366-B6C9CE621C2A}" type="sibTrans" cxnId="{A4F47B0C-9E7B-4E03-AC1C-DECD22EF6185}">
      <dgm:prSet/>
      <dgm:spPr/>
      <dgm:t>
        <a:bodyPr/>
        <a:lstStyle/>
        <a:p>
          <a:endParaRPr lang="en-US"/>
        </a:p>
      </dgm:t>
    </dgm:pt>
    <dgm:pt modelId="{011FDA63-C0B2-3447-99DB-324C77D0AAA4}" type="pres">
      <dgm:prSet presAssocID="{40761491-9178-4977-9C4C-C256F5B11D48}" presName="diagram" presStyleCnt="0">
        <dgm:presLayoutVars>
          <dgm:dir/>
          <dgm:resizeHandles val="exact"/>
        </dgm:presLayoutVars>
      </dgm:prSet>
      <dgm:spPr/>
    </dgm:pt>
    <dgm:pt modelId="{5C720C8C-D9E3-B242-A9DC-4EE6D269CE9F}" type="pres">
      <dgm:prSet presAssocID="{22EC9C95-E982-4ADF-A935-59FB3154FA96}" presName="node" presStyleLbl="node1" presStyleIdx="0" presStyleCnt="3">
        <dgm:presLayoutVars>
          <dgm:bulletEnabled val="1"/>
        </dgm:presLayoutVars>
      </dgm:prSet>
      <dgm:spPr/>
    </dgm:pt>
    <dgm:pt modelId="{6A892E29-D0D6-2647-8802-A1E3E9487E9C}" type="pres">
      <dgm:prSet presAssocID="{B836FBF1-D565-4E15-A826-9E7F54F07B72}" presName="sibTrans" presStyleCnt="0"/>
      <dgm:spPr/>
    </dgm:pt>
    <dgm:pt modelId="{0E2DC9D9-A768-4C41-8011-3078BB92AD61}" type="pres">
      <dgm:prSet presAssocID="{3D527451-A15F-4C1B-B05B-15F75FD76A54}" presName="node" presStyleLbl="node1" presStyleIdx="1" presStyleCnt="3">
        <dgm:presLayoutVars>
          <dgm:bulletEnabled val="1"/>
        </dgm:presLayoutVars>
      </dgm:prSet>
      <dgm:spPr/>
    </dgm:pt>
    <dgm:pt modelId="{42E64E68-86DD-3846-8451-1F5C7CFF38C9}" type="pres">
      <dgm:prSet presAssocID="{F7BB5C9C-7C42-4943-BCAD-1BDE6A073F12}" presName="sibTrans" presStyleCnt="0"/>
      <dgm:spPr/>
    </dgm:pt>
    <dgm:pt modelId="{46E42E2C-47D4-2B46-A38F-6F25EB06C71F}" type="pres">
      <dgm:prSet presAssocID="{1E3579D5-3DE7-4367-987E-AE33E14A2E0C}" presName="node" presStyleLbl="node1" presStyleIdx="2" presStyleCnt="3" custScaleX="185890">
        <dgm:presLayoutVars>
          <dgm:bulletEnabled val="1"/>
        </dgm:presLayoutVars>
      </dgm:prSet>
      <dgm:spPr/>
    </dgm:pt>
  </dgm:ptLst>
  <dgm:cxnLst>
    <dgm:cxn modelId="{81A9B302-38CA-3443-8138-C8BCFB267BCF}" type="presOf" srcId="{40761491-9178-4977-9C4C-C256F5B11D48}" destId="{011FDA63-C0B2-3447-99DB-324C77D0AAA4}" srcOrd="0" destOrd="0" presId="urn:microsoft.com/office/officeart/2005/8/layout/default"/>
    <dgm:cxn modelId="{A4F47B0C-9E7B-4E03-AC1C-DECD22EF6185}" srcId="{40761491-9178-4977-9C4C-C256F5B11D48}" destId="{1E3579D5-3DE7-4367-987E-AE33E14A2E0C}" srcOrd="2" destOrd="0" parTransId="{E4DBE6EB-DB1B-40C7-AD46-63607734B94F}" sibTransId="{8B20AFAB-A7A5-4ABC-B366-B6C9CE621C2A}"/>
    <dgm:cxn modelId="{D8C3BF3E-F0A7-7C4D-B4ED-839193C583D6}" type="presOf" srcId="{1E3579D5-3DE7-4367-987E-AE33E14A2E0C}" destId="{46E42E2C-47D4-2B46-A38F-6F25EB06C71F}" srcOrd="0" destOrd="0" presId="urn:microsoft.com/office/officeart/2005/8/layout/default"/>
    <dgm:cxn modelId="{A92A5052-0032-FE47-A157-857A81962326}" type="presOf" srcId="{22EC9C95-E982-4ADF-A935-59FB3154FA96}" destId="{5C720C8C-D9E3-B242-A9DC-4EE6D269CE9F}" srcOrd="0" destOrd="0" presId="urn:microsoft.com/office/officeart/2005/8/layout/default"/>
    <dgm:cxn modelId="{47C635BE-B20A-3C4A-83C1-F85DD8AFFFB9}" type="presOf" srcId="{3D527451-A15F-4C1B-B05B-15F75FD76A54}" destId="{0E2DC9D9-A768-4C41-8011-3078BB92AD61}" srcOrd="0" destOrd="0" presId="urn:microsoft.com/office/officeart/2005/8/layout/default"/>
    <dgm:cxn modelId="{6EFB18E2-96CE-48B2-AE3C-8A8E8CCBE236}" srcId="{40761491-9178-4977-9C4C-C256F5B11D48}" destId="{3D527451-A15F-4C1B-B05B-15F75FD76A54}" srcOrd="1" destOrd="0" parTransId="{AABACA4D-6F18-4E44-B4DB-F966B26AFA6F}" sibTransId="{F7BB5C9C-7C42-4943-BCAD-1BDE6A073F12}"/>
    <dgm:cxn modelId="{CF2661F2-CBD9-4E22-8D55-72068F89BB90}" srcId="{40761491-9178-4977-9C4C-C256F5B11D48}" destId="{22EC9C95-E982-4ADF-A935-59FB3154FA96}" srcOrd="0" destOrd="0" parTransId="{9BC436D7-C173-4905-8BDB-9D839349FECC}" sibTransId="{B836FBF1-D565-4E15-A826-9E7F54F07B72}"/>
    <dgm:cxn modelId="{237D2E56-A7E6-6649-B677-84BD62A7A95F}" type="presParOf" srcId="{011FDA63-C0B2-3447-99DB-324C77D0AAA4}" destId="{5C720C8C-D9E3-B242-A9DC-4EE6D269CE9F}" srcOrd="0" destOrd="0" presId="urn:microsoft.com/office/officeart/2005/8/layout/default"/>
    <dgm:cxn modelId="{C214E4BE-974C-4841-9794-77E86D9E5645}" type="presParOf" srcId="{011FDA63-C0B2-3447-99DB-324C77D0AAA4}" destId="{6A892E29-D0D6-2647-8802-A1E3E9487E9C}" srcOrd="1" destOrd="0" presId="urn:microsoft.com/office/officeart/2005/8/layout/default"/>
    <dgm:cxn modelId="{75742A56-AF96-0545-8DAC-D6E8791FA22B}" type="presParOf" srcId="{011FDA63-C0B2-3447-99DB-324C77D0AAA4}" destId="{0E2DC9D9-A768-4C41-8011-3078BB92AD61}" srcOrd="2" destOrd="0" presId="urn:microsoft.com/office/officeart/2005/8/layout/default"/>
    <dgm:cxn modelId="{CD8A9C16-54F3-8A4A-A813-E04418531CE4}" type="presParOf" srcId="{011FDA63-C0B2-3447-99DB-324C77D0AAA4}" destId="{42E64E68-86DD-3846-8451-1F5C7CFF38C9}" srcOrd="3" destOrd="0" presId="urn:microsoft.com/office/officeart/2005/8/layout/default"/>
    <dgm:cxn modelId="{A59B655A-96EC-B340-BE1C-634F9F6268C0}" type="presParOf" srcId="{011FDA63-C0B2-3447-99DB-324C77D0AAA4}" destId="{46E42E2C-47D4-2B46-A38F-6F25EB06C7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CA18C-2BB6-4CD2-9166-97520BC8A14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21C10F-CAD0-4723-8130-6CA102B694F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Also called the Celtic Revival.</a:t>
          </a:r>
        </a:p>
      </dgm:t>
    </dgm:pt>
    <dgm:pt modelId="{9F6279B7-F75A-4F2B-84B8-8E1EB87772BF}" type="parTrans" cxnId="{0703AF93-092E-46FA-87A4-2D0556BF7749}">
      <dgm:prSet/>
      <dgm:spPr/>
      <dgm:t>
        <a:bodyPr/>
        <a:lstStyle/>
        <a:p>
          <a:endParaRPr lang="en-US"/>
        </a:p>
      </dgm:t>
    </dgm:pt>
    <dgm:pt modelId="{2A1739FA-9D37-464F-BDCA-28F65B1B7677}" type="sibTrans" cxnId="{0703AF93-092E-46FA-87A4-2D0556BF7749}">
      <dgm:prSet/>
      <dgm:spPr/>
      <dgm:t>
        <a:bodyPr/>
        <a:lstStyle/>
        <a:p>
          <a:endParaRPr lang="en-US"/>
        </a:p>
      </dgm:t>
    </dgm:pt>
    <dgm:pt modelId="{9026F88B-DC51-4A41-9C41-7DB617811D3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Encouraged interest in Irish myths, legends, and folklore.</a:t>
          </a:r>
        </a:p>
      </dgm:t>
    </dgm:pt>
    <dgm:pt modelId="{20BAAF02-3C05-4294-B13A-35BC1192C0EB}" type="parTrans" cxnId="{87DD26B8-AD15-4278-809C-C64A54AEAF3E}">
      <dgm:prSet/>
      <dgm:spPr/>
      <dgm:t>
        <a:bodyPr/>
        <a:lstStyle/>
        <a:p>
          <a:endParaRPr lang="en-US"/>
        </a:p>
      </dgm:t>
    </dgm:pt>
    <dgm:pt modelId="{D57DA45E-2104-478A-ADA7-07B5F9A2D449}" type="sibTrans" cxnId="{87DD26B8-AD15-4278-809C-C64A54AEAF3E}">
      <dgm:prSet/>
      <dgm:spPr/>
      <dgm:t>
        <a:bodyPr/>
        <a:lstStyle/>
        <a:p>
          <a:endParaRPr lang="en-US"/>
        </a:p>
      </dgm:t>
    </dgm:pt>
    <dgm:pt modelId="{3F14A198-D374-4AB1-8541-3750F50E4918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figures: W. B. Yeats, Lady Gregory, J. M. Synge.</a:t>
          </a:r>
        </a:p>
      </dgm:t>
    </dgm:pt>
    <dgm:pt modelId="{DC6EDA25-FB9A-456B-A12E-3940902EDB53}" type="parTrans" cxnId="{3ABF38A9-9F11-4729-B57E-19A350D7CEC6}">
      <dgm:prSet/>
      <dgm:spPr/>
      <dgm:t>
        <a:bodyPr/>
        <a:lstStyle/>
        <a:p>
          <a:endParaRPr lang="en-US"/>
        </a:p>
      </dgm:t>
    </dgm:pt>
    <dgm:pt modelId="{85AD0DA0-1FAB-4177-AF44-08A865EF2734}" type="sibTrans" cxnId="{3ABF38A9-9F11-4729-B57E-19A350D7CEC6}">
      <dgm:prSet/>
      <dgm:spPr/>
      <dgm:t>
        <a:bodyPr/>
        <a:lstStyle/>
        <a:p>
          <a:endParaRPr lang="en-US"/>
        </a:p>
      </dgm:t>
    </dgm:pt>
    <dgm:pt modelId="{727F5C2D-181A-6F4B-AEDD-2054916F8ABB}" type="pres">
      <dgm:prSet presAssocID="{E74CA18C-2BB6-4CD2-9166-97520BC8A14F}" presName="diagram" presStyleCnt="0">
        <dgm:presLayoutVars>
          <dgm:dir/>
          <dgm:resizeHandles val="exact"/>
        </dgm:presLayoutVars>
      </dgm:prSet>
      <dgm:spPr/>
    </dgm:pt>
    <dgm:pt modelId="{7CF776A3-0747-EC40-A8AE-93E8F9106082}" type="pres">
      <dgm:prSet presAssocID="{0E21C10F-CAD0-4723-8130-6CA102B694F7}" presName="node" presStyleLbl="node1" presStyleIdx="0" presStyleCnt="3" custScaleX="162889" custScaleY="86213">
        <dgm:presLayoutVars>
          <dgm:bulletEnabled val="1"/>
        </dgm:presLayoutVars>
      </dgm:prSet>
      <dgm:spPr/>
    </dgm:pt>
    <dgm:pt modelId="{257568B1-BA6B-0041-B2A8-A74346E552DC}" type="pres">
      <dgm:prSet presAssocID="{2A1739FA-9D37-464F-BDCA-28F65B1B7677}" presName="sibTrans" presStyleCnt="0"/>
      <dgm:spPr/>
    </dgm:pt>
    <dgm:pt modelId="{CD9CBC3C-076C-DA42-B195-B19F3584AFC7}" type="pres">
      <dgm:prSet presAssocID="{9026F88B-DC51-4A41-9C41-7DB617811D3A}" presName="node" presStyleLbl="node1" presStyleIdx="1" presStyleCnt="3" custScaleX="133912">
        <dgm:presLayoutVars>
          <dgm:bulletEnabled val="1"/>
        </dgm:presLayoutVars>
      </dgm:prSet>
      <dgm:spPr/>
    </dgm:pt>
    <dgm:pt modelId="{50A5B13F-2DAC-C043-8580-6EBD28C4D60D}" type="pres">
      <dgm:prSet presAssocID="{D57DA45E-2104-478A-ADA7-07B5F9A2D449}" presName="sibTrans" presStyleCnt="0"/>
      <dgm:spPr/>
    </dgm:pt>
    <dgm:pt modelId="{265DB668-7652-4A47-93C3-4C72327DA2D1}" type="pres">
      <dgm:prSet presAssocID="{3F14A198-D374-4AB1-8541-3750F50E4918}" presName="node" presStyleLbl="node1" presStyleIdx="2" presStyleCnt="3">
        <dgm:presLayoutVars>
          <dgm:bulletEnabled val="1"/>
        </dgm:presLayoutVars>
      </dgm:prSet>
      <dgm:spPr/>
    </dgm:pt>
  </dgm:ptLst>
  <dgm:cxnLst>
    <dgm:cxn modelId="{6A53BB52-D9F1-0C48-9A90-985645F42D1A}" type="presOf" srcId="{0E21C10F-CAD0-4723-8130-6CA102B694F7}" destId="{7CF776A3-0747-EC40-A8AE-93E8F9106082}" srcOrd="0" destOrd="0" presId="urn:microsoft.com/office/officeart/2005/8/layout/default"/>
    <dgm:cxn modelId="{0703AF93-092E-46FA-87A4-2D0556BF7749}" srcId="{E74CA18C-2BB6-4CD2-9166-97520BC8A14F}" destId="{0E21C10F-CAD0-4723-8130-6CA102B694F7}" srcOrd="0" destOrd="0" parTransId="{9F6279B7-F75A-4F2B-84B8-8E1EB87772BF}" sibTransId="{2A1739FA-9D37-464F-BDCA-28F65B1B7677}"/>
    <dgm:cxn modelId="{3ABF38A9-9F11-4729-B57E-19A350D7CEC6}" srcId="{E74CA18C-2BB6-4CD2-9166-97520BC8A14F}" destId="{3F14A198-D374-4AB1-8541-3750F50E4918}" srcOrd="2" destOrd="0" parTransId="{DC6EDA25-FB9A-456B-A12E-3940902EDB53}" sibTransId="{85AD0DA0-1FAB-4177-AF44-08A865EF2734}"/>
    <dgm:cxn modelId="{87DD26B8-AD15-4278-809C-C64A54AEAF3E}" srcId="{E74CA18C-2BB6-4CD2-9166-97520BC8A14F}" destId="{9026F88B-DC51-4A41-9C41-7DB617811D3A}" srcOrd="1" destOrd="0" parTransId="{20BAAF02-3C05-4294-B13A-35BC1192C0EB}" sibTransId="{D57DA45E-2104-478A-ADA7-07B5F9A2D449}"/>
    <dgm:cxn modelId="{97F0F9C3-31DE-D349-915B-B1C8EA470FF8}" type="presOf" srcId="{9026F88B-DC51-4A41-9C41-7DB617811D3A}" destId="{CD9CBC3C-076C-DA42-B195-B19F3584AFC7}" srcOrd="0" destOrd="0" presId="urn:microsoft.com/office/officeart/2005/8/layout/default"/>
    <dgm:cxn modelId="{40B26ECA-1022-6B49-BC7D-ADF05C49EF49}" type="presOf" srcId="{3F14A198-D374-4AB1-8541-3750F50E4918}" destId="{265DB668-7652-4A47-93C3-4C72327DA2D1}" srcOrd="0" destOrd="0" presId="urn:microsoft.com/office/officeart/2005/8/layout/default"/>
    <dgm:cxn modelId="{5CAE56DC-EB1A-9842-901E-8AF4D01D8853}" type="presOf" srcId="{E74CA18C-2BB6-4CD2-9166-97520BC8A14F}" destId="{727F5C2D-181A-6F4B-AEDD-2054916F8ABB}" srcOrd="0" destOrd="0" presId="urn:microsoft.com/office/officeart/2005/8/layout/default"/>
    <dgm:cxn modelId="{DD0B2478-17F3-A745-AE45-ADDDA98C728B}" type="presParOf" srcId="{727F5C2D-181A-6F4B-AEDD-2054916F8ABB}" destId="{7CF776A3-0747-EC40-A8AE-93E8F9106082}" srcOrd="0" destOrd="0" presId="urn:microsoft.com/office/officeart/2005/8/layout/default"/>
    <dgm:cxn modelId="{4793C91D-B3B7-574D-B469-836B0FE777E5}" type="presParOf" srcId="{727F5C2D-181A-6F4B-AEDD-2054916F8ABB}" destId="{257568B1-BA6B-0041-B2A8-A74346E552DC}" srcOrd="1" destOrd="0" presId="urn:microsoft.com/office/officeart/2005/8/layout/default"/>
    <dgm:cxn modelId="{FB0178AF-8A64-7C44-B0B4-5EA4B0BFC926}" type="presParOf" srcId="{727F5C2D-181A-6F4B-AEDD-2054916F8ABB}" destId="{CD9CBC3C-076C-DA42-B195-B19F3584AFC7}" srcOrd="2" destOrd="0" presId="urn:microsoft.com/office/officeart/2005/8/layout/default"/>
    <dgm:cxn modelId="{2E930F7F-E041-6241-A91D-4D1D986D98F4}" type="presParOf" srcId="{727F5C2D-181A-6F4B-AEDD-2054916F8ABB}" destId="{50A5B13F-2DAC-C043-8580-6EBD28C4D60D}" srcOrd="3" destOrd="0" presId="urn:microsoft.com/office/officeart/2005/8/layout/default"/>
    <dgm:cxn modelId="{1FC0481A-DC72-B54B-B9F0-9950D533B444}" type="presParOf" srcId="{727F5C2D-181A-6F4B-AEDD-2054916F8ABB}" destId="{265DB668-7652-4A47-93C3-4C72327DA2D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D429E-1F18-43A4-914C-74D287A9D54B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23AE74-DBF0-48CA-8B8E-2980CFC07B7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Founded in 1904 in Dublin.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95D02-3700-4A75-B1CE-1DAB7488AC5D}" type="parTrans" cxnId="{FF08D3E2-6377-4592-B163-20DBAD8A25AD}">
      <dgm:prSet/>
      <dgm:spPr/>
      <dgm:t>
        <a:bodyPr/>
        <a:lstStyle/>
        <a:p>
          <a:endParaRPr lang="en-US"/>
        </a:p>
      </dgm:t>
    </dgm:pt>
    <dgm:pt modelId="{31F9545C-9059-463A-B0F8-25D456DAF13E}" type="sibTrans" cxnId="{FF08D3E2-6377-4592-B163-20DBAD8A25AD}">
      <dgm:prSet/>
      <dgm:spPr/>
      <dgm:t>
        <a:bodyPr/>
        <a:lstStyle/>
        <a:p>
          <a:endParaRPr lang="en-US"/>
        </a:p>
      </dgm:t>
    </dgm:pt>
    <dgm:pt modelId="{0BDB1105-2F9F-4989-AC4E-1998BD1BF1DE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Established by W. B. Yeats and Lady Gregory.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06A94-EAA3-4D88-A9DC-A02CB15705BD}" type="parTrans" cxnId="{F24EC9AC-730C-4752-841C-F21E740A9E8E}">
      <dgm:prSet/>
      <dgm:spPr/>
      <dgm:t>
        <a:bodyPr/>
        <a:lstStyle/>
        <a:p>
          <a:endParaRPr lang="en-US"/>
        </a:p>
      </dgm:t>
    </dgm:pt>
    <dgm:pt modelId="{65D5508A-DCD6-42A2-9E0F-DAE4DAFDECB7}" type="sibTrans" cxnId="{F24EC9AC-730C-4752-841C-F21E740A9E8E}">
      <dgm:prSet/>
      <dgm:spPr/>
      <dgm:t>
        <a:bodyPr/>
        <a:lstStyle/>
        <a:p>
          <a:endParaRPr lang="en-US"/>
        </a:p>
      </dgm:t>
    </dgm:pt>
    <dgm:pt modelId="{10DAA218-C42C-4E2F-A054-24EBE92C7BB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Known as Ireland’s National Theatre.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169EB-EB75-4222-A3B6-9AB35DC977F5}" type="parTrans" cxnId="{52AE6153-BEF5-45D7-BA78-5726955A0A36}">
      <dgm:prSet/>
      <dgm:spPr/>
      <dgm:t>
        <a:bodyPr/>
        <a:lstStyle/>
        <a:p>
          <a:endParaRPr lang="en-US"/>
        </a:p>
      </dgm:t>
    </dgm:pt>
    <dgm:pt modelId="{290A4EA2-D7E9-43C9-9D97-0A89D72A294D}" type="sibTrans" cxnId="{52AE6153-BEF5-45D7-BA78-5726955A0A36}">
      <dgm:prSet/>
      <dgm:spPr/>
      <dgm:t>
        <a:bodyPr/>
        <a:lstStyle/>
        <a:p>
          <a:endParaRPr lang="en-US"/>
        </a:p>
      </dgm:t>
    </dgm:pt>
    <dgm:pt modelId="{7178C1E1-CDB4-427B-8D53-899BD8F7F1C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Irish drama and playwrights.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78B1F-8580-47F2-A572-632340BC3B72}" type="parTrans" cxnId="{2C71075C-70D3-4377-B7F4-3474D934464E}">
      <dgm:prSet/>
      <dgm:spPr/>
      <dgm:t>
        <a:bodyPr/>
        <a:lstStyle/>
        <a:p>
          <a:endParaRPr lang="en-US"/>
        </a:p>
      </dgm:t>
    </dgm:pt>
    <dgm:pt modelId="{85BD94FD-C9EF-4B5D-8DC4-D17BD6C1B205}" type="sibTrans" cxnId="{2C71075C-70D3-4377-B7F4-3474D934464E}">
      <dgm:prSet/>
      <dgm:spPr/>
      <dgm:t>
        <a:bodyPr/>
        <a:lstStyle/>
        <a:p>
          <a:endParaRPr lang="en-US"/>
        </a:p>
      </dgm:t>
    </dgm:pt>
    <dgm:pt modelId="{73C50018-80F5-844D-A829-4977084C7E58}" type="pres">
      <dgm:prSet presAssocID="{A99D429E-1F18-43A4-914C-74D287A9D54B}" presName="Name0" presStyleCnt="0">
        <dgm:presLayoutVars>
          <dgm:dir/>
          <dgm:animLvl val="lvl"/>
          <dgm:resizeHandles val="exact"/>
        </dgm:presLayoutVars>
      </dgm:prSet>
      <dgm:spPr/>
    </dgm:pt>
    <dgm:pt modelId="{467D6EF9-EF59-E546-ADA8-9AD67242762D}" type="pres">
      <dgm:prSet presAssocID="{4F23AE74-DBF0-48CA-8B8E-2980CFC07B7E}" presName="linNode" presStyleCnt="0"/>
      <dgm:spPr/>
    </dgm:pt>
    <dgm:pt modelId="{30C98488-241C-614D-B3D9-634F64438ABE}" type="pres">
      <dgm:prSet presAssocID="{4F23AE74-DBF0-48CA-8B8E-2980CFC07B7E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ACDB9607-9083-F94E-A2C4-863AB4AD19B2}" type="pres">
      <dgm:prSet presAssocID="{31F9545C-9059-463A-B0F8-25D456DAF13E}" presName="sp" presStyleCnt="0"/>
      <dgm:spPr/>
    </dgm:pt>
    <dgm:pt modelId="{39FB63C8-4DE4-4B42-899B-4940C6D84EC9}" type="pres">
      <dgm:prSet presAssocID="{0BDB1105-2F9F-4989-AC4E-1998BD1BF1DE}" presName="linNode" presStyleCnt="0"/>
      <dgm:spPr/>
    </dgm:pt>
    <dgm:pt modelId="{250785CF-3DE5-8C40-9333-8FC7FE4B046E}" type="pres">
      <dgm:prSet presAssocID="{0BDB1105-2F9F-4989-AC4E-1998BD1BF1DE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47491B44-83B6-FA43-A1E5-F5665B33595B}" type="pres">
      <dgm:prSet presAssocID="{65D5508A-DCD6-42A2-9E0F-DAE4DAFDECB7}" presName="sp" presStyleCnt="0"/>
      <dgm:spPr/>
    </dgm:pt>
    <dgm:pt modelId="{23D2CB7A-61D3-7C44-827F-0482A58703FE}" type="pres">
      <dgm:prSet presAssocID="{10DAA218-C42C-4E2F-A054-24EBE92C7BBB}" presName="linNode" presStyleCnt="0"/>
      <dgm:spPr/>
    </dgm:pt>
    <dgm:pt modelId="{2D6883FD-950F-F44D-ADAB-7C6112F88DC0}" type="pres">
      <dgm:prSet presAssocID="{10DAA218-C42C-4E2F-A054-24EBE92C7BBB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688744A5-7BFD-BE48-9A27-B68ABDF0E1E5}" type="pres">
      <dgm:prSet presAssocID="{290A4EA2-D7E9-43C9-9D97-0A89D72A294D}" presName="sp" presStyleCnt="0"/>
      <dgm:spPr/>
    </dgm:pt>
    <dgm:pt modelId="{042C9D8C-C64B-E243-95C8-7E6E3F107F65}" type="pres">
      <dgm:prSet presAssocID="{7178C1E1-CDB4-427B-8D53-899BD8F7F1C7}" presName="linNode" presStyleCnt="0"/>
      <dgm:spPr/>
    </dgm:pt>
    <dgm:pt modelId="{B8CB9E3D-188E-4549-8472-ED615DA99FAF}" type="pres">
      <dgm:prSet presAssocID="{7178C1E1-CDB4-427B-8D53-899BD8F7F1C7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365DBC1B-FB2A-884D-91F2-B43580617CA3}" type="presOf" srcId="{0BDB1105-2F9F-4989-AC4E-1998BD1BF1DE}" destId="{250785CF-3DE5-8C40-9333-8FC7FE4B046E}" srcOrd="0" destOrd="0" presId="urn:microsoft.com/office/officeart/2005/8/layout/vList5"/>
    <dgm:cxn modelId="{67054F4B-986C-B444-9B35-D5CDDC88FDDD}" type="presOf" srcId="{A99D429E-1F18-43A4-914C-74D287A9D54B}" destId="{73C50018-80F5-844D-A829-4977084C7E58}" srcOrd="0" destOrd="0" presId="urn:microsoft.com/office/officeart/2005/8/layout/vList5"/>
    <dgm:cxn modelId="{52AE6153-BEF5-45D7-BA78-5726955A0A36}" srcId="{A99D429E-1F18-43A4-914C-74D287A9D54B}" destId="{10DAA218-C42C-4E2F-A054-24EBE92C7BBB}" srcOrd="2" destOrd="0" parTransId="{B92169EB-EB75-4222-A3B6-9AB35DC977F5}" sibTransId="{290A4EA2-D7E9-43C9-9D97-0A89D72A294D}"/>
    <dgm:cxn modelId="{2C71075C-70D3-4377-B7F4-3474D934464E}" srcId="{A99D429E-1F18-43A4-914C-74D287A9D54B}" destId="{7178C1E1-CDB4-427B-8D53-899BD8F7F1C7}" srcOrd="3" destOrd="0" parTransId="{EDF78B1F-8580-47F2-A572-632340BC3B72}" sibTransId="{85BD94FD-C9EF-4B5D-8DC4-D17BD6C1B205}"/>
    <dgm:cxn modelId="{D460D366-0CC5-2E4B-AAE2-D06117EB808A}" type="presOf" srcId="{4F23AE74-DBF0-48CA-8B8E-2980CFC07B7E}" destId="{30C98488-241C-614D-B3D9-634F64438ABE}" srcOrd="0" destOrd="0" presId="urn:microsoft.com/office/officeart/2005/8/layout/vList5"/>
    <dgm:cxn modelId="{E937B893-3E2B-7847-A46C-583341154776}" type="presOf" srcId="{7178C1E1-CDB4-427B-8D53-899BD8F7F1C7}" destId="{B8CB9E3D-188E-4549-8472-ED615DA99FAF}" srcOrd="0" destOrd="0" presId="urn:microsoft.com/office/officeart/2005/8/layout/vList5"/>
    <dgm:cxn modelId="{E1A82599-E72E-FE44-B5BA-735B29D56D32}" type="presOf" srcId="{10DAA218-C42C-4E2F-A054-24EBE92C7BBB}" destId="{2D6883FD-950F-F44D-ADAB-7C6112F88DC0}" srcOrd="0" destOrd="0" presId="urn:microsoft.com/office/officeart/2005/8/layout/vList5"/>
    <dgm:cxn modelId="{F24EC9AC-730C-4752-841C-F21E740A9E8E}" srcId="{A99D429E-1F18-43A4-914C-74D287A9D54B}" destId="{0BDB1105-2F9F-4989-AC4E-1998BD1BF1DE}" srcOrd="1" destOrd="0" parTransId="{22106A94-EAA3-4D88-A9DC-A02CB15705BD}" sibTransId="{65D5508A-DCD6-42A2-9E0F-DAE4DAFDECB7}"/>
    <dgm:cxn modelId="{FF08D3E2-6377-4592-B163-20DBAD8A25AD}" srcId="{A99D429E-1F18-43A4-914C-74D287A9D54B}" destId="{4F23AE74-DBF0-48CA-8B8E-2980CFC07B7E}" srcOrd="0" destOrd="0" parTransId="{F1095D02-3700-4A75-B1CE-1DAB7488AC5D}" sibTransId="{31F9545C-9059-463A-B0F8-25D456DAF13E}"/>
    <dgm:cxn modelId="{11ADF5C0-A0CC-FA49-AD75-6A8A43C67286}" type="presParOf" srcId="{73C50018-80F5-844D-A829-4977084C7E58}" destId="{467D6EF9-EF59-E546-ADA8-9AD67242762D}" srcOrd="0" destOrd="0" presId="urn:microsoft.com/office/officeart/2005/8/layout/vList5"/>
    <dgm:cxn modelId="{88A7F3EA-56B6-0649-A241-87142DF2C43A}" type="presParOf" srcId="{467D6EF9-EF59-E546-ADA8-9AD67242762D}" destId="{30C98488-241C-614D-B3D9-634F64438ABE}" srcOrd="0" destOrd="0" presId="urn:microsoft.com/office/officeart/2005/8/layout/vList5"/>
    <dgm:cxn modelId="{3645C996-DA77-B340-B412-29B3E0EF4DD6}" type="presParOf" srcId="{73C50018-80F5-844D-A829-4977084C7E58}" destId="{ACDB9607-9083-F94E-A2C4-863AB4AD19B2}" srcOrd="1" destOrd="0" presId="urn:microsoft.com/office/officeart/2005/8/layout/vList5"/>
    <dgm:cxn modelId="{8BBC9ACE-89B0-7447-BA30-AEE9185F27EA}" type="presParOf" srcId="{73C50018-80F5-844D-A829-4977084C7E58}" destId="{39FB63C8-4DE4-4B42-899B-4940C6D84EC9}" srcOrd="2" destOrd="0" presId="urn:microsoft.com/office/officeart/2005/8/layout/vList5"/>
    <dgm:cxn modelId="{C3DAA320-AD54-9C4A-96B4-14B475F20FE0}" type="presParOf" srcId="{39FB63C8-4DE4-4B42-899B-4940C6D84EC9}" destId="{250785CF-3DE5-8C40-9333-8FC7FE4B046E}" srcOrd="0" destOrd="0" presId="urn:microsoft.com/office/officeart/2005/8/layout/vList5"/>
    <dgm:cxn modelId="{540F1766-0D83-5C42-911F-735B2B5A3214}" type="presParOf" srcId="{73C50018-80F5-844D-A829-4977084C7E58}" destId="{47491B44-83B6-FA43-A1E5-F5665B33595B}" srcOrd="3" destOrd="0" presId="urn:microsoft.com/office/officeart/2005/8/layout/vList5"/>
    <dgm:cxn modelId="{12048ADE-F6F8-C548-80E6-64E7BD11BCD8}" type="presParOf" srcId="{73C50018-80F5-844D-A829-4977084C7E58}" destId="{23D2CB7A-61D3-7C44-827F-0482A58703FE}" srcOrd="4" destOrd="0" presId="urn:microsoft.com/office/officeart/2005/8/layout/vList5"/>
    <dgm:cxn modelId="{062C16BE-7EEC-DA4E-914B-3694A9FE19B2}" type="presParOf" srcId="{23D2CB7A-61D3-7C44-827F-0482A58703FE}" destId="{2D6883FD-950F-F44D-ADAB-7C6112F88DC0}" srcOrd="0" destOrd="0" presId="urn:microsoft.com/office/officeart/2005/8/layout/vList5"/>
    <dgm:cxn modelId="{7AD013A3-56B9-9F4F-88C7-214B17982E88}" type="presParOf" srcId="{73C50018-80F5-844D-A829-4977084C7E58}" destId="{688744A5-7BFD-BE48-9A27-B68ABDF0E1E5}" srcOrd="5" destOrd="0" presId="urn:microsoft.com/office/officeart/2005/8/layout/vList5"/>
    <dgm:cxn modelId="{DC2F2392-C157-EF4C-8C65-92B0F8A43C49}" type="presParOf" srcId="{73C50018-80F5-844D-A829-4977084C7E58}" destId="{042C9D8C-C64B-E243-95C8-7E6E3F107F65}" srcOrd="6" destOrd="0" presId="urn:microsoft.com/office/officeart/2005/8/layout/vList5"/>
    <dgm:cxn modelId="{B6ADF4C8-3847-C54B-837F-685D72A4BA09}" type="presParOf" srcId="{042C9D8C-C64B-E243-95C8-7E6E3F107F65}" destId="{B8CB9E3D-188E-4549-8472-ED615DA99F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71FE5F-E79B-4E50-AE13-7F8C43C2B5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305733-B5E1-4ACB-B45F-1623EEA3F1D2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of Irish folklore and mythology.</a:t>
          </a:r>
        </a:p>
      </dgm:t>
    </dgm:pt>
    <dgm:pt modelId="{C1F48623-C569-4D7B-8D32-ADDA54C5AD24}" type="parTrans" cxnId="{C66DF373-26A7-46EB-9876-9B7D1EEA5997}">
      <dgm:prSet/>
      <dgm:spPr/>
      <dgm:t>
        <a:bodyPr/>
        <a:lstStyle/>
        <a:p>
          <a:endParaRPr lang="en-US"/>
        </a:p>
      </dgm:t>
    </dgm:pt>
    <dgm:pt modelId="{DB6D2DB0-D65D-4D14-8DAD-8D2351DD592F}" type="sibTrans" cxnId="{C66DF373-26A7-46EB-9876-9B7D1EEA5997}">
      <dgm:prSet/>
      <dgm:spPr/>
      <dgm:t>
        <a:bodyPr/>
        <a:lstStyle/>
        <a:p>
          <a:endParaRPr lang="en-US"/>
        </a:p>
      </dgm:t>
    </dgm:pt>
    <dgm:pt modelId="{3134C75A-80ED-4702-A8CD-BEE0DB179D25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Themes of nationalism and identity.</a:t>
          </a:r>
        </a:p>
      </dgm:t>
    </dgm:pt>
    <dgm:pt modelId="{51F90DB5-2038-485A-AF3A-CF5F3109C83F}" type="parTrans" cxnId="{1D342058-77C8-4FD5-B453-2848CE5D0BDC}">
      <dgm:prSet/>
      <dgm:spPr/>
      <dgm:t>
        <a:bodyPr/>
        <a:lstStyle/>
        <a:p>
          <a:endParaRPr lang="en-US"/>
        </a:p>
      </dgm:t>
    </dgm:pt>
    <dgm:pt modelId="{1E832C47-DB6C-4F72-9E86-FDCC8D2B1B4E}" type="sibTrans" cxnId="{1D342058-77C8-4FD5-B453-2848CE5D0BDC}">
      <dgm:prSet/>
      <dgm:spPr/>
      <dgm:t>
        <a:bodyPr/>
        <a:lstStyle/>
        <a:p>
          <a:endParaRPr lang="en-US"/>
        </a:p>
      </dgm:t>
    </dgm:pt>
    <dgm:pt modelId="{306EDC95-57D6-46A7-94D9-8DDB6A00D174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Blend of realism, symbolism, and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1EB02F9D-091C-4D0F-8B60-21EF6E96443B}" type="parTrans" cxnId="{070D2D67-D038-4F63-AB35-E82A256E33C2}">
      <dgm:prSet/>
      <dgm:spPr/>
      <dgm:t>
        <a:bodyPr/>
        <a:lstStyle/>
        <a:p>
          <a:endParaRPr lang="en-US"/>
        </a:p>
      </dgm:t>
    </dgm:pt>
    <dgm:pt modelId="{06729FC3-2E8A-4F3D-968A-D1C7E15CDCCD}" type="sibTrans" cxnId="{070D2D67-D038-4F63-AB35-E82A256E33C2}">
      <dgm:prSet/>
      <dgm:spPr/>
      <dgm:t>
        <a:bodyPr/>
        <a:lstStyle/>
        <a:p>
          <a:endParaRPr lang="en-US"/>
        </a:p>
      </dgm:t>
    </dgm:pt>
    <dgm:pt modelId="{675D0B69-E100-41DD-AE57-70BB46F4B489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Rich poetic language and dialogue.</a:t>
          </a:r>
        </a:p>
      </dgm:t>
    </dgm:pt>
    <dgm:pt modelId="{EC76D0F9-8876-4163-B42A-348F02ED8A2F}" type="parTrans" cxnId="{59F7F337-BF4B-4948-8BB1-B52D9D47FBB0}">
      <dgm:prSet/>
      <dgm:spPr/>
      <dgm:t>
        <a:bodyPr/>
        <a:lstStyle/>
        <a:p>
          <a:endParaRPr lang="en-US"/>
        </a:p>
      </dgm:t>
    </dgm:pt>
    <dgm:pt modelId="{2DC45DCC-D92B-467A-B958-D82A7C6406BB}" type="sibTrans" cxnId="{59F7F337-BF4B-4948-8BB1-B52D9D47FBB0}">
      <dgm:prSet/>
      <dgm:spPr/>
      <dgm:t>
        <a:bodyPr/>
        <a:lstStyle/>
        <a:p>
          <a:endParaRPr lang="en-US"/>
        </a:p>
      </dgm:t>
    </dgm:pt>
    <dgm:pt modelId="{BACE8331-AF69-2140-BE03-3EC3469D895B}" type="pres">
      <dgm:prSet presAssocID="{FE71FE5F-E79B-4E50-AE13-7F8C43C2B5CF}" presName="linear" presStyleCnt="0">
        <dgm:presLayoutVars>
          <dgm:animLvl val="lvl"/>
          <dgm:resizeHandles val="exact"/>
        </dgm:presLayoutVars>
      </dgm:prSet>
      <dgm:spPr/>
    </dgm:pt>
    <dgm:pt modelId="{2A2A5428-0502-ED4E-8DA0-E3132D5A6B65}" type="pres">
      <dgm:prSet presAssocID="{87305733-B5E1-4ACB-B45F-1623EEA3F1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205DDCB-295E-EB4A-A75A-17E93EC69889}" type="pres">
      <dgm:prSet presAssocID="{DB6D2DB0-D65D-4D14-8DAD-8D2351DD592F}" presName="spacer" presStyleCnt="0"/>
      <dgm:spPr/>
    </dgm:pt>
    <dgm:pt modelId="{C6A5A514-1A54-DF46-BDEC-50FAC9B27434}" type="pres">
      <dgm:prSet presAssocID="{3134C75A-80ED-4702-A8CD-BEE0DB179D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92902B-21A1-2C45-AB89-05245B92D655}" type="pres">
      <dgm:prSet presAssocID="{1E832C47-DB6C-4F72-9E86-FDCC8D2B1B4E}" presName="spacer" presStyleCnt="0"/>
      <dgm:spPr/>
    </dgm:pt>
    <dgm:pt modelId="{7435E26D-083E-5E4B-9292-BC7421B1FEEE}" type="pres">
      <dgm:prSet presAssocID="{306EDC95-57D6-46A7-94D9-8DDB6A00D1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8A809F-0FC0-CF44-BA1C-7AF316252FF3}" type="pres">
      <dgm:prSet presAssocID="{06729FC3-2E8A-4F3D-968A-D1C7E15CDCCD}" presName="spacer" presStyleCnt="0"/>
      <dgm:spPr/>
    </dgm:pt>
    <dgm:pt modelId="{297A2B6F-121A-0F4F-8292-BA40D0B52681}" type="pres">
      <dgm:prSet presAssocID="{675D0B69-E100-41DD-AE57-70BB46F4B48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EE6705-4DE6-564C-A441-BD4A0A179B18}" type="presOf" srcId="{675D0B69-E100-41DD-AE57-70BB46F4B489}" destId="{297A2B6F-121A-0F4F-8292-BA40D0B52681}" srcOrd="0" destOrd="0" presId="urn:microsoft.com/office/officeart/2005/8/layout/vList2"/>
    <dgm:cxn modelId="{260B401B-9EAE-ED45-950F-24EEB6C20B7E}" type="presOf" srcId="{87305733-B5E1-4ACB-B45F-1623EEA3F1D2}" destId="{2A2A5428-0502-ED4E-8DA0-E3132D5A6B65}" srcOrd="0" destOrd="0" presId="urn:microsoft.com/office/officeart/2005/8/layout/vList2"/>
    <dgm:cxn modelId="{59F7F337-BF4B-4948-8BB1-B52D9D47FBB0}" srcId="{FE71FE5F-E79B-4E50-AE13-7F8C43C2B5CF}" destId="{675D0B69-E100-41DD-AE57-70BB46F4B489}" srcOrd="3" destOrd="0" parTransId="{EC76D0F9-8876-4163-B42A-348F02ED8A2F}" sibTransId="{2DC45DCC-D92B-467A-B958-D82A7C6406BB}"/>
    <dgm:cxn modelId="{1D342058-77C8-4FD5-B453-2848CE5D0BDC}" srcId="{FE71FE5F-E79B-4E50-AE13-7F8C43C2B5CF}" destId="{3134C75A-80ED-4702-A8CD-BEE0DB179D25}" srcOrd="1" destOrd="0" parTransId="{51F90DB5-2038-485A-AF3A-CF5F3109C83F}" sibTransId="{1E832C47-DB6C-4F72-9E86-FDCC8D2B1B4E}"/>
    <dgm:cxn modelId="{670CC858-0385-4D4D-AC83-41A7B3618CDD}" type="presOf" srcId="{306EDC95-57D6-46A7-94D9-8DDB6A00D174}" destId="{7435E26D-083E-5E4B-9292-BC7421B1FEEE}" srcOrd="0" destOrd="0" presId="urn:microsoft.com/office/officeart/2005/8/layout/vList2"/>
    <dgm:cxn modelId="{070D2D67-D038-4F63-AB35-E82A256E33C2}" srcId="{FE71FE5F-E79B-4E50-AE13-7F8C43C2B5CF}" destId="{306EDC95-57D6-46A7-94D9-8DDB6A00D174}" srcOrd="2" destOrd="0" parTransId="{1EB02F9D-091C-4D0F-8B60-21EF6E96443B}" sibTransId="{06729FC3-2E8A-4F3D-968A-D1C7E15CDCCD}"/>
    <dgm:cxn modelId="{C66DF373-26A7-46EB-9876-9B7D1EEA5997}" srcId="{FE71FE5F-E79B-4E50-AE13-7F8C43C2B5CF}" destId="{87305733-B5E1-4ACB-B45F-1623EEA3F1D2}" srcOrd="0" destOrd="0" parTransId="{C1F48623-C569-4D7B-8D32-ADDA54C5AD24}" sibTransId="{DB6D2DB0-D65D-4D14-8DAD-8D2351DD592F}"/>
    <dgm:cxn modelId="{8C9D2FC8-788F-6E40-AE38-788048F05160}" type="presOf" srcId="{3134C75A-80ED-4702-A8CD-BEE0DB179D25}" destId="{C6A5A514-1A54-DF46-BDEC-50FAC9B27434}" srcOrd="0" destOrd="0" presId="urn:microsoft.com/office/officeart/2005/8/layout/vList2"/>
    <dgm:cxn modelId="{8EBEA4CB-98DC-9B46-9D02-ACECB516654E}" type="presOf" srcId="{FE71FE5F-E79B-4E50-AE13-7F8C43C2B5CF}" destId="{BACE8331-AF69-2140-BE03-3EC3469D895B}" srcOrd="0" destOrd="0" presId="urn:microsoft.com/office/officeart/2005/8/layout/vList2"/>
    <dgm:cxn modelId="{F6257F30-D5B4-FA41-827D-DA8FE03E94ED}" type="presParOf" srcId="{BACE8331-AF69-2140-BE03-3EC3469D895B}" destId="{2A2A5428-0502-ED4E-8DA0-E3132D5A6B65}" srcOrd="0" destOrd="0" presId="urn:microsoft.com/office/officeart/2005/8/layout/vList2"/>
    <dgm:cxn modelId="{B5E80032-2CD9-8E42-85A0-33B2B4218C47}" type="presParOf" srcId="{BACE8331-AF69-2140-BE03-3EC3469D895B}" destId="{1205DDCB-295E-EB4A-A75A-17E93EC69889}" srcOrd="1" destOrd="0" presId="urn:microsoft.com/office/officeart/2005/8/layout/vList2"/>
    <dgm:cxn modelId="{7A4E5F1F-AF7F-DF49-80C2-1D18C5F4FB4B}" type="presParOf" srcId="{BACE8331-AF69-2140-BE03-3EC3469D895B}" destId="{C6A5A514-1A54-DF46-BDEC-50FAC9B27434}" srcOrd="2" destOrd="0" presId="urn:microsoft.com/office/officeart/2005/8/layout/vList2"/>
    <dgm:cxn modelId="{14F268F1-A539-8748-A5ED-7AF2C80178D4}" type="presParOf" srcId="{BACE8331-AF69-2140-BE03-3EC3469D895B}" destId="{8692902B-21A1-2C45-AB89-05245B92D655}" srcOrd="3" destOrd="0" presId="urn:microsoft.com/office/officeart/2005/8/layout/vList2"/>
    <dgm:cxn modelId="{E9AE9571-582E-9648-A439-4BB5CA9A019F}" type="presParOf" srcId="{BACE8331-AF69-2140-BE03-3EC3469D895B}" destId="{7435E26D-083E-5E4B-9292-BC7421B1FEEE}" srcOrd="4" destOrd="0" presId="urn:microsoft.com/office/officeart/2005/8/layout/vList2"/>
    <dgm:cxn modelId="{55B56771-74BE-3F4D-A3D6-EE1EA2141355}" type="presParOf" srcId="{BACE8331-AF69-2140-BE03-3EC3469D895B}" destId="{6D8A809F-0FC0-CF44-BA1C-7AF316252FF3}" srcOrd="5" destOrd="0" presId="urn:microsoft.com/office/officeart/2005/8/layout/vList2"/>
    <dgm:cxn modelId="{6B9D5A56-87B3-C343-986C-166B70822515}" type="presParOf" srcId="{BACE8331-AF69-2140-BE03-3EC3469D895B}" destId="{297A2B6F-121A-0F4F-8292-BA40D0B526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BEF042-2C78-41BF-A5BE-9CA6F0F0678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A11D544-0961-473F-8462-9B359A7801E6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Closely linked with Irish nationalism.</a:t>
          </a:r>
        </a:p>
      </dgm:t>
    </dgm:pt>
    <dgm:pt modelId="{CFC108B7-8A16-4010-9C28-6CE9203C549E}" type="parTrans" cxnId="{C31AE6A0-36AB-410E-A2D0-20D12779CCCD}">
      <dgm:prSet/>
      <dgm:spPr/>
      <dgm:t>
        <a:bodyPr/>
        <a:lstStyle/>
        <a:p>
          <a:endParaRPr lang="en-US"/>
        </a:p>
      </dgm:t>
    </dgm:pt>
    <dgm:pt modelId="{BC19D849-D55E-474A-8B11-CEBF9C3C75D5}" type="sibTrans" cxnId="{C31AE6A0-36AB-410E-A2D0-20D12779CCCD}">
      <dgm:prSet/>
      <dgm:spPr/>
      <dgm:t>
        <a:bodyPr/>
        <a:lstStyle/>
        <a:p>
          <a:endParaRPr lang="en-US"/>
        </a:p>
      </dgm:t>
    </dgm:pt>
    <dgm:pt modelId="{D01EEB38-201F-45F2-B93F-2B50F993E03C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Plays often reflected colonial oppression and social struggles.</a:t>
          </a:r>
        </a:p>
      </dgm:t>
    </dgm:pt>
    <dgm:pt modelId="{7C244CD1-A37E-4D73-9638-2F2E7EC01284}" type="parTrans" cxnId="{3CDB90CF-5D73-4F20-B27F-FB8680CCC23B}">
      <dgm:prSet/>
      <dgm:spPr/>
      <dgm:t>
        <a:bodyPr/>
        <a:lstStyle/>
        <a:p>
          <a:endParaRPr lang="en-US"/>
        </a:p>
      </dgm:t>
    </dgm:pt>
    <dgm:pt modelId="{70AC2A09-0F85-4E9A-8C2A-F2F6F84FD4C2}" type="sibTrans" cxnId="{3CDB90CF-5D73-4F20-B27F-FB8680CCC23B}">
      <dgm:prSet/>
      <dgm:spPr/>
      <dgm:t>
        <a:bodyPr/>
        <a:lstStyle/>
        <a:p>
          <a:endParaRPr lang="en-US"/>
        </a:p>
      </dgm:t>
    </dgm:pt>
    <dgm:pt modelId="{BA1BE50D-F013-41E4-96B4-CD30E26AAE75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Theatre became a medium for political expression.</a:t>
          </a:r>
        </a:p>
      </dgm:t>
    </dgm:pt>
    <dgm:pt modelId="{F118CF3C-0013-456E-9F33-1FD3E09C929A}" type="parTrans" cxnId="{4EFB55C5-FF52-4706-AEE3-699DD6DF2711}">
      <dgm:prSet/>
      <dgm:spPr/>
      <dgm:t>
        <a:bodyPr/>
        <a:lstStyle/>
        <a:p>
          <a:endParaRPr lang="en-US"/>
        </a:p>
      </dgm:t>
    </dgm:pt>
    <dgm:pt modelId="{F3B598ED-9E6F-418A-A3AF-E43D6BE11FA6}" type="sibTrans" cxnId="{4EFB55C5-FF52-4706-AEE3-699DD6DF2711}">
      <dgm:prSet/>
      <dgm:spPr/>
      <dgm:t>
        <a:bodyPr/>
        <a:lstStyle/>
        <a:p>
          <a:endParaRPr lang="en-US"/>
        </a:p>
      </dgm:t>
    </dgm:pt>
    <dgm:pt modelId="{A98C841A-A2C5-0B43-B710-88083CEF64D7}" type="pres">
      <dgm:prSet presAssocID="{C6BEF042-2C78-41BF-A5BE-9CA6F0F06784}" presName="diagram" presStyleCnt="0">
        <dgm:presLayoutVars>
          <dgm:dir/>
          <dgm:resizeHandles val="exact"/>
        </dgm:presLayoutVars>
      </dgm:prSet>
      <dgm:spPr/>
    </dgm:pt>
    <dgm:pt modelId="{ACB6F535-B03A-8048-AEB5-728AAD3645F4}" type="pres">
      <dgm:prSet presAssocID="{1A11D544-0961-473F-8462-9B359A7801E6}" presName="node" presStyleLbl="node1" presStyleIdx="0" presStyleCnt="3" custScaleX="169818">
        <dgm:presLayoutVars>
          <dgm:bulletEnabled val="1"/>
        </dgm:presLayoutVars>
      </dgm:prSet>
      <dgm:spPr/>
    </dgm:pt>
    <dgm:pt modelId="{86025C42-382E-0A46-9023-8C3C926C0B74}" type="pres">
      <dgm:prSet presAssocID="{BC19D849-D55E-474A-8B11-CEBF9C3C75D5}" presName="sibTrans" presStyleCnt="0"/>
      <dgm:spPr/>
    </dgm:pt>
    <dgm:pt modelId="{134679CD-890F-CC40-87B9-216399A8DE39}" type="pres">
      <dgm:prSet presAssocID="{D01EEB38-201F-45F2-B93F-2B50F993E03C}" presName="node" presStyleLbl="node1" presStyleIdx="1" presStyleCnt="3" custScaleX="159271">
        <dgm:presLayoutVars>
          <dgm:bulletEnabled val="1"/>
        </dgm:presLayoutVars>
      </dgm:prSet>
      <dgm:spPr/>
    </dgm:pt>
    <dgm:pt modelId="{534773C7-D1A2-D94E-A1F2-E424EFFEC1AE}" type="pres">
      <dgm:prSet presAssocID="{70AC2A09-0F85-4E9A-8C2A-F2F6F84FD4C2}" presName="sibTrans" presStyleCnt="0"/>
      <dgm:spPr/>
    </dgm:pt>
    <dgm:pt modelId="{447630BE-8CBC-D440-8C82-A0C26095D806}" type="pres">
      <dgm:prSet presAssocID="{BA1BE50D-F013-41E4-96B4-CD30E26AAE75}" presName="node" presStyleLbl="node1" presStyleIdx="2" presStyleCnt="3" custScaleX="166490">
        <dgm:presLayoutVars>
          <dgm:bulletEnabled val="1"/>
        </dgm:presLayoutVars>
      </dgm:prSet>
      <dgm:spPr/>
    </dgm:pt>
  </dgm:ptLst>
  <dgm:cxnLst>
    <dgm:cxn modelId="{074FA21A-67C8-E24B-859B-44B003D72934}" type="presOf" srcId="{1A11D544-0961-473F-8462-9B359A7801E6}" destId="{ACB6F535-B03A-8048-AEB5-728AAD3645F4}" srcOrd="0" destOrd="0" presId="urn:microsoft.com/office/officeart/2005/8/layout/default"/>
    <dgm:cxn modelId="{73EADC1A-D0C5-CC40-B5DF-B0AEAAE56F4B}" type="presOf" srcId="{BA1BE50D-F013-41E4-96B4-CD30E26AAE75}" destId="{447630BE-8CBC-D440-8C82-A0C26095D806}" srcOrd="0" destOrd="0" presId="urn:microsoft.com/office/officeart/2005/8/layout/default"/>
    <dgm:cxn modelId="{9D4B361E-C049-ED4E-A203-54150F5D46C2}" type="presOf" srcId="{D01EEB38-201F-45F2-B93F-2B50F993E03C}" destId="{134679CD-890F-CC40-87B9-216399A8DE39}" srcOrd="0" destOrd="0" presId="urn:microsoft.com/office/officeart/2005/8/layout/default"/>
    <dgm:cxn modelId="{C31AE6A0-36AB-410E-A2D0-20D12779CCCD}" srcId="{C6BEF042-2C78-41BF-A5BE-9CA6F0F06784}" destId="{1A11D544-0961-473F-8462-9B359A7801E6}" srcOrd="0" destOrd="0" parTransId="{CFC108B7-8A16-4010-9C28-6CE9203C549E}" sibTransId="{BC19D849-D55E-474A-8B11-CEBF9C3C75D5}"/>
    <dgm:cxn modelId="{4EFB55C5-FF52-4706-AEE3-699DD6DF2711}" srcId="{C6BEF042-2C78-41BF-A5BE-9CA6F0F06784}" destId="{BA1BE50D-F013-41E4-96B4-CD30E26AAE75}" srcOrd="2" destOrd="0" parTransId="{F118CF3C-0013-456E-9F33-1FD3E09C929A}" sibTransId="{F3B598ED-9E6F-418A-A3AF-E43D6BE11FA6}"/>
    <dgm:cxn modelId="{3CDB90CF-5D73-4F20-B27F-FB8680CCC23B}" srcId="{C6BEF042-2C78-41BF-A5BE-9CA6F0F06784}" destId="{D01EEB38-201F-45F2-B93F-2B50F993E03C}" srcOrd="1" destOrd="0" parTransId="{7C244CD1-A37E-4D73-9638-2F2E7EC01284}" sibTransId="{70AC2A09-0F85-4E9A-8C2A-F2F6F84FD4C2}"/>
    <dgm:cxn modelId="{517185EF-7CCE-F94D-81FC-0498ECE71F86}" type="presOf" srcId="{C6BEF042-2C78-41BF-A5BE-9CA6F0F06784}" destId="{A98C841A-A2C5-0B43-B710-88083CEF64D7}" srcOrd="0" destOrd="0" presId="urn:microsoft.com/office/officeart/2005/8/layout/default"/>
    <dgm:cxn modelId="{B0340A97-0CBE-9443-BCC6-71E3B73B05F6}" type="presParOf" srcId="{A98C841A-A2C5-0B43-B710-88083CEF64D7}" destId="{ACB6F535-B03A-8048-AEB5-728AAD3645F4}" srcOrd="0" destOrd="0" presId="urn:microsoft.com/office/officeart/2005/8/layout/default"/>
    <dgm:cxn modelId="{6181B1AB-4892-5A43-9ADF-33692ACF493C}" type="presParOf" srcId="{A98C841A-A2C5-0B43-B710-88083CEF64D7}" destId="{86025C42-382E-0A46-9023-8C3C926C0B74}" srcOrd="1" destOrd="0" presId="urn:microsoft.com/office/officeart/2005/8/layout/default"/>
    <dgm:cxn modelId="{7C30BCFA-FD2F-1642-B564-F3A52FCF9F46}" type="presParOf" srcId="{A98C841A-A2C5-0B43-B710-88083CEF64D7}" destId="{134679CD-890F-CC40-87B9-216399A8DE39}" srcOrd="2" destOrd="0" presId="urn:microsoft.com/office/officeart/2005/8/layout/default"/>
    <dgm:cxn modelId="{6541E782-E85E-B54C-AE1D-2531CDD2490E}" type="presParOf" srcId="{A98C841A-A2C5-0B43-B710-88083CEF64D7}" destId="{534773C7-D1A2-D94E-A1F2-E424EFFEC1AE}" srcOrd="3" destOrd="0" presId="urn:microsoft.com/office/officeart/2005/8/layout/default"/>
    <dgm:cxn modelId="{C00ACF59-D5A3-6F40-9070-E2C5265A8DB0}" type="presParOf" srcId="{A98C841A-A2C5-0B43-B710-88083CEF64D7}" destId="{447630BE-8CBC-D440-8C82-A0C26095D80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07A69-5A94-42DD-9C43-3B0D9199B93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C34FA0-2AA9-464C-88CB-5439406757B5}">
      <dgm:prSet custT="1"/>
      <dgm:spPr/>
      <dgm:t>
        <a:bodyPr/>
        <a:lstStyle/>
        <a:p>
          <a:pPr algn="ctr"/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Expanded after independence.</a:t>
          </a:r>
        </a:p>
      </dgm:t>
    </dgm:pt>
    <dgm:pt modelId="{BC61DA2E-BCF9-414A-8656-301A516D5A3F}" type="parTrans" cxnId="{C2F986EB-245C-42DD-AB12-28753A109E00}">
      <dgm:prSet/>
      <dgm:spPr/>
      <dgm:t>
        <a:bodyPr/>
        <a:lstStyle/>
        <a:p>
          <a:endParaRPr lang="en-US"/>
        </a:p>
      </dgm:t>
    </dgm:pt>
    <dgm:pt modelId="{5C9723D3-8620-45B5-B76B-E4E222438E2D}" type="sibTrans" cxnId="{C2F986EB-245C-42DD-AB12-28753A109E00}">
      <dgm:prSet/>
      <dgm:spPr/>
      <dgm:t>
        <a:bodyPr/>
        <a:lstStyle/>
        <a:p>
          <a:endParaRPr lang="en-US"/>
        </a:p>
      </dgm:t>
    </dgm:pt>
    <dgm:pt modelId="{86EFB028-C612-4BA9-8C03-8CC13E3B1981}">
      <dgm:prSet custT="1"/>
      <dgm:spPr/>
      <dgm:t>
        <a:bodyPr/>
        <a:lstStyle/>
        <a:p>
          <a:pPr algn="ctr"/>
          <a:r>
            <a:rPr lang="en-US" sz="40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Modern playwrights include Samuel Beckett and Brian Friel.</a:t>
          </a:r>
        </a:p>
      </dgm:t>
    </dgm:pt>
    <dgm:pt modelId="{114C5810-2DE4-4996-A735-1CC82413F2FD}" type="parTrans" cxnId="{38BBDA32-35AF-40D3-8F48-4927D01CE34D}">
      <dgm:prSet/>
      <dgm:spPr/>
      <dgm:t>
        <a:bodyPr/>
        <a:lstStyle/>
        <a:p>
          <a:endParaRPr lang="en-US"/>
        </a:p>
      </dgm:t>
    </dgm:pt>
    <dgm:pt modelId="{74863FA3-6D06-428C-90CE-41529CAEA0F8}" type="sibTrans" cxnId="{38BBDA32-35AF-40D3-8F48-4927D01CE34D}">
      <dgm:prSet/>
      <dgm:spPr/>
      <dgm:t>
        <a:bodyPr/>
        <a:lstStyle/>
        <a:p>
          <a:endParaRPr lang="en-US"/>
        </a:p>
      </dgm:t>
    </dgm:pt>
    <dgm:pt modelId="{C0967DFE-7EFD-40BB-8700-CA7835F0F55B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Themes became more experimental and universal.</a:t>
          </a:r>
        </a:p>
      </dgm:t>
    </dgm:pt>
    <dgm:pt modelId="{CF022B65-B4D7-4CD6-9418-561A80141944}" type="parTrans" cxnId="{4F24E8D3-1369-4752-AF65-45508256E235}">
      <dgm:prSet/>
      <dgm:spPr/>
      <dgm:t>
        <a:bodyPr/>
        <a:lstStyle/>
        <a:p>
          <a:endParaRPr lang="en-US"/>
        </a:p>
      </dgm:t>
    </dgm:pt>
    <dgm:pt modelId="{C9FCA888-C710-4FC8-A329-965BE92677A2}" type="sibTrans" cxnId="{4F24E8D3-1369-4752-AF65-45508256E235}">
      <dgm:prSet/>
      <dgm:spPr/>
      <dgm:t>
        <a:bodyPr/>
        <a:lstStyle/>
        <a:p>
          <a:endParaRPr lang="en-US"/>
        </a:p>
      </dgm:t>
    </dgm:pt>
    <dgm:pt modelId="{AB257061-3B0D-EF48-9F79-4B6569E038FF}" type="pres">
      <dgm:prSet presAssocID="{77507A69-5A94-42DD-9C43-3B0D9199B931}" presName="vert0" presStyleCnt="0">
        <dgm:presLayoutVars>
          <dgm:dir/>
          <dgm:animOne val="branch"/>
          <dgm:animLvl val="lvl"/>
        </dgm:presLayoutVars>
      </dgm:prSet>
      <dgm:spPr/>
    </dgm:pt>
    <dgm:pt modelId="{17C3269B-4A41-104D-A642-BBC321E4FDE4}" type="pres">
      <dgm:prSet presAssocID="{27C34FA0-2AA9-464C-88CB-5439406757B5}" presName="thickLine" presStyleLbl="alignNode1" presStyleIdx="0" presStyleCnt="3"/>
      <dgm:spPr/>
    </dgm:pt>
    <dgm:pt modelId="{D846F697-983B-9941-8D30-5930EA410355}" type="pres">
      <dgm:prSet presAssocID="{27C34FA0-2AA9-464C-88CB-5439406757B5}" presName="horz1" presStyleCnt="0"/>
      <dgm:spPr/>
    </dgm:pt>
    <dgm:pt modelId="{7C6A8820-B41C-F44B-AA64-9A81B226BF18}" type="pres">
      <dgm:prSet presAssocID="{27C34FA0-2AA9-464C-88CB-5439406757B5}" presName="tx1" presStyleLbl="revTx" presStyleIdx="0" presStyleCnt="3"/>
      <dgm:spPr/>
    </dgm:pt>
    <dgm:pt modelId="{18AA089E-287A-7E42-8C90-A1EFB3766F4A}" type="pres">
      <dgm:prSet presAssocID="{27C34FA0-2AA9-464C-88CB-5439406757B5}" presName="vert1" presStyleCnt="0"/>
      <dgm:spPr/>
    </dgm:pt>
    <dgm:pt modelId="{200E7903-9B3C-344C-86EE-FA6AB739F98B}" type="pres">
      <dgm:prSet presAssocID="{86EFB028-C612-4BA9-8C03-8CC13E3B1981}" presName="thickLine" presStyleLbl="alignNode1" presStyleIdx="1" presStyleCnt="3"/>
      <dgm:spPr/>
    </dgm:pt>
    <dgm:pt modelId="{C17A32FB-BD95-A94B-BC62-ECD8569FFD46}" type="pres">
      <dgm:prSet presAssocID="{86EFB028-C612-4BA9-8C03-8CC13E3B1981}" presName="horz1" presStyleCnt="0"/>
      <dgm:spPr/>
    </dgm:pt>
    <dgm:pt modelId="{DAE76479-52C0-884F-BB18-122278C1FD2C}" type="pres">
      <dgm:prSet presAssocID="{86EFB028-C612-4BA9-8C03-8CC13E3B1981}" presName="tx1" presStyleLbl="revTx" presStyleIdx="1" presStyleCnt="3" custScaleY="143073"/>
      <dgm:spPr/>
    </dgm:pt>
    <dgm:pt modelId="{89BF2211-83DC-DF42-AD11-70C775B57096}" type="pres">
      <dgm:prSet presAssocID="{86EFB028-C612-4BA9-8C03-8CC13E3B1981}" presName="vert1" presStyleCnt="0"/>
      <dgm:spPr/>
    </dgm:pt>
    <dgm:pt modelId="{F16DD4BA-F841-7B45-93FB-AF4715878240}" type="pres">
      <dgm:prSet presAssocID="{C0967DFE-7EFD-40BB-8700-CA7835F0F55B}" presName="thickLine" presStyleLbl="alignNode1" presStyleIdx="2" presStyleCnt="3"/>
      <dgm:spPr/>
    </dgm:pt>
    <dgm:pt modelId="{5BBFED34-07ED-1141-8849-E15EB796BE50}" type="pres">
      <dgm:prSet presAssocID="{C0967DFE-7EFD-40BB-8700-CA7835F0F55B}" presName="horz1" presStyleCnt="0"/>
      <dgm:spPr/>
    </dgm:pt>
    <dgm:pt modelId="{00CD0A0B-5AAC-E840-86C4-52FDDA6C53DA}" type="pres">
      <dgm:prSet presAssocID="{C0967DFE-7EFD-40BB-8700-CA7835F0F55B}" presName="tx1" presStyleLbl="revTx" presStyleIdx="2" presStyleCnt="3"/>
      <dgm:spPr/>
    </dgm:pt>
    <dgm:pt modelId="{2A53B2EB-1B98-FF47-97C8-67092E812A24}" type="pres">
      <dgm:prSet presAssocID="{C0967DFE-7EFD-40BB-8700-CA7835F0F55B}" presName="vert1" presStyleCnt="0"/>
      <dgm:spPr/>
    </dgm:pt>
  </dgm:ptLst>
  <dgm:cxnLst>
    <dgm:cxn modelId="{38BBDA32-35AF-40D3-8F48-4927D01CE34D}" srcId="{77507A69-5A94-42DD-9C43-3B0D9199B931}" destId="{86EFB028-C612-4BA9-8C03-8CC13E3B1981}" srcOrd="1" destOrd="0" parTransId="{114C5810-2DE4-4996-A735-1CC82413F2FD}" sibTransId="{74863FA3-6D06-428C-90CE-41529CAEA0F8}"/>
    <dgm:cxn modelId="{C98EBD5F-627B-574B-9EAC-BAE762518A6E}" type="presOf" srcId="{C0967DFE-7EFD-40BB-8700-CA7835F0F55B}" destId="{00CD0A0B-5AAC-E840-86C4-52FDDA6C53DA}" srcOrd="0" destOrd="0" presId="urn:microsoft.com/office/officeart/2008/layout/LinedList"/>
    <dgm:cxn modelId="{7B090760-D107-1344-AC9B-0D6BC3F76197}" type="presOf" srcId="{77507A69-5A94-42DD-9C43-3B0D9199B931}" destId="{AB257061-3B0D-EF48-9F79-4B6569E038FF}" srcOrd="0" destOrd="0" presId="urn:microsoft.com/office/officeart/2008/layout/LinedList"/>
    <dgm:cxn modelId="{97C1F06E-26FF-6F4C-BA61-BA64C7EA5603}" type="presOf" srcId="{27C34FA0-2AA9-464C-88CB-5439406757B5}" destId="{7C6A8820-B41C-F44B-AA64-9A81B226BF18}" srcOrd="0" destOrd="0" presId="urn:microsoft.com/office/officeart/2008/layout/LinedList"/>
    <dgm:cxn modelId="{4F24E8D3-1369-4752-AF65-45508256E235}" srcId="{77507A69-5A94-42DD-9C43-3B0D9199B931}" destId="{C0967DFE-7EFD-40BB-8700-CA7835F0F55B}" srcOrd="2" destOrd="0" parTransId="{CF022B65-B4D7-4CD6-9418-561A80141944}" sibTransId="{C9FCA888-C710-4FC8-A329-965BE92677A2}"/>
    <dgm:cxn modelId="{C2F986EB-245C-42DD-AB12-28753A109E00}" srcId="{77507A69-5A94-42DD-9C43-3B0D9199B931}" destId="{27C34FA0-2AA9-464C-88CB-5439406757B5}" srcOrd="0" destOrd="0" parTransId="{BC61DA2E-BCF9-414A-8656-301A516D5A3F}" sibTransId="{5C9723D3-8620-45B5-B76B-E4E222438E2D}"/>
    <dgm:cxn modelId="{EC139AFA-579F-1347-83A6-5FFBE0A8619C}" type="presOf" srcId="{86EFB028-C612-4BA9-8C03-8CC13E3B1981}" destId="{DAE76479-52C0-884F-BB18-122278C1FD2C}" srcOrd="0" destOrd="0" presId="urn:microsoft.com/office/officeart/2008/layout/LinedList"/>
    <dgm:cxn modelId="{D465E334-B99E-D745-A904-74C63DA33F62}" type="presParOf" srcId="{AB257061-3B0D-EF48-9F79-4B6569E038FF}" destId="{17C3269B-4A41-104D-A642-BBC321E4FDE4}" srcOrd="0" destOrd="0" presId="urn:microsoft.com/office/officeart/2008/layout/LinedList"/>
    <dgm:cxn modelId="{E6998C28-63DC-3C47-83FB-B038B9AA038F}" type="presParOf" srcId="{AB257061-3B0D-EF48-9F79-4B6569E038FF}" destId="{D846F697-983B-9941-8D30-5930EA410355}" srcOrd="1" destOrd="0" presId="urn:microsoft.com/office/officeart/2008/layout/LinedList"/>
    <dgm:cxn modelId="{704EBBF2-251F-5A41-83FF-1178C608D124}" type="presParOf" srcId="{D846F697-983B-9941-8D30-5930EA410355}" destId="{7C6A8820-B41C-F44B-AA64-9A81B226BF18}" srcOrd="0" destOrd="0" presId="urn:microsoft.com/office/officeart/2008/layout/LinedList"/>
    <dgm:cxn modelId="{7BE3BFD4-08ED-E241-A80A-8E80D3E3AFF8}" type="presParOf" srcId="{D846F697-983B-9941-8D30-5930EA410355}" destId="{18AA089E-287A-7E42-8C90-A1EFB3766F4A}" srcOrd="1" destOrd="0" presId="urn:microsoft.com/office/officeart/2008/layout/LinedList"/>
    <dgm:cxn modelId="{8394C810-553F-1A4E-930D-BB81DFC3876B}" type="presParOf" srcId="{AB257061-3B0D-EF48-9F79-4B6569E038FF}" destId="{200E7903-9B3C-344C-86EE-FA6AB739F98B}" srcOrd="2" destOrd="0" presId="urn:microsoft.com/office/officeart/2008/layout/LinedList"/>
    <dgm:cxn modelId="{775E6F9E-9300-6A4D-BE8B-EAE7A7AE65EE}" type="presParOf" srcId="{AB257061-3B0D-EF48-9F79-4B6569E038FF}" destId="{C17A32FB-BD95-A94B-BC62-ECD8569FFD46}" srcOrd="3" destOrd="0" presId="urn:microsoft.com/office/officeart/2008/layout/LinedList"/>
    <dgm:cxn modelId="{90BCC61E-578E-3B40-A73C-7BCD6D79A9CD}" type="presParOf" srcId="{C17A32FB-BD95-A94B-BC62-ECD8569FFD46}" destId="{DAE76479-52C0-884F-BB18-122278C1FD2C}" srcOrd="0" destOrd="0" presId="urn:microsoft.com/office/officeart/2008/layout/LinedList"/>
    <dgm:cxn modelId="{1E3CA21C-C9BD-BA4E-B91B-FE7B3EC25363}" type="presParOf" srcId="{C17A32FB-BD95-A94B-BC62-ECD8569FFD46}" destId="{89BF2211-83DC-DF42-AD11-70C775B57096}" srcOrd="1" destOrd="0" presId="urn:microsoft.com/office/officeart/2008/layout/LinedList"/>
    <dgm:cxn modelId="{1B80C849-2DDA-0A46-8373-D48C77A7BE12}" type="presParOf" srcId="{AB257061-3B0D-EF48-9F79-4B6569E038FF}" destId="{F16DD4BA-F841-7B45-93FB-AF4715878240}" srcOrd="4" destOrd="0" presId="urn:microsoft.com/office/officeart/2008/layout/LinedList"/>
    <dgm:cxn modelId="{8F4504CC-3659-F34E-BF1E-4C37B9C8293A}" type="presParOf" srcId="{AB257061-3B0D-EF48-9F79-4B6569E038FF}" destId="{5BBFED34-07ED-1141-8849-E15EB796BE50}" srcOrd="5" destOrd="0" presId="urn:microsoft.com/office/officeart/2008/layout/LinedList"/>
    <dgm:cxn modelId="{48F5DA20-96B1-9944-89E6-2AA9F82C8BCF}" type="presParOf" srcId="{5BBFED34-07ED-1141-8849-E15EB796BE50}" destId="{00CD0A0B-5AAC-E840-86C4-52FDDA6C53DA}" srcOrd="0" destOrd="0" presId="urn:microsoft.com/office/officeart/2008/layout/LinedList"/>
    <dgm:cxn modelId="{60492C23-75EC-D94D-8999-4D0B394460F2}" type="presParOf" srcId="{5BBFED34-07ED-1141-8849-E15EB796BE50}" destId="{2A53B2EB-1B98-FF47-97C8-67092E812A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F93460-B820-41CE-89F6-AEA67DCE843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95032-3E95-4280-9559-1C6B78C870C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influenced world drama significantly.</a:t>
          </a:r>
        </a:p>
      </dgm:t>
    </dgm:pt>
    <dgm:pt modelId="{197001C9-0EF4-47AA-AA6B-712486487BE7}" type="parTrans" cxnId="{F05665D8-3E31-4629-A752-C556554F419E}">
      <dgm:prSet/>
      <dgm:spPr/>
      <dgm:t>
        <a:bodyPr/>
        <a:lstStyle/>
        <a:p>
          <a:endParaRPr lang="en-US"/>
        </a:p>
      </dgm:t>
    </dgm:pt>
    <dgm:pt modelId="{7115EF2A-15E4-4D18-8371-965CA1962D85}" type="sibTrans" cxnId="{F05665D8-3E31-4629-A752-C556554F419E}">
      <dgm:prSet/>
      <dgm:spPr/>
      <dgm:t>
        <a:bodyPr/>
        <a:lstStyle/>
        <a:p>
          <a:endParaRPr lang="en-US"/>
        </a:p>
      </dgm:t>
    </dgm:pt>
    <dgm:pt modelId="{9E61EB1B-1D9F-42F7-AAD3-3B062C006A9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Abbey Theatre remains globally respected.</a:t>
          </a:r>
        </a:p>
      </dgm:t>
    </dgm:pt>
    <dgm:pt modelId="{3DDBA87A-5902-47DF-9F0E-63757872BE30}" type="parTrans" cxnId="{9DF274B0-03AF-4A1E-8255-3235A9B306EF}">
      <dgm:prSet/>
      <dgm:spPr/>
      <dgm:t>
        <a:bodyPr/>
        <a:lstStyle/>
        <a:p>
          <a:endParaRPr lang="en-US"/>
        </a:p>
      </dgm:t>
    </dgm:pt>
    <dgm:pt modelId="{C4603B50-EC09-4260-84C3-2A842EE443D3}" type="sibTrans" cxnId="{9DF274B0-03AF-4A1E-8255-3235A9B306EF}">
      <dgm:prSet/>
      <dgm:spPr/>
      <dgm:t>
        <a:bodyPr/>
        <a:lstStyle/>
        <a:p>
          <a:endParaRPr lang="en-US"/>
        </a:p>
      </dgm:t>
    </dgm:pt>
    <dgm:pt modelId="{9F0011C2-9393-4AA4-980D-E4578E8B2D1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playwrights continue to shape modern theatre.</a:t>
          </a:r>
        </a:p>
      </dgm:t>
    </dgm:pt>
    <dgm:pt modelId="{0E36C6ED-8443-46EA-A125-EA052039D21B}" type="parTrans" cxnId="{4360D03F-E209-4A6D-87F6-24763EB9B031}">
      <dgm:prSet/>
      <dgm:spPr/>
      <dgm:t>
        <a:bodyPr/>
        <a:lstStyle/>
        <a:p>
          <a:endParaRPr lang="en-US"/>
        </a:p>
      </dgm:t>
    </dgm:pt>
    <dgm:pt modelId="{F9A766DA-520A-474B-8FC6-83AE1AF1685E}" type="sibTrans" cxnId="{4360D03F-E209-4A6D-87F6-24763EB9B031}">
      <dgm:prSet/>
      <dgm:spPr/>
      <dgm:t>
        <a:bodyPr/>
        <a:lstStyle/>
        <a:p>
          <a:endParaRPr lang="en-US"/>
        </a:p>
      </dgm:t>
    </dgm:pt>
    <dgm:pt modelId="{60BBAA4D-7699-1147-AE28-BE674445BD38}" type="pres">
      <dgm:prSet presAssocID="{D3F93460-B820-41CE-89F6-AEA67DCE8438}" presName="Name0" presStyleCnt="0">
        <dgm:presLayoutVars>
          <dgm:dir/>
          <dgm:animLvl val="lvl"/>
          <dgm:resizeHandles val="exact"/>
        </dgm:presLayoutVars>
      </dgm:prSet>
      <dgm:spPr/>
    </dgm:pt>
    <dgm:pt modelId="{1C6CD3B3-3C7A-4B47-8A99-133FBAD9FC6B}" type="pres">
      <dgm:prSet presAssocID="{0C095032-3E95-4280-9559-1C6B78C870C3}" presName="linNode" presStyleCnt="0"/>
      <dgm:spPr/>
    </dgm:pt>
    <dgm:pt modelId="{D156974F-D733-6D4A-9F05-C1246BEBE1F3}" type="pres">
      <dgm:prSet presAssocID="{0C095032-3E95-4280-9559-1C6B78C870C3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D0FE08B1-43A6-5648-BB24-B536CD49CE3B}" type="pres">
      <dgm:prSet presAssocID="{7115EF2A-15E4-4D18-8371-965CA1962D85}" presName="sp" presStyleCnt="0"/>
      <dgm:spPr/>
    </dgm:pt>
    <dgm:pt modelId="{655B910E-61C8-E04D-84B0-AB6265DC2368}" type="pres">
      <dgm:prSet presAssocID="{9E61EB1B-1D9F-42F7-AAD3-3B062C006A92}" presName="linNode" presStyleCnt="0"/>
      <dgm:spPr/>
    </dgm:pt>
    <dgm:pt modelId="{8D82951E-2B2E-F34C-AA44-11DEE60EE010}" type="pres">
      <dgm:prSet presAssocID="{9E61EB1B-1D9F-42F7-AAD3-3B062C006A92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191E0DD6-F1D7-6745-8AB4-C4E81D68FB53}" type="pres">
      <dgm:prSet presAssocID="{C4603B50-EC09-4260-84C3-2A842EE443D3}" presName="sp" presStyleCnt="0"/>
      <dgm:spPr/>
    </dgm:pt>
    <dgm:pt modelId="{506B6172-C62A-854C-9FF2-9DC66E72599A}" type="pres">
      <dgm:prSet presAssocID="{9F0011C2-9393-4AA4-980D-E4578E8B2D1B}" presName="linNode" presStyleCnt="0"/>
      <dgm:spPr/>
    </dgm:pt>
    <dgm:pt modelId="{634F21A3-106B-0448-B172-DD595B7587E4}" type="pres">
      <dgm:prSet presAssocID="{9F0011C2-9393-4AA4-980D-E4578E8B2D1B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6BC4EE19-5EA4-CB4F-A8BA-D0F87B8C3ABE}" type="presOf" srcId="{9F0011C2-9393-4AA4-980D-E4578E8B2D1B}" destId="{634F21A3-106B-0448-B172-DD595B7587E4}" srcOrd="0" destOrd="0" presId="urn:microsoft.com/office/officeart/2005/8/layout/vList5"/>
    <dgm:cxn modelId="{4B857934-9A5E-A642-9499-A4372C40EFE4}" type="presOf" srcId="{D3F93460-B820-41CE-89F6-AEA67DCE8438}" destId="{60BBAA4D-7699-1147-AE28-BE674445BD38}" srcOrd="0" destOrd="0" presId="urn:microsoft.com/office/officeart/2005/8/layout/vList5"/>
    <dgm:cxn modelId="{9A817C35-327F-FE49-BE4C-6A3ED66AF9AB}" type="presOf" srcId="{9E61EB1B-1D9F-42F7-AAD3-3B062C006A92}" destId="{8D82951E-2B2E-F34C-AA44-11DEE60EE010}" srcOrd="0" destOrd="0" presId="urn:microsoft.com/office/officeart/2005/8/layout/vList5"/>
    <dgm:cxn modelId="{4360D03F-E209-4A6D-87F6-24763EB9B031}" srcId="{D3F93460-B820-41CE-89F6-AEA67DCE8438}" destId="{9F0011C2-9393-4AA4-980D-E4578E8B2D1B}" srcOrd="2" destOrd="0" parTransId="{0E36C6ED-8443-46EA-A125-EA052039D21B}" sibTransId="{F9A766DA-520A-474B-8FC6-83AE1AF1685E}"/>
    <dgm:cxn modelId="{9DF274B0-03AF-4A1E-8255-3235A9B306EF}" srcId="{D3F93460-B820-41CE-89F6-AEA67DCE8438}" destId="{9E61EB1B-1D9F-42F7-AAD3-3B062C006A92}" srcOrd="1" destOrd="0" parTransId="{3DDBA87A-5902-47DF-9F0E-63757872BE30}" sibTransId="{C4603B50-EC09-4260-84C3-2A842EE443D3}"/>
    <dgm:cxn modelId="{F05665D8-3E31-4629-A752-C556554F419E}" srcId="{D3F93460-B820-41CE-89F6-AEA67DCE8438}" destId="{0C095032-3E95-4280-9559-1C6B78C870C3}" srcOrd="0" destOrd="0" parTransId="{197001C9-0EF4-47AA-AA6B-712486487BE7}" sibTransId="{7115EF2A-15E4-4D18-8371-965CA1962D85}"/>
    <dgm:cxn modelId="{1B847FE4-980E-1046-9DA5-2288714FF8E6}" type="presOf" srcId="{0C095032-3E95-4280-9559-1C6B78C870C3}" destId="{D156974F-D733-6D4A-9F05-C1246BEBE1F3}" srcOrd="0" destOrd="0" presId="urn:microsoft.com/office/officeart/2005/8/layout/vList5"/>
    <dgm:cxn modelId="{8CE2AB5C-C4F1-1146-A2F1-1429BAC56B31}" type="presParOf" srcId="{60BBAA4D-7699-1147-AE28-BE674445BD38}" destId="{1C6CD3B3-3C7A-4B47-8A99-133FBAD9FC6B}" srcOrd="0" destOrd="0" presId="urn:microsoft.com/office/officeart/2005/8/layout/vList5"/>
    <dgm:cxn modelId="{FFD94B36-838A-0541-B972-E36C1EEF19E8}" type="presParOf" srcId="{1C6CD3B3-3C7A-4B47-8A99-133FBAD9FC6B}" destId="{D156974F-D733-6D4A-9F05-C1246BEBE1F3}" srcOrd="0" destOrd="0" presId="urn:microsoft.com/office/officeart/2005/8/layout/vList5"/>
    <dgm:cxn modelId="{A8CA5B09-F4EA-634E-B167-EB75CEE80DC4}" type="presParOf" srcId="{60BBAA4D-7699-1147-AE28-BE674445BD38}" destId="{D0FE08B1-43A6-5648-BB24-B536CD49CE3B}" srcOrd="1" destOrd="0" presId="urn:microsoft.com/office/officeart/2005/8/layout/vList5"/>
    <dgm:cxn modelId="{E28F84C2-7AE4-FD45-BD48-BCC9B24D5B69}" type="presParOf" srcId="{60BBAA4D-7699-1147-AE28-BE674445BD38}" destId="{655B910E-61C8-E04D-84B0-AB6265DC2368}" srcOrd="2" destOrd="0" presId="urn:microsoft.com/office/officeart/2005/8/layout/vList5"/>
    <dgm:cxn modelId="{64797F49-B642-2048-92FE-1A96450C726D}" type="presParOf" srcId="{655B910E-61C8-E04D-84B0-AB6265DC2368}" destId="{8D82951E-2B2E-F34C-AA44-11DEE60EE010}" srcOrd="0" destOrd="0" presId="urn:microsoft.com/office/officeart/2005/8/layout/vList5"/>
    <dgm:cxn modelId="{A0EC4370-43C5-2C49-9C9C-9635A8EF146A}" type="presParOf" srcId="{60BBAA4D-7699-1147-AE28-BE674445BD38}" destId="{191E0DD6-F1D7-6745-8AB4-C4E81D68FB53}" srcOrd="3" destOrd="0" presId="urn:microsoft.com/office/officeart/2005/8/layout/vList5"/>
    <dgm:cxn modelId="{EE10F5B7-BA64-AB40-9A71-0A3B4BB4CC90}" type="presParOf" srcId="{60BBAA4D-7699-1147-AE28-BE674445BD38}" destId="{506B6172-C62A-854C-9FF2-9DC66E72599A}" srcOrd="4" destOrd="0" presId="urn:microsoft.com/office/officeart/2005/8/layout/vList5"/>
    <dgm:cxn modelId="{1218B533-0BCC-DC46-9631-DC94C8787963}" type="presParOf" srcId="{506B6172-C62A-854C-9FF2-9DC66E72599A}" destId="{634F21A3-106B-0448-B172-DD595B7587E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1082FA-0C27-4823-A1CB-4917C4CEC0A5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A4A399-63F3-4C1E-A0BA-954B5F95ED06}">
      <dgm:prSet/>
      <dgm:spPr>
        <a:solidFill>
          <a:srgbClr val="7030A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Irish theatre combines culture, politics, folklore, and artistic innovation.</a:t>
          </a:r>
        </a:p>
      </dgm:t>
    </dgm:pt>
    <dgm:pt modelId="{FD184038-C196-4316-99FD-11F913C4D6D4}" type="parTrans" cxnId="{5B5F88D4-281F-4795-AC65-8CC8B0D8C050}">
      <dgm:prSet/>
      <dgm:spPr/>
      <dgm:t>
        <a:bodyPr/>
        <a:lstStyle/>
        <a:p>
          <a:endParaRPr lang="en-US"/>
        </a:p>
      </dgm:t>
    </dgm:pt>
    <dgm:pt modelId="{A19B0AD7-16F3-4058-9023-DD75F0C2D6AF}" type="sibTrans" cxnId="{5B5F88D4-281F-4795-AC65-8CC8B0D8C050}">
      <dgm:prSet/>
      <dgm:spPr/>
      <dgm:t>
        <a:bodyPr/>
        <a:lstStyle/>
        <a:p>
          <a:endParaRPr lang="en-US"/>
        </a:p>
      </dgm:t>
    </dgm:pt>
    <dgm:pt modelId="{66403BCF-8308-4A50-9A3A-89ECCD010B07}">
      <dgm:prSet/>
      <dgm:spPr>
        <a:solidFill>
          <a:srgbClr val="002060"/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It remains an important part of English literature and drama studies.</a:t>
          </a:r>
        </a:p>
      </dgm:t>
    </dgm:pt>
    <dgm:pt modelId="{1B8F9D5B-CE72-48BA-84B6-7196A1F70C13}" type="parTrans" cxnId="{1F9818C6-F98E-470A-95B7-B64535983274}">
      <dgm:prSet/>
      <dgm:spPr/>
      <dgm:t>
        <a:bodyPr/>
        <a:lstStyle/>
        <a:p>
          <a:endParaRPr lang="en-US"/>
        </a:p>
      </dgm:t>
    </dgm:pt>
    <dgm:pt modelId="{289B5FFF-AC19-4147-A53F-5B7777102155}" type="sibTrans" cxnId="{1F9818C6-F98E-470A-95B7-B64535983274}">
      <dgm:prSet/>
      <dgm:spPr/>
      <dgm:t>
        <a:bodyPr/>
        <a:lstStyle/>
        <a:p>
          <a:endParaRPr lang="en-US"/>
        </a:p>
      </dgm:t>
    </dgm:pt>
    <dgm:pt modelId="{D7094C15-FFFA-4D8A-8CE6-FB68E8E6D48B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Its legacy continues in contemporary theatre worldwide.</a:t>
          </a:r>
        </a:p>
      </dgm:t>
    </dgm:pt>
    <dgm:pt modelId="{78C86CF8-9B4B-4BF2-98E6-221ECC292434}" type="parTrans" cxnId="{A1684ABA-AD5F-47CE-837D-52E6734B0768}">
      <dgm:prSet/>
      <dgm:spPr/>
      <dgm:t>
        <a:bodyPr/>
        <a:lstStyle/>
        <a:p>
          <a:endParaRPr lang="en-US"/>
        </a:p>
      </dgm:t>
    </dgm:pt>
    <dgm:pt modelId="{57581A9E-B86C-4DFC-B0B9-5240F92B5D19}" type="sibTrans" cxnId="{A1684ABA-AD5F-47CE-837D-52E6734B0768}">
      <dgm:prSet/>
      <dgm:spPr/>
      <dgm:t>
        <a:bodyPr/>
        <a:lstStyle/>
        <a:p>
          <a:endParaRPr lang="en-US"/>
        </a:p>
      </dgm:t>
    </dgm:pt>
    <dgm:pt modelId="{95BD1947-8E2E-F845-B2AE-FA31E16252BA}" type="pres">
      <dgm:prSet presAssocID="{091082FA-0C27-4823-A1CB-4917C4CEC0A5}" presName="Name0" presStyleCnt="0">
        <dgm:presLayoutVars>
          <dgm:dir/>
          <dgm:animLvl val="lvl"/>
          <dgm:resizeHandles val="exact"/>
        </dgm:presLayoutVars>
      </dgm:prSet>
      <dgm:spPr/>
    </dgm:pt>
    <dgm:pt modelId="{EC491D99-48D9-5C46-B13A-D6B876E93925}" type="pres">
      <dgm:prSet presAssocID="{D7094C15-FFFA-4D8A-8CE6-FB68E8E6D48B}" presName="boxAndChildren" presStyleCnt="0"/>
      <dgm:spPr/>
    </dgm:pt>
    <dgm:pt modelId="{5C86369A-D893-FA4F-A5F2-22C16A9AA310}" type="pres">
      <dgm:prSet presAssocID="{D7094C15-FFFA-4D8A-8CE6-FB68E8E6D48B}" presName="parentTextBox" presStyleLbl="node1" presStyleIdx="0" presStyleCnt="3"/>
      <dgm:spPr/>
    </dgm:pt>
    <dgm:pt modelId="{5B26734B-0CF3-1F40-A995-E0400D3DE50C}" type="pres">
      <dgm:prSet presAssocID="{289B5FFF-AC19-4147-A53F-5B7777102155}" presName="sp" presStyleCnt="0"/>
      <dgm:spPr/>
    </dgm:pt>
    <dgm:pt modelId="{78D309CD-D7C7-8449-9C6A-5F567506CD55}" type="pres">
      <dgm:prSet presAssocID="{66403BCF-8308-4A50-9A3A-89ECCD010B07}" presName="arrowAndChildren" presStyleCnt="0"/>
      <dgm:spPr/>
    </dgm:pt>
    <dgm:pt modelId="{9E8B119A-C397-2847-997A-BD2C6ED0E940}" type="pres">
      <dgm:prSet presAssocID="{66403BCF-8308-4A50-9A3A-89ECCD010B07}" presName="parentTextArrow" presStyleLbl="node1" presStyleIdx="1" presStyleCnt="3"/>
      <dgm:spPr/>
    </dgm:pt>
    <dgm:pt modelId="{2A209677-0871-3943-B330-DDB7B66BC4F4}" type="pres">
      <dgm:prSet presAssocID="{A19B0AD7-16F3-4058-9023-DD75F0C2D6AF}" presName="sp" presStyleCnt="0"/>
      <dgm:spPr/>
    </dgm:pt>
    <dgm:pt modelId="{6245DF37-0136-9F4F-A1BE-0F7C4F58A407}" type="pres">
      <dgm:prSet presAssocID="{2CA4A399-63F3-4C1E-A0BA-954B5F95ED06}" presName="arrowAndChildren" presStyleCnt="0"/>
      <dgm:spPr/>
    </dgm:pt>
    <dgm:pt modelId="{0BFC30FD-F369-3F4A-9188-029E50AE24B1}" type="pres">
      <dgm:prSet presAssocID="{2CA4A399-63F3-4C1E-A0BA-954B5F95ED06}" presName="parentTextArrow" presStyleLbl="node1" presStyleIdx="2" presStyleCnt="3"/>
      <dgm:spPr/>
    </dgm:pt>
  </dgm:ptLst>
  <dgm:cxnLst>
    <dgm:cxn modelId="{9A9A700F-DA9F-AB47-ABC9-5EA70B7BC332}" type="presOf" srcId="{D7094C15-FFFA-4D8A-8CE6-FB68E8E6D48B}" destId="{5C86369A-D893-FA4F-A5F2-22C16A9AA310}" srcOrd="0" destOrd="0" presId="urn:microsoft.com/office/officeart/2005/8/layout/process4"/>
    <dgm:cxn modelId="{B2AA7A42-0276-444C-88ED-717BFEFC603D}" type="presOf" srcId="{2CA4A399-63F3-4C1E-A0BA-954B5F95ED06}" destId="{0BFC30FD-F369-3F4A-9188-029E50AE24B1}" srcOrd="0" destOrd="0" presId="urn:microsoft.com/office/officeart/2005/8/layout/process4"/>
    <dgm:cxn modelId="{71A417B2-17E4-044B-AAB0-695A646BE420}" type="presOf" srcId="{66403BCF-8308-4A50-9A3A-89ECCD010B07}" destId="{9E8B119A-C397-2847-997A-BD2C6ED0E940}" srcOrd="0" destOrd="0" presId="urn:microsoft.com/office/officeart/2005/8/layout/process4"/>
    <dgm:cxn modelId="{9E3C46B6-FA84-524A-8F3A-5A37328562F2}" type="presOf" srcId="{091082FA-0C27-4823-A1CB-4917C4CEC0A5}" destId="{95BD1947-8E2E-F845-B2AE-FA31E16252BA}" srcOrd="0" destOrd="0" presId="urn:microsoft.com/office/officeart/2005/8/layout/process4"/>
    <dgm:cxn modelId="{A1684ABA-AD5F-47CE-837D-52E6734B0768}" srcId="{091082FA-0C27-4823-A1CB-4917C4CEC0A5}" destId="{D7094C15-FFFA-4D8A-8CE6-FB68E8E6D48B}" srcOrd="2" destOrd="0" parTransId="{78C86CF8-9B4B-4BF2-98E6-221ECC292434}" sibTransId="{57581A9E-B86C-4DFC-B0B9-5240F92B5D19}"/>
    <dgm:cxn modelId="{1F9818C6-F98E-470A-95B7-B64535983274}" srcId="{091082FA-0C27-4823-A1CB-4917C4CEC0A5}" destId="{66403BCF-8308-4A50-9A3A-89ECCD010B07}" srcOrd="1" destOrd="0" parTransId="{1B8F9D5B-CE72-48BA-84B6-7196A1F70C13}" sibTransId="{289B5FFF-AC19-4147-A53F-5B7777102155}"/>
    <dgm:cxn modelId="{5B5F88D4-281F-4795-AC65-8CC8B0D8C050}" srcId="{091082FA-0C27-4823-A1CB-4917C4CEC0A5}" destId="{2CA4A399-63F3-4C1E-A0BA-954B5F95ED06}" srcOrd="0" destOrd="0" parTransId="{FD184038-C196-4316-99FD-11F913C4D6D4}" sibTransId="{A19B0AD7-16F3-4058-9023-DD75F0C2D6AF}"/>
    <dgm:cxn modelId="{6F656641-C9F7-BD4E-B7C2-05B3FD389929}" type="presParOf" srcId="{95BD1947-8E2E-F845-B2AE-FA31E16252BA}" destId="{EC491D99-48D9-5C46-B13A-D6B876E93925}" srcOrd="0" destOrd="0" presId="urn:microsoft.com/office/officeart/2005/8/layout/process4"/>
    <dgm:cxn modelId="{FAFFBBCF-64EB-A64E-97C5-4EF69E53F39C}" type="presParOf" srcId="{EC491D99-48D9-5C46-B13A-D6B876E93925}" destId="{5C86369A-D893-FA4F-A5F2-22C16A9AA310}" srcOrd="0" destOrd="0" presId="urn:microsoft.com/office/officeart/2005/8/layout/process4"/>
    <dgm:cxn modelId="{B02FC04F-0BA6-4B4B-9DEC-B242056D15B6}" type="presParOf" srcId="{95BD1947-8E2E-F845-B2AE-FA31E16252BA}" destId="{5B26734B-0CF3-1F40-A995-E0400D3DE50C}" srcOrd="1" destOrd="0" presId="urn:microsoft.com/office/officeart/2005/8/layout/process4"/>
    <dgm:cxn modelId="{D4E6BA47-E60D-174C-8058-5D95B7BD36E0}" type="presParOf" srcId="{95BD1947-8E2E-F845-B2AE-FA31E16252BA}" destId="{78D309CD-D7C7-8449-9C6A-5F567506CD55}" srcOrd="2" destOrd="0" presId="urn:microsoft.com/office/officeart/2005/8/layout/process4"/>
    <dgm:cxn modelId="{2A966748-E6B5-E048-A771-C5B1A53AD703}" type="presParOf" srcId="{78D309CD-D7C7-8449-9C6A-5F567506CD55}" destId="{9E8B119A-C397-2847-997A-BD2C6ED0E940}" srcOrd="0" destOrd="0" presId="urn:microsoft.com/office/officeart/2005/8/layout/process4"/>
    <dgm:cxn modelId="{CCE281DC-3A50-A443-9063-4C318F483E78}" type="presParOf" srcId="{95BD1947-8E2E-F845-B2AE-FA31E16252BA}" destId="{2A209677-0871-3943-B330-DDB7B66BC4F4}" srcOrd="3" destOrd="0" presId="urn:microsoft.com/office/officeart/2005/8/layout/process4"/>
    <dgm:cxn modelId="{BC22231B-9C63-AF4F-8B81-C32C833178BC}" type="presParOf" srcId="{95BD1947-8E2E-F845-B2AE-FA31E16252BA}" destId="{6245DF37-0136-9F4F-A1BE-0F7C4F58A407}" srcOrd="4" destOrd="0" presId="urn:microsoft.com/office/officeart/2005/8/layout/process4"/>
    <dgm:cxn modelId="{B2DFB8CD-12EC-3C44-BAD9-D3D7E0620DF9}" type="presParOf" srcId="{6245DF37-0136-9F4F-A1BE-0F7C4F58A407}" destId="{0BFC30FD-F369-3F4A-9188-029E50AE24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4015D-A91F-F34B-BA88-4299558D47C5}">
      <dsp:nvSpPr>
        <dsp:cNvPr id="0" name=""/>
        <dsp:cNvSpPr/>
      </dsp:nvSpPr>
      <dsp:spPr>
        <a:xfrm>
          <a:off x="3754" y="2721"/>
          <a:ext cx="7687348" cy="179614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reflects the social, political, and cultural life of Ireland.</a:t>
          </a:r>
        </a:p>
      </dsp:txBody>
      <dsp:txXfrm>
        <a:off x="91434" y="90401"/>
        <a:ext cx="7511988" cy="1620782"/>
      </dsp:txXfrm>
    </dsp:sp>
    <dsp:sp modelId="{F92F094B-E9EB-204B-B83C-CCDB29A3BB9D}">
      <dsp:nvSpPr>
        <dsp:cNvPr id="0" name=""/>
        <dsp:cNvSpPr/>
      </dsp:nvSpPr>
      <dsp:spPr>
        <a:xfrm>
          <a:off x="3754" y="1888671"/>
          <a:ext cx="7687348" cy="179614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Strong connections with nationalism, folklore, and identity.</a:t>
          </a:r>
        </a:p>
      </dsp:txBody>
      <dsp:txXfrm>
        <a:off x="91434" y="1976351"/>
        <a:ext cx="7511988" cy="1620782"/>
      </dsp:txXfrm>
    </dsp:sp>
    <dsp:sp modelId="{08B0ADFF-5BB8-3242-8980-04C51ADD4C7F}">
      <dsp:nvSpPr>
        <dsp:cNvPr id="0" name=""/>
        <dsp:cNvSpPr/>
      </dsp:nvSpPr>
      <dsp:spPr>
        <a:xfrm>
          <a:off x="3754" y="3774620"/>
          <a:ext cx="7687348" cy="17961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Developed prominently during the late 19th and early 20th centuries.</a:t>
          </a:r>
        </a:p>
      </dsp:txBody>
      <dsp:txXfrm>
        <a:off x="91434" y="3862300"/>
        <a:ext cx="7511988" cy="1620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20C8C-D9E3-B242-A9DC-4EE6D269CE9F}">
      <dsp:nvSpPr>
        <dsp:cNvPr id="0" name=""/>
        <dsp:cNvSpPr/>
      </dsp:nvSpPr>
      <dsp:spPr>
        <a:xfrm>
          <a:off x="1087" y="19145"/>
          <a:ext cx="4242664" cy="254559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emerged during the Irish Literary Revival.</a:t>
          </a:r>
          <a:endParaRPr lang="en-US" sz="4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7" y="19145"/>
        <a:ext cx="4242664" cy="2545598"/>
      </dsp:txXfrm>
    </dsp:sp>
    <dsp:sp modelId="{0E2DC9D9-A768-4C41-8011-3078BB92AD61}">
      <dsp:nvSpPr>
        <dsp:cNvPr id="0" name=""/>
        <dsp:cNvSpPr/>
      </dsp:nvSpPr>
      <dsp:spPr>
        <a:xfrm>
          <a:off x="4668019" y="19145"/>
          <a:ext cx="4242664" cy="2545598"/>
        </a:xfrm>
        <a:prstGeom prst="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movement aimed to revive Irish culture and traditions.</a:t>
          </a:r>
          <a:endParaRPr lang="en-US" sz="4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8019" y="19145"/>
        <a:ext cx="4242664" cy="2545598"/>
      </dsp:txXfrm>
    </dsp:sp>
    <dsp:sp modelId="{46E42E2C-47D4-2B46-A38F-6F25EB06C71F}">
      <dsp:nvSpPr>
        <dsp:cNvPr id="0" name=""/>
        <dsp:cNvSpPr/>
      </dsp:nvSpPr>
      <dsp:spPr>
        <a:xfrm>
          <a:off x="512541" y="2989010"/>
          <a:ext cx="7886689" cy="25455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Theatre became a tool of cultural nationalism.</a:t>
          </a:r>
          <a:endParaRPr lang="en-US" sz="4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541" y="2989010"/>
        <a:ext cx="7886689" cy="2545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776A3-0747-EC40-A8AE-93E8F9106082}">
      <dsp:nvSpPr>
        <dsp:cNvPr id="0" name=""/>
        <dsp:cNvSpPr/>
      </dsp:nvSpPr>
      <dsp:spPr>
        <a:xfrm>
          <a:off x="1477626" y="21012"/>
          <a:ext cx="5927489" cy="18823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Also called the Celtic Revival.</a:t>
          </a:r>
        </a:p>
      </dsp:txBody>
      <dsp:txXfrm>
        <a:off x="1477626" y="21012"/>
        <a:ext cx="5927489" cy="1882361"/>
      </dsp:txXfrm>
    </dsp:sp>
    <dsp:sp modelId="{CD9CBC3C-076C-DA42-B195-B19F3584AFC7}">
      <dsp:nvSpPr>
        <dsp:cNvPr id="0" name=""/>
        <dsp:cNvSpPr/>
      </dsp:nvSpPr>
      <dsp:spPr>
        <a:xfrm>
          <a:off x="3422" y="2267272"/>
          <a:ext cx="4873024" cy="218338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Encouraged interest in Irish myths, legends, and folklore.</a:t>
          </a:r>
        </a:p>
      </dsp:txBody>
      <dsp:txXfrm>
        <a:off x="3422" y="2267272"/>
        <a:ext cx="4873024" cy="2183384"/>
      </dsp:txXfrm>
    </dsp:sp>
    <dsp:sp modelId="{265DB668-7652-4A47-93C3-4C72327DA2D1}">
      <dsp:nvSpPr>
        <dsp:cNvPr id="0" name=""/>
        <dsp:cNvSpPr/>
      </dsp:nvSpPr>
      <dsp:spPr>
        <a:xfrm>
          <a:off x="5240344" y="2267272"/>
          <a:ext cx="3638974" cy="2183384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Major figures: W. B. Yeats, Lady Gregory, J. M. Synge.</a:t>
          </a:r>
        </a:p>
      </dsp:txBody>
      <dsp:txXfrm>
        <a:off x="5240344" y="2267272"/>
        <a:ext cx="3638974" cy="2183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98488-241C-614D-B3D9-634F64438ABE}">
      <dsp:nvSpPr>
        <dsp:cNvPr id="0" name=""/>
        <dsp:cNvSpPr/>
      </dsp:nvSpPr>
      <dsp:spPr>
        <a:xfrm>
          <a:off x="4312" y="2786"/>
          <a:ext cx="8830575" cy="13404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Founded in 1904 in Dublin.</a:t>
          </a:r>
          <a:endParaRPr lang="en-US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45" y="68219"/>
        <a:ext cx="8699709" cy="1209542"/>
      </dsp:txXfrm>
    </dsp:sp>
    <dsp:sp modelId="{250785CF-3DE5-8C40-9333-8FC7FE4B046E}">
      <dsp:nvSpPr>
        <dsp:cNvPr id="0" name=""/>
        <dsp:cNvSpPr/>
      </dsp:nvSpPr>
      <dsp:spPr>
        <a:xfrm>
          <a:off x="4312" y="1410215"/>
          <a:ext cx="8830575" cy="1340408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Established by W. B. Yeats and Lady Gregory.</a:t>
          </a:r>
          <a:endParaRPr lang="en-US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45" y="1475648"/>
        <a:ext cx="8699709" cy="1209542"/>
      </dsp:txXfrm>
    </dsp:sp>
    <dsp:sp modelId="{2D6883FD-950F-F44D-ADAB-7C6112F88DC0}">
      <dsp:nvSpPr>
        <dsp:cNvPr id="0" name=""/>
        <dsp:cNvSpPr/>
      </dsp:nvSpPr>
      <dsp:spPr>
        <a:xfrm>
          <a:off x="4312" y="2817644"/>
          <a:ext cx="8830575" cy="1340408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Known as Ireland’s National Theatre.</a:t>
          </a:r>
          <a:endParaRPr lang="en-US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45" y="2883077"/>
        <a:ext cx="8699709" cy="1209542"/>
      </dsp:txXfrm>
    </dsp:sp>
    <dsp:sp modelId="{B8CB9E3D-188E-4549-8472-ED615DA99FAF}">
      <dsp:nvSpPr>
        <dsp:cNvPr id="0" name=""/>
        <dsp:cNvSpPr/>
      </dsp:nvSpPr>
      <dsp:spPr>
        <a:xfrm>
          <a:off x="4312" y="4225073"/>
          <a:ext cx="8830575" cy="1340408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Promoted Irish drama and playwrights.</a:t>
          </a:r>
          <a:endParaRPr lang="en-US" sz="4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745" y="4290506"/>
        <a:ext cx="8699709" cy="1209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A5428-0502-ED4E-8DA0-E3132D5A6B65}">
      <dsp:nvSpPr>
        <dsp:cNvPr id="0" name=""/>
        <dsp:cNvSpPr/>
      </dsp:nvSpPr>
      <dsp:spPr>
        <a:xfrm>
          <a:off x="0" y="293317"/>
          <a:ext cx="5520815" cy="1400489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 of Irish folklore and mythology.</a:t>
          </a:r>
        </a:p>
      </dsp:txBody>
      <dsp:txXfrm>
        <a:off x="68366" y="361683"/>
        <a:ext cx="5384083" cy="1263757"/>
      </dsp:txXfrm>
    </dsp:sp>
    <dsp:sp modelId="{C6A5A514-1A54-DF46-BDEC-50FAC9B27434}">
      <dsp:nvSpPr>
        <dsp:cNvPr id="0" name=""/>
        <dsp:cNvSpPr/>
      </dsp:nvSpPr>
      <dsp:spPr>
        <a:xfrm>
          <a:off x="0" y="1803247"/>
          <a:ext cx="5520815" cy="1400489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Themes of nationalism and identity.</a:t>
          </a:r>
        </a:p>
      </dsp:txBody>
      <dsp:txXfrm>
        <a:off x="68366" y="1871613"/>
        <a:ext cx="5384083" cy="1263757"/>
      </dsp:txXfrm>
    </dsp:sp>
    <dsp:sp modelId="{7435E26D-083E-5E4B-9292-BC7421B1FEEE}">
      <dsp:nvSpPr>
        <dsp:cNvPr id="0" name=""/>
        <dsp:cNvSpPr/>
      </dsp:nvSpPr>
      <dsp:spPr>
        <a:xfrm>
          <a:off x="0" y="3313177"/>
          <a:ext cx="5520815" cy="140048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Blend of realism, symbolism, and </a:t>
          </a:r>
          <a:r>
            <a:rPr lang="en-US" sz="3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humour</a:t>
          </a: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68366" y="3381543"/>
        <a:ext cx="5384083" cy="1263757"/>
      </dsp:txXfrm>
    </dsp:sp>
    <dsp:sp modelId="{297A2B6F-121A-0F4F-8292-BA40D0B52681}">
      <dsp:nvSpPr>
        <dsp:cNvPr id="0" name=""/>
        <dsp:cNvSpPr/>
      </dsp:nvSpPr>
      <dsp:spPr>
        <a:xfrm>
          <a:off x="0" y="4823107"/>
          <a:ext cx="5520815" cy="1400489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Rich poetic language and dialogue.</a:t>
          </a:r>
        </a:p>
      </dsp:txBody>
      <dsp:txXfrm>
        <a:off x="68366" y="4891473"/>
        <a:ext cx="5384083" cy="1263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6F535-B03A-8048-AEB5-728AAD3645F4}">
      <dsp:nvSpPr>
        <dsp:cNvPr id="0" name=""/>
        <dsp:cNvSpPr/>
      </dsp:nvSpPr>
      <dsp:spPr>
        <a:xfrm>
          <a:off x="4530" y="6861"/>
          <a:ext cx="5462886" cy="193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Closely linked with Irish nationalism.</a:t>
          </a:r>
        </a:p>
      </dsp:txBody>
      <dsp:txXfrm>
        <a:off x="4530" y="6861"/>
        <a:ext cx="5462886" cy="1930143"/>
      </dsp:txXfrm>
    </dsp:sp>
    <dsp:sp modelId="{134679CD-890F-CC40-87B9-216399A8DE39}">
      <dsp:nvSpPr>
        <dsp:cNvPr id="0" name=""/>
        <dsp:cNvSpPr/>
      </dsp:nvSpPr>
      <dsp:spPr>
        <a:xfrm>
          <a:off x="174174" y="2258696"/>
          <a:ext cx="5123598" cy="193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Plays often reflected colonial oppression and social struggles.</a:t>
          </a:r>
        </a:p>
      </dsp:txBody>
      <dsp:txXfrm>
        <a:off x="174174" y="2258696"/>
        <a:ext cx="5123598" cy="1930143"/>
      </dsp:txXfrm>
    </dsp:sp>
    <dsp:sp modelId="{447630BE-8CBC-D440-8C82-A0C26095D806}">
      <dsp:nvSpPr>
        <dsp:cNvPr id="0" name=""/>
        <dsp:cNvSpPr/>
      </dsp:nvSpPr>
      <dsp:spPr>
        <a:xfrm>
          <a:off x="58059" y="4510530"/>
          <a:ext cx="5355827" cy="19301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Theatre became a medium for political expression.</a:t>
          </a:r>
        </a:p>
      </dsp:txBody>
      <dsp:txXfrm>
        <a:off x="58059" y="4510530"/>
        <a:ext cx="5355827" cy="1930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3269B-4A41-104D-A642-BBC321E4FDE4}">
      <dsp:nvSpPr>
        <dsp:cNvPr id="0" name=""/>
        <dsp:cNvSpPr/>
      </dsp:nvSpPr>
      <dsp:spPr>
        <a:xfrm>
          <a:off x="0" y="5238"/>
          <a:ext cx="5559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A8820-B41C-F44B-AA64-9A81B226BF18}">
      <dsp:nvSpPr>
        <dsp:cNvPr id="0" name=""/>
        <dsp:cNvSpPr/>
      </dsp:nvSpPr>
      <dsp:spPr>
        <a:xfrm>
          <a:off x="0" y="5238"/>
          <a:ext cx="5559675" cy="190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Expanded after independence.</a:t>
          </a:r>
        </a:p>
      </dsp:txBody>
      <dsp:txXfrm>
        <a:off x="0" y="5238"/>
        <a:ext cx="5559675" cy="1900747"/>
      </dsp:txXfrm>
    </dsp:sp>
    <dsp:sp modelId="{200E7903-9B3C-344C-86EE-FA6AB739F98B}">
      <dsp:nvSpPr>
        <dsp:cNvPr id="0" name=""/>
        <dsp:cNvSpPr/>
      </dsp:nvSpPr>
      <dsp:spPr>
        <a:xfrm>
          <a:off x="0" y="1905985"/>
          <a:ext cx="5559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76479-52C0-884F-BB18-122278C1FD2C}">
      <dsp:nvSpPr>
        <dsp:cNvPr id="0" name=""/>
        <dsp:cNvSpPr/>
      </dsp:nvSpPr>
      <dsp:spPr>
        <a:xfrm>
          <a:off x="0" y="1905985"/>
          <a:ext cx="5554245" cy="2719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Modern playwrights include Samuel Beckett and Brian Friel.</a:t>
          </a:r>
        </a:p>
      </dsp:txBody>
      <dsp:txXfrm>
        <a:off x="0" y="1905985"/>
        <a:ext cx="5554245" cy="2719456"/>
      </dsp:txXfrm>
    </dsp:sp>
    <dsp:sp modelId="{F16DD4BA-F841-7B45-93FB-AF4715878240}">
      <dsp:nvSpPr>
        <dsp:cNvPr id="0" name=""/>
        <dsp:cNvSpPr/>
      </dsp:nvSpPr>
      <dsp:spPr>
        <a:xfrm>
          <a:off x="0" y="4625442"/>
          <a:ext cx="5559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D0A0B-5AAC-E840-86C4-52FDDA6C53DA}">
      <dsp:nvSpPr>
        <dsp:cNvPr id="0" name=""/>
        <dsp:cNvSpPr/>
      </dsp:nvSpPr>
      <dsp:spPr>
        <a:xfrm>
          <a:off x="0" y="4625442"/>
          <a:ext cx="5559675" cy="1900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Themes became more experimental and universal.</a:t>
          </a:r>
        </a:p>
      </dsp:txBody>
      <dsp:txXfrm>
        <a:off x="0" y="4625442"/>
        <a:ext cx="5559675" cy="19007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6974F-D733-6D4A-9F05-C1246BEBE1F3}">
      <dsp:nvSpPr>
        <dsp:cNvPr id="0" name=""/>
        <dsp:cNvSpPr/>
      </dsp:nvSpPr>
      <dsp:spPr>
        <a:xfrm>
          <a:off x="4305" y="2701"/>
          <a:ext cx="8816074" cy="1782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theatre influenced world drama significantly.</a:t>
          </a:r>
        </a:p>
      </dsp:txBody>
      <dsp:txXfrm>
        <a:off x="91333" y="89729"/>
        <a:ext cx="8642018" cy="1608711"/>
      </dsp:txXfrm>
    </dsp:sp>
    <dsp:sp modelId="{8D82951E-2B2E-F34C-AA44-11DEE60EE010}">
      <dsp:nvSpPr>
        <dsp:cNvPr id="0" name=""/>
        <dsp:cNvSpPr/>
      </dsp:nvSpPr>
      <dsp:spPr>
        <a:xfrm>
          <a:off x="4305" y="1874607"/>
          <a:ext cx="8816074" cy="1782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Abbey Theatre remains globally respected.</a:t>
          </a:r>
        </a:p>
      </dsp:txBody>
      <dsp:txXfrm>
        <a:off x="91333" y="1961635"/>
        <a:ext cx="8642018" cy="1608711"/>
      </dsp:txXfrm>
    </dsp:sp>
    <dsp:sp modelId="{634F21A3-106B-0448-B172-DD595B7587E4}">
      <dsp:nvSpPr>
        <dsp:cNvPr id="0" name=""/>
        <dsp:cNvSpPr/>
      </dsp:nvSpPr>
      <dsp:spPr>
        <a:xfrm>
          <a:off x="4305" y="3746513"/>
          <a:ext cx="8816074" cy="1782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Irish playwrights continue to shape modern theatre.</a:t>
          </a:r>
        </a:p>
      </dsp:txBody>
      <dsp:txXfrm>
        <a:off x="91333" y="3833541"/>
        <a:ext cx="8642018" cy="16087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6369A-D893-FA4F-A5F2-22C16A9AA310}">
      <dsp:nvSpPr>
        <dsp:cNvPr id="0" name=""/>
        <dsp:cNvSpPr/>
      </dsp:nvSpPr>
      <dsp:spPr>
        <a:xfrm>
          <a:off x="0" y="4927477"/>
          <a:ext cx="6073616" cy="1617308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Its legacy continues in contemporary theatre worldwide.</a:t>
          </a:r>
        </a:p>
      </dsp:txBody>
      <dsp:txXfrm>
        <a:off x="0" y="4927477"/>
        <a:ext cx="6073616" cy="1617308"/>
      </dsp:txXfrm>
    </dsp:sp>
    <dsp:sp modelId="{9E8B119A-C397-2847-997A-BD2C6ED0E940}">
      <dsp:nvSpPr>
        <dsp:cNvPr id="0" name=""/>
        <dsp:cNvSpPr/>
      </dsp:nvSpPr>
      <dsp:spPr>
        <a:xfrm rot="10800000">
          <a:off x="0" y="2464317"/>
          <a:ext cx="6073616" cy="2487419"/>
        </a:xfrm>
        <a:prstGeom prst="upArrowCallou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remains an important part of English literature and drama studies.</a:t>
          </a:r>
        </a:p>
      </dsp:txBody>
      <dsp:txXfrm rot="10800000">
        <a:off x="0" y="2464317"/>
        <a:ext cx="6073616" cy="1616250"/>
      </dsp:txXfrm>
    </dsp:sp>
    <dsp:sp modelId="{0BFC30FD-F369-3F4A-9188-029E50AE24B1}">
      <dsp:nvSpPr>
        <dsp:cNvPr id="0" name=""/>
        <dsp:cNvSpPr/>
      </dsp:nvSpPr>
      <dsp:spPr>
        <a:xfrm rot="10800000">
          <a:off x="0" y="1157"/>
          <a:ext cx="6073616" cy="2487419"/>
        </a:xfrm>
        <a:prstGeom prst="upArrowCallou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Irish theatre combines culture, politics, folklore, and artistic innovation.</a:t>
          </a:r>
        </a:p>
      </dsp:txBody>
      <dsp:txXfrm rot="10800000">
        <a:off x="0" y="1157"/>
        <a:ext cx="6073616" cy="1616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rs in a cinema">
            <a:extLst>
              <a:ext uri="{FF2B5EF4-FFF2-40B4-BE49-F238E27FC236}">
                <a16:creationId xmlns:a16="http://schemas.microsoft.com/office/drawing/2014/main" id="{0859BCB0-0642-A70B-6006-D219FD66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50" r="745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0C514-29F5-36F9-7718-EE55F7C1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065486"/>
            <a:ext cx="8408194" cy="1147525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/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Irish Theatre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6" y="290286"/>
            <a:ext cx="2930508" cy="64008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Irish Theatre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2C89F7F-8020-F5A5-7D1D-C8139EF94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62114"/>
              </p:ext>
            </p:extLst>
          </p:nvPr>
        </p:nvGraphicFramePr>
        <p:xfrm>
          <a:off x="3486012" y="174172"/>
          <a:ext cx="5520815" cy="651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148917"/>
            <a:ext cx="2678858" cy="42054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defRPr sz="2600" b="1">
                <a:solidFill>
                  <a:srgbClr val="14285A"/>
                </a:solidFill>
              </a:defRPr>
            </a:pPr>
            <a:r>
              <a:rPr lang="en-US" sz="5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Irish Theatre and Politics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977E4B-657F-847C-9F90-D217960FA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888716"/>
              </p:ext>
            </p:extLst>
          </p:nvPr>
        </p:nvGraphicFramePr>
        <p:xfrm>
          <a:off x="3526909" y="148917"/>
          <a:ext cx="5471947" cy="6447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700">
                <a:latin typeface="Times New Roman" panose="02020603050405020304" pitchFamily="18" charset="0"/>
                <a:cs typeface="Times New Roman" panose="02020603050405020304" pitchFamily="18" charset="0"/>
              </a:rPr>
              <a:t>Modern Irish Theatre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79AB192-DC7F-5FC8-5C03-EB3AB737E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646812"/>
              </p:ext>
            </p:extLst>
          </p:nvPr>
        </p:nvGraphicFramePr>
        <p:xfrm>
          <a:off x="3486012" y="159658"/>
          <a:ext cx="5559675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amuel Beckett - Wikipedia">
            <a:extLst>
              <a:ext uri="{FF2B5EF4-FFF2-40B4-BE49-F238E27FC236}">
                <a16:creationId xmlns:a16="http://schemas.microsoft.com/office/drawing/2014/main" id="{E54EE403-0326-9B7B-D2A1-86B77D4B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r="4568" b="2"/>
          <a:stretch>
            <a:fillRect/>
          </a:stretch>
        </p:blipFill>
        <p:spPr bwMode="auto">
          <a:xfrm>
            <a:off x="4577270" y="10"/>
            <a:ext cx="456672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7745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Beckett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219200"/>
            <a:ext cx="4252685" cy="5471885"/>
          </a:xfrm>
          <a:solidFill>
            <a:srgbClr val="002060"/>
          </a:solidFill>
        </p:spPr>
        <p:txBody>
          <a:bodyPr anchor="ctr">
            <a:normAutofit fontScale="92500"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dramatist associated with the Theatre of the Absurd.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play: 'Waiting for Godot'.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 themes of existentialism and meaninglessness.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43" y="159658"/>
            <a:ext cx="3545489" cy="89988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Friel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43" y="1233714"/>
            <a:ext cx="3937700" cy="5355772"/>
          </a:xfrm>
          <a:solidFill>
            <a:srgbClr val="7030A0"/>
          </a:solidFill>
        </p:spPr>
        <p:txBody>
          <a:bodyPr anchor="t">
            <a:normAutofit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for memory, language, and identity themes.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plays: 'Translations', 'Dancing at Lughnasa'.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  <p:pic>
        <p:nvPicPr>
          <p:cNvPr id="6146" name="Picture 2" descr="How Brian Friel redefined drama">
            <a:extLst>
              <a:ext uri="{FF2B5EF4-FFF2-40B4-BE49-F238E27FC236}">
                <a16:creationId xmlns:a16="http://schemas.microsoft.com/office/drawing/2014/main" id="{5F3211E4-10D7-ED6A-7C45-0E00AF8B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27587" b="-1"/>
          <a:stretch>
            <a:fillRect/>
          </a:stretch>
        </p:blipFill>
        <p:spPr bwMode="auto">
          <a:xfrm>
            <a:off x="4314495" y="159658"/>
            <a:ext cx="4669848" cy="64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16932" y="5858828"/>
            <a:ext cx="4669847" cy="123363"/>
            <a:chOff x="7015162" y="5858828"/>
            <a:chExt cx="4300544" cy="123363"/>
          </a:xfrm>
        </p:grpSpPr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677A1-7A4D-B76E-D3AF-9CDB7528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430"/>
            <a:ext cx="7886700" cy="67491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and Legacy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BCA635-C3AE-BC87-614A-331F3847D9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899960"/>
              </p:ext>
            </p:extLst>
          </p:nvPr>
        </p:nvGraphicFramePr>
        <p:xfrm>
          <a:off x="145143" y="1144588"/>
          <a:ext cx="8824685" cy="553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1683756"/>
            <a:ext cx="2631164" cy="2396359"/>
          </a:xfrm>
        </p:spPr>
        <p:txBody>
          <a:bodyPr anchor="b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F621854-5A61-C6FA-C70F-A46DB6465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243190"/>
              </p:ext>
            </p:extLst>
          </p:nvPr>
        </p:nvGraphicFramePr>
        <p:xfrm>
          <a:off x="3070384" y="159657"/>
          <a:ext cx="6073616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0"/>
            <a:ext cx="7692572" cy="92165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Irish Theatre</a:t>
            </a:r>
            <a:endParaRPr lang="en-I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urry image of white circles&#10;&#10;AI-generated content may be incorrect.">
            <a:extLst>
              <a:ext uri="{FF2B5EF4-FFF2-40B4-BE49-F238E27FC236}">
                <a16:creationId xmlns:a16="http://schemas.microsoft.com/office/drawing/2014/main" id="{43E8DA73-B283-5F05-F8FC-AB5D1E7B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46" r="36090" b="1"/>
          <a:stretch>
            <a:fillRect/>
          </a:stretch>
        </p:blipFill>
        <p:spPr>
          <a:xfrm>
            <a:off x="7968342" y="10"/>
            <a:ext cx="1175657" cy="6857990"/>
          </a:xfrm>
          <a:prstGeom prst="rect">
            <a:avLst/>
          </a:prstGeom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4934880-44A3-9012-D9D2-6D335C625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978560"/>
              </p:ext>
            </p:extLst>
          </p:nvPr>
        </p:nvGraphicFramePr>
        <p:xfrm>
          <a:off x="157371" y="1103086"/>
          <a:ext cx="7694857" cy="5573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background&#10;&#10;AI-generated content may be incorrect.">
            <a:extLst>
              <a:ext uri="{FF2B5EF4-FFF2-40B4-BE49-F238E27FC236}">
                <a16:creationId xmlns:a16="http://schemas.microsoft.com/office/drawing/2014/main" id="{417AF6F2-870D-501A-FBF1-6F35B22C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334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658"/>
            <a:ext cx="7886700" cy="8252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Background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9D54E21-F212-5F2A-323E-A59A00B6D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449589"/>
              </p:ext>
            </p:extLst>
          </p:nvPr>
        </p:nvGraphicFramePr>
        <p:xfrm>
          <a:off x="116114" y="1144588"/>
          <a:ext cx="8911772" cy="555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700">
                <a:latin typeface="Times New Roman" panose="02020603050405020304" pitchFamily="18" charset="0"/>
                <a:cs typeface="Times New Roman" panose="02020603050405020304" pitchFamily="18" charset="0"/>
              </a:rPr>
              <a:t>The Irish Literary Revival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64E15-D755-484A-D622-30CEE9412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03025"/>
              </p:ext>
            </p:extLst>
          </p:nvPr>
        </p:nvGraphicFramePr>
        <p:xfrm>
          <a:off x="130630" y="2203449"/>
          <a:ext cx="8882742" cy="447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green wavy surface&#10;&#10;AI-generated content may be incorrect.">
            <a:extLst>
              <a:ext uri="{FF2B5EF4-FFF2-40B4-BE49-F238E27FC236}">
                <a16:creationId xmlns:a16="http://schemas.microsoft.com/office/drawing/2014/main" id="{F4105E1B-B054-DB15-8987-69A92052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5143"/>
            <a:ext cx="7886700" cy="99944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Abbey Theatre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69A36D5-B368-179D-092E-C4DB06C1B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918340"/>
              </p:ext>
            </p:extLst>
          </p:nvPr>
        </p:nvGraphicFramePr>
        <p:xfrm>
          <a:off x="188686" y="1144588"/>
          <a:ext cx="8839200" cy="556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101600"/>
            <a:ext cx="4501582" cy="84182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B. Yeats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045028"/>
            <a:ext cx="5138057" cy="571137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Poet, dramatist, and Nobel Prize winner.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symbolism and Irish mythology.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plays: 'Cathleen </a:t>
            </a:r>
            <a:r>
              <a:rPr lang="en-I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Houlihan’, 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'The Countess Cathleen'.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  <p:pic>
        <p:nvPicPr>
          <p:cNvPr id="1026" name="Picture 2" descr="W. B. Yeats: A Fool Amongst Wolves ...">
            <a:extLst>
              <a:ext uri="{FF2B5EF4-FFF2-40B4-BE49-F238E27FC236}">
                <a16:creationId xmlns:a16="http://schemas.microsoft.com/office/drawing/2014/main" id="{667A1519-D691-2699-F637-0E61FC2B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r="19600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0"/>
            <a:ext cx="4501582" cy="7238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Lady Gregory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99" y="856342"/>
            <a:ext cx="5167087" cy="600165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Co-founder of the Abbey Theatre.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 Irish folk tales and legends.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plays: 'Spreading the News', 'The Rising of the Moon'.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  <p:pic>
        <p:nvPicPr>
          <p:cNvPr id="2050" name="Picture 2" descr="Augusta, Lady Gregory | Irish ...">
            <a:extLst>
              <a:ext uri="{FF2B5EF4-FFF2-40B4-BE49-F238E27FC236}">
                <a16:creationId xmlns:a16="http://schemas.microsoft.com/office/drawing/2014/main" id="{C434ABFE-01D6-23A8-2644-16280B602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12640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33" y="145143"/>
            <a:ext cx="4857058" cy="8418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M. Synge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86971"/>
            <a:ext cx="4854772" cy="57258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for realistic portrayal of Irish rural life.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poetic language and humour.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Famous play: 'The Playboy of the Western World'.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  <p:pic>
        <p:nvPicPr>
          <p:cNvPr id="3074" name="Picture 2" descr="Irish Literary Revival ...">
            <a:extLst>
              <a:ext uri="{FF2B5EF4-FFF2-40B4-BE49-F238E27FC236}">
                <a16:creationId xmlns:a16="http://schemas.microsoft.com/office/drawing/2014/main" id="{DCBCF2E6-A3DF-8313-5E96-61066D03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r="14169" b="1"/>
          <a:stretch>
            <a:fillRect/>
          </a:stretch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145143"/>
            <a:ext cx="4000647" cy="66765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defRPr sz="2600" b="1">
                <a:solidFill>
                  <a:srgbClr val="14285A"/>
                </a:solidFill>
              </a:defRPr>
            </a:pPr>
            <a:r>
              <a:rPr lang="en-I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Sean O’Casey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957943"/>
            <a:ext cx="4775199" cy="575491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Dublin’s working-class life.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tragedy and comedy.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plays: 'Juno and the Paycock', 'The Plough and the Stars'.</a:t>
            </a:r>
          </a:p>
          <a:p>
            <a:pPr>
              <a:defRPr sz="2000">
                <a:solidFill>
                  <a:srgbClr val="006633"/>
                </a:solidFill>
              </a:defRPr>
            </a:pPr>
            <a:endParaRPr lang="en-IN" sz="1700" dirty="0"/>
          </a:p>
        </p:txBody>
      </p:sp>
      <p:pic>
        <p:nvPicPr>
          <p:cNvPr id="4098" name="Picture 2" descr="Seán O'Casey - Wikipedia">
            <a:extLst>
              <a:ext uri="{FF2B5EF4-FFF2-40B4-BE49-F238E27FC236}">
                <a16:creationId xmlns:a16="http://schemas.microsoft.com/office/drawing/2014/main" id="{E229FE1A-2EDE-DC3F-EB2A-F92375E5D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9518" b="1"/>
          <a:stretch>
            <a:fillRect/>
          </a:stretch>
        </p:blipFill>
        <p:spPr bwMode="auto">
          <a:xfrm>
            <a:off x="5143347" y="-10886"/>
            <a:ext cx="4000653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447</Words>
  <Application>Microsoft Macintosh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Irish Theatre</vt:lpstr>
      <vt:lpstr>Introduction to Irish Theatre</vt:lpstr>
      <vt:lpstr>Historical Background</vt:lpstr>
      <vt:lpstr>The Irish Literary Revival</vt:lpstr>
      <vt:lpstr>The Abbey Theatre</vt:lpstr>
      <vt:lpstr>W. B. Yeats</vt:lpstr>
      <vt:lpstr>Lady Gregory</vt:lpstr>
      <vt:lpstr>J. M. Synge</vt:lpstr>
      <vt:lpstr>Sean O’Casey</vt:lpstr>
      <vt:lpstr>Characteristics  of  Irish Theatre</vt:lpstr>
      <vt:lpstr>Irish Theatre and Politics</vt:lpstr>
      <vt:lpstr>Modern Irish Theatre</vt:lpstr>
      <vt:lpstr>Samuel Beckett</vt:lpstr>
      <vt:lpstr>Brian Friel</vt:lpstr>
      <vt:lpstr>Impact and Legacy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Rajesh Tiwari</cp:lastModifiedBy>
  <cp:revision>3</cp:revision>
  <dcterms:created xsi:type="dcterms:W3CDTF">2013-01-27T09:14:16Z</dcterms:created>
  <dcterms:modified xsi:type="dcterms:W3CDTF">2026-05-26T18:46:51Z</dcterms:modified>
  <cp:category/>
</cp:coreProperties>
</file>