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88" d="100"/>
          <a:sy n="88" d="100"/>
        </p:scale>
        <p:origin x="2224" y="4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5/30/26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7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0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82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247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2115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2242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351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23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882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98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805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83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495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568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067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961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75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5/30/26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5864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2800" b="1">
                <a:solidFill>
                  <a:srgbClr val="003366"/>
                </a:solidFill>
              </a:defRPr>
            </a:pPr>
            <a:r>
              <a:rPr sz="3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Avant-Garde in English Literature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defRPr sz="2000"/>
            </a:pPr>
            <a:r>
              <a:rPr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Innovation, Experimentation, and Revolution in Literary Expression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725713"/>
          </a:xfrm>
        </p:spPr>
        <p:txBody>
          <a:bodyPr>
            <a:normAutofit/>
          </a:bodyPr>
          <a:lstStyle/>
          <a:p>
            <a:pPr algn="ctr">
              <a:defRPr sz="2800" b="1">
                <a:solidFill>
                  <a:srgbClr val="003366"/>
                </a:solidFill>
              </a:defRPr>
            </a:pPr>
            <a:r>
              <a:rPr sz="3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Imagism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5314"/>
            <a:ext cx="8229600" cy="5196115"/>
          </a:xfrm>
        </p:spPr>
        <p:txBody>
          <a:bodyPr>
            <a:normAutofit/>
          </a:bodyPr>
          <a:lstStyle/>
          <a:p>
            <a:pPr algn="ctr">
              <a:defRPr sz="2000"/>
            </a:pPr>
            <a:r>
              <a:rPr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Focused on precise imagery and concise language.</a:t>
            </a:r>
          </a:p>
          <a:p>
            <a:pPr algn="ctr">
              <a:defRPr sz="2000"/>
            </a:pPr>
            <a:r>
              <a:rPr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Rejected decorative Victorian poetry.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914399"/>
          </a:xfrm>
        </p:spPr>
        <p:txBody>
          <a:bodyPr>
            <a:normAutofit/>
          </a:bodyPr>
          <a:lstStyle/>
          <a:p>
            <a:pPr algn="ctr">
              <a:defRPr sz="2800" b="1">
                <a:solidFill>
                  <a:srgbClr val="003366"/>
                </a:solidFill>
              </a:defRPr>
            </a:pPr>
            <a:r>
              <a:rPr sz="4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Stream of Consciousness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068"/>
            <a:ext cx="7772400" cy="4244218"/>
          </a:xfrm>
        </p:spPr>
        <p:txBody>
          <a:bodyPr>
            <a:normAutofit/>
          </a:bodyPr>
          <a:lstStyle/>
          <a:p>
            <a:pPr algn="ctr">
              <a:defRPr sz="2000"/>
            </a:pPr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Narrative style representing the continuous flow of thoughts and feelings.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8411028" cy="1456267"/>
          </a:xfrm>
        </p:spPr>
        <p:txBody>
          <a:bodyPr>
            <a:normAutofit/>
          </a:bodyPr>
          <a:lstStyle/>
          <a:p>
            <a:pPr algn="ctr">
              <a:defRPr sz="2800" b="1">
                <a:solidFill>
                  <a:srgbClr val="003366"/>
                </a:solidFill>
              </a:defRPr>
            </a:pPr>
            <a:r>
              <a:rPr sz="4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Avant-Garde Drama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142068"/>
            <a:ext cx="8411029" cy="4389361"/>
          </a:xfrm>
        </p:spPr>
        <p:txBody>
          <a:bodyPr>
            <a:normAutofit/>
          </a:bodyPr>
          <a:lstStyle/>
          <a:p>
            <a:pPr algn="ctr">
              <a:defRPr sz="2000"/>
            </a:pPr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Rejected traditional realism.</a:t>
            </a:r>
          </a:p>
          <a:p>
            <a:pPr algn="ctr">
              <a:defRPr sz="2000"/>
            </a:pPr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fragmented dialogue and absurd situations.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1257"/>
            <a:ext cx="7772400" cy="1262743"/>
          </a:xfrm>
        </p:spPr>
        <p:txBody>
          <a:bodyPr>
            <a:normAutofit/>
          </a:bodyPr>
          <a:lstStyle/>
          <a:p>
            <a:pPr algn="ctr">
              <a:defRPr sz="2800" b="1">
                <a:solidFill>
                  <a:srgbClr val="003366"/>
                </a:solidFill>
              </a:defRPr>
            </a:pPr>
            <a:r>
              <a:rPr sz="3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Samuel Beckett and the Absurd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193314" cy="4905829"/>
          </a:xfrm>
        </p:spPr>
        <p:txBody>
          <a:bodyPr>
            <a:normAutofit/>
          </a:bodyPr>
          <a:lstStyle/>
          <a:p>
            <a:pPr algn="ctr">
              <a:defRPr sz="2000"/>
            </a:pPr>
            <a:r>
              <a:rPr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human existence as uncertain and meaningless.</a:t>
            </a:r>
          </a:p>
          <a:p>
            <a:pPr algn="ctr">
              <a:defRPr sz="2000"/>
            </a:pPr>
            <a:r>
              <a:rPr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Famous work: Waiting for Godot.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4172"/>
            <a:ext cx="7772400" cy="783772"/>
          </a:xfrm>
        </p:spPr>
        <p:txBody>
          <a:bodyPr>
            <a:normAutofit/>
          </a:bodyPr>
          <a:lstStyle/>
          <a:p>
            <a:pPr algn="ctr">
              <a:defRPr sz="2800" b="1">
                <a:solidFill>
                  <a:srgbClr val="003366"/>
                </a:solidFill>
              </a:defRPr>
            </a:pPr>
            <a:r>
              <a:rPr sz="4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Techniques Used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0458"/>
            <a:ext cx="7772400" cy="4949372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Collage</a:t>
            </a:r>
          </a:p>
          <a:p>
            <a:pPr>
              <a:defRPr sz="2000"/>
            </a:pPr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Montage</a:t>
            </a:r>
          </a:p>
          <a:p>
            <a:pPr>
              <a:defRPr sz="2000"/>
            </a:pPr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Irony</a:t>
            </a:r>
          </a:p>
          <a:p>
            <a:pPr>
              <a:defRPr sz="2000"/>
            </a:pPr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Multiple perspectives</a:t>
            </a:r>
          </a:p>
          <a:p>
            <a:pPr>
              <a:defRPr sz="2000"/>
            </a:pPr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 verse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2800" b="1">
                <a:solidFill>
                  <a:srgbClr val="003366"/>
                </a:solidFill>
              </a:defRPr>
            </a:pPr>
            <a:r>
              <a:rPr sz="3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Impact on English Literature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defRPr sz="2000"/>
            </a:pPr>
            <a:r>
              <a:rPr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Expanded artistic freedom and inspired postmodernism and contemporary literature.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771"/>
            <a:ext cx="7772400" cy="1335315"/>
          </a:xfrm>
        </p:spPr>
        <p:txBody>
          <a:bodyPr>
            <a:normAutofit/>
          </a:bodyPr>
          <a:lstStyle/>
          <a:p>
            <a:pPr algn="ctr">
              <a:defRPr sz="2800" b="1">
                <a:solidFill>
                  <a:srgbClr val="003366"/>
                </a:solidFill>
              </a:defRPr>
            </a:pPr>
            <a:r>
              <a:rPr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Criticism of Avant-Garde Literature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142068"/>
            <a:ext cx="8425543" cy="4316789"/>
          </a:xfrm>
        </p:spPr>
        <p:txBody>
          <a:bodyPr>
            <a:normAutofit/>
          </a:bodyPr>
          <a:lstStyle/>
          <a:p>
            <a:pPr algn="ctr">
              <a:defRPr sz="2000"/>
            </a:pPr>
            <a:r>
              <a:rPr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criticized for being difficult and excessively experimental.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29" y="217714"/>
            <a:ext cx="8694057" cy="1045029"/>
          </a:xfrm>
        </p:spPr>
        <p:txBody>
          <a:bodyPr>
            <a:normAutofit/>
          </a:bodyPr>
          <a:lstStyle/>
          <a:p>
            <a:pPr algn="ctr">
              <a:defRPr sz="2800" b="1">
                <a:solidFill>
                  <a:srgbClr val="003366"/>
                </a:solidFill>
              </a:defRPr>
            </a:pPr>
            <a:r>
              <a:rPr sz="4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0457"/>
            <a:ext cx="8280400" cy="4891313"/>
          </a:xfrm>
        </p:spPr>
        <p:txBody>
          <a:bodyPr>
            <a:normAutofit/>
          </a:bodyPr>
          <a:lstStyle/>
          <a:p>
            <a:pPr algn="ctr">
              <a:defRPr sz="2000"/>
            </a:pPr>
            <a:r>
              <a:rPr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Avant-garde literature revolutionized literary traditions through experimentation and innovation.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2800" b="1">
                <a:solidFill>
                  <a:srgbClr val="003366"/>
                </a:solidFill>
              </a:defRPr>
            </a:pPr>
            <a:r>
              <a:rPr sz="4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Meaning of Avant-Garde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defRPr sz="2000"/>
            </a:pP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French term meaning 'advance guard' or 'vanguard'.</a:t>
            </a:r>
          </a:p>
          <a:p>
            <a:pPr algn="ctr">
              <a:defRPr sz="2000"/>
            </a:pP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Challenges literary traditions and experiments with form and language.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117599"/>
          </a:xfrm>
        </p:spPr>
        <p:txBody>
          <a:bodyPr>
            <a:normAutofit/>
          </a:bodyPr>
          <a:lstStyle/>
          <a:p>
            <a:pPr algn="ctr">
              <a:defRPr sz="2800" b="1">
                <a:solidFill>
                  <a:srgbClr val="003366"/>
                </a:solidFill>
              </a:defRPr>
            </a:pPr>
            <a:r>
              <a:rPr sz="4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Historical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defRPr sz="2000"/>
            </a:pP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Emerged in the late 19th and early 20th centuries.</a:t>
            </a:r>
          </a:p>
          <a:p>
            <a:pPr algn="ctr">
              <a:defRPr sz="2000"/>
            </a:pP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Influenced by industrialization, wars, and modern psychology.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2800" b="1">
                <a:solidFill>
                  <a:srgbClr val="003366"/>
                </a:solidFill>
              </a:defRPr>
            </a:pPr>
            <a:r>
              <a:rPr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Features of Avant-Garde Literature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defRPr sz="2000"/>
            </a:pP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style</a:t>
            </a:r>
          </a:p>
          <a:p>
            <a:pPr algn="ctr">
              <a:defRPr sz="2000"/>
            </a:pP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Fragmentation</a:t>
            </a:r>
          </a:p>
          <a:p>
            <a:pPr algn="ctr">
              <a:defRPr sz="2000"/>
            </a:pP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Stream of consciousness</a:t>
            </a:r>
          </a:p>
          <a:p>
            <a:pPr algn="ctr">
              <a:defRPr sz="2000"/>
            </a:pP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Symbolism and abstraction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2800" b="1">
                <a:solidFill>
                  <a:srgbClr val="003366"/>
                </a:solidFill>
              </a:defRPr>
            </a:pPr>
            <a:r>
              <a:rPr sz="4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Avant-Garde and Modernism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defRPr sz="2000"/>
            </a:pP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Strongly influenced Modernist literature.</a:t>
            </a:r>
          </a:p>
          <a:p>
            <a:pPr algn="ctr">
              <a:defRPr sz="2000"/>
            </a:pP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 writers: T. S. Eliot, James Joyce, Virginia Woolf, Ezra Pound.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7543"/>
            <a:ext cx="7772400" cy="1211943"/>
          </a:xfrm>
        </p:spPr>
        <p:txBody>
          <a:bodyPr>
            <a:normAutofit/>
          </a:bodyPr>
          <a:lstStyle/>
          <a:p>
            <a:pPr algn="ctr">
              <a:defRPr sz="2800" b="1">
                <a:solidFill>
                  <a:srgbClr val="003366"/>
                </a:solidFill>
              </a:defRPr>
            </a:pPr>
            <a:r>
              <a:rPr sz="3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Major Avant-Garde Movements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9486"/>
            <a:ext cx="7772400" cy="5050971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Futurism</a:t>
            </a:r>
          </a:p>
          <a:p>
            <a:pPr>
              <a:defRPr sz="2000"/>
            </a:pP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Dadaism</a:t>
            </a:r>
          </a:p>
          <a:p>
            <a:pPr>
              <a:defRPr sz="2000"/>
            </a:pP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Surrealism</a:t>
            </a:r>
          </a:p>
          <a:p>
            <a:pPr>
              <a:defRPr sz="2000"/>
            </a:pP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Expressionism</a:t>
            </a:r>
          </a:p>
          <a:p>
            <a:pPr>
              <a:defRPr sz="2000"/>
            </a:pP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Imagism</a:t>
            </a:r>
          </a:p>
          <a:p>
            <a:pPr>
              <a:defRPr sz="2000"/>
            </a:pP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Symbolism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3829"/>
            <a:ext cx="7772400" cy="1059543"/>
          </a:xfrm>
        </p:spPr>
        <p:txBody>
          <a:bodyPr>
            <a:normAutofit/>
          </a:bodyPr>
          <a:lstStyle/>
          <a:p>
            <a:pPr algn="ctr">
              <a:defRPr sz="2800" b="1">
                <a:solidFill>
                  <a:srgbClr val="003366"/>
                </a:solidFill>
              </a:defRPr>
            </a:pPr>
            <a:r>
              <a:rPr sz="3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3372"/>
            <a:ext cx="7772400" cy="4397829"/>
          </a:xfrm>
        </p:spPr>
        <p:txBody>
          <a:bodyPr>
            <a:normAutofit/>
          </a:bodyPr>
          <a:lstStyle/>
          <a:p>
            <a:pPr algn="ctr">
              <a:defRPr sz="2000"/>
            </a:pPr>
            <a:r>
              <a:rPr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Celebrated speed, technology, and modern urban life.</a:t>
            </a:r>
          </a:p>
          <a:p>
            <a:pPr algn="ctr">
              <a:defRPr sz="2000"/>
            </a:pPr>
            <a:r>
              <a:rPr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Rejected the traditions of the past.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2"/>
            <a:ext cx="7772400" cy="856342"/>
          </a:xfrm>
        </p:spPr>
        <p:txBody>
          <a:bodyPr>
            <a:normAutofit/>
          </a:bodyPr>
          <a:lstStyle/>
          <a:p>
            <a:pPr algn="ctr">
              <a:defRPr sz="2800" b="1">
                <a:solidFill>
                  <a:srgbClr val="003366"/>
                </a:solidFill>
              </a:defRPr>
            </a:pPr>
            <a:r>
              <a:rPr sz="4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Dadaism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5944"/>
            <a:ext cx="8396514" cy="4978399"/>
          </a:xfrm>
        </p:spPr>
        <p:txBody>
          <a:bodyPr>
            <a:normAutofit/>
          </a:bodyPr>
          <a:lstStyle/>
          <a:p>
            <a:pPr algn="ctr">
              <a:defRPr sz="2000"/>
            </a:pPr>
            <a:r>
              <a:rPr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Anti-war movement emphasizing absurdity and irrationality.</a:t>
            </a:r>
          </a:p>
          <a:p>
            <a:pPr algn="ctr">
              <a:defRPr sz="2000"/>
            </a:pPr>
            <a:r>
              <a:rPr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satire and nonsense poetry.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2"/>
            <a:ext cx="7772400" cy="841828"/>
          </a:xfrm>
        </p:spPr>
        <p:txBody>
          <a:bodyPr>
            <a:normAutofit/>
          </a:bodyPr>
          <a:lstStyle/>
          <a:p>
            <a:pPr algn="ctr">
              <a:defRPr sz="2800" b="1">
                <a:solidFill>
                  <a:srgbClr val="003366"/>
                </a:solidFill>
              </a:defRPr>
            </a:pPr>
            <a:r>
              <a:rPr sz="4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Surrealism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1430"/>
            <a:ext cx="8396514" cy="4949370"/>
          </a:xfrm>
        </p:spPr>
        <p:txBody>
          <a:bodyPr>
            <a:normAutofit/>
          </a:bodyPr>
          <a:lstStyle/>
          <a:p>
            <a:pPr algn="ctr">
              <a:defRPr sz="2000"/>
            </a:pPr>
            <a:r>
              <a:rPr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Explored dreams and the unconscious mind.</a:t>
            </a:r>
          </a:p>
          <a:p>
            <a:pPr algn="ctr">
              <a:defRPr sz="2000"/>
            </a:pPr>
            <a:r>
              <a:rPr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Influenced by Sigmund Freud.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19</TotalTime>
  <Words>258</Words>
  <Application>Microsoft Macintosh PowerPoint</Application>
  <PresentationFormat>On-screen Show (4:3)</PresentationFormat>
  <Paragraphs>55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Celestial</vt:lpstr>
      <vt:lpstr>Avant-Garde in English Literature</vt:lpstr>
      <vt:lpstr>Meaning of Avant-Garde</vt:lpstr>
      <vt:lpstr>Historical Background</vt:lpstr>
      <vt:lpstr>Features of Avant-Garde Literature</vt:lpstr>
      <vt:lpstr>Avant-Garde and Modernism</vt:lpstr>
      <vt:lpstr>Major Avant-Garde Movements</vt:lpstr>
      <vt:lpstr>Futurism</vt:lpstr>
      <vt:lpstr>Dadaism</vt:lpstr>
      <vt:lpstr>Surrealism</vt:lpstr>
      <vt:lpstr>Imagism</vt:lpstr>
      <vt:lpstr>Stream of Consciousness</vt:lpstr>
      <vt:lpstr>Avant-Garde Drama</vt:lpstr>
      <vt:lpstr>Samuel Beckett and the Absurd</vt:lpstr>
      <vt:lpstr>Techniques Used</vt:lpstr>
      <vt:lpstr>Impact on English Literature</vt:lpstr>
      <vt:lpstr>Criticism of Avant-Garde Literature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Rajesh Tiwari</cp:lastModifiedBy>
  <cp:revision>2</cp:revision>
  <dcterms:created xsi:type="dcterms:W3CDTF">2013-01-27T09:14:16Z</dcterms:created>
  <dcterms:modified xsi:type="dcterms:W3CDTF">2026-05-30T06:12:29Z</dcterms:modified>
  <cp:category/>
</cp:coreProperties>
</file>