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64"/>
    <p:restoredTop sz="94637"/>
  </p:normalViewPr>
  <p:slideViewPr>
    <p:cSldViewPr snapToGrid="0" snapToObjects="1">
      <p:cViewPr varScale="1">
        <p:scale>
          <a:sx n="89" d="100"/>
          <a:sy n="89" d="100"/>
        </p:scale>
        <p:origin x="2184" y="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803405"/>
            <a:ext cx="73152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32201"/>
            <a:ext cx="73152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32170" y="4323845"/>
            <a:ext cx="2297429" cy="365125"/>
          </a:xfrm>
        </p:spPr>
        <p:txBody>
          <a:bodyPr/>
          <a:lstStyle/>
          <a:p>
            <a:fld id="{5BCAD085-E8A6-8845-BD4E-CB4CCA059FC4}" type="datetimeFigureOut">
              <a:rPr lang="en-US" smtClean="0"/>
              <a:t>9/21/25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4323846"/>
            <a:ext cx="488061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7900" y="1430867"/>
            <a:ext cx="2171700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322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55" y="4697361"/>
            <a:ext cx="7956482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94355" y="977035"/>
            <a:ext cx="7950260" cy="340697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5516716"/>
            <a:ext cx="7955280" cy="746924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9/21/25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67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3"/>
            <a:ext cx="795528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649134"/>
            <a:ext cx="7772400" cy="1330852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5BCAD085-E8A6-8845-BD4E-CB4CCA059FC4}" type="datetimeFigureOut">
              <a:rPr lang="en-US" smtClean="0"/>
              <a:t>9/21/25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2135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351" y="753534"/>
            <a:ext cx="7613650" cy="2756234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77899" y="3509768"/>
            <a:ext cx="7194552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74597"/>
            <a:ext cx="7778752" cy="82126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5BCAD085-E8A6-8845-BD4E-CB4CCA059FC4}" type="datetimeFigureOut">
              <a:rPr lang="en-US" smtClean="0"/>
              <a:t>9/21/25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9438"/>
            <a:ext cx="483065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31458" y="80772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146733" y="302133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162807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24702"/>
            <a:ext cx="7774782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792" y="3648316"/>
            <a:ext cx="7773608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78884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5BCAD085-E8A6-8845-BD4E-CB4CCA059FC4}" type="datetimeFigureOut">
              <a:rPr lang="en-US" smtClean="0"/>
              <a:t>9/21/25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8884"/>
            <a:ext cx="483065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2882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171701" y="762000"/>
            <a:ext cx="6377939" cy="1303867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94361" y="2202080"/>
            <a:ext cx="2560320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9436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02237" y="2201333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00781" y="2904068"/>
            <a:ext cx="2560320" cy="335957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9319" y="2192866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932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9/21/25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5752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171702" y="762000"/>
            <a:ext cx="6381984" cy="12954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94360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94360" y="2331720"/>
            <a:ext cx="2560320" cy="15073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94360" y="4796103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91873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291872" y="2331720"/>
            <a:ext cx="2560320" cy="1509862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290858" y="4796102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93365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93364" y="2331721"/>
            <a:ext cx="2560320" cy="1508919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93272" y="4796100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9/21/25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3499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2194560"/>
            <a:ext cx="7955280" cy="406908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9/21/25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319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6590" y="747183"/>
            <a:ext cx="1543050" cy="424867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746126"/>
            <a:ext cx="6278035" cy="4249732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5BCAD085-E8A6-8845-BD4E-CB4CCA059FC4}" type="datetimeFigureOut">
              <a:rPr lang="en-US" smtClean="0"/>
              <a:t>9/21/25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93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9/21/25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623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4"/>
            <a:ext cx="7955280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3641726"/>
            <a:ext cx="7955281" cy="1354134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5BCAD085-E8A6-8845-BD4E-CB4CCA059FC4}" type="datetimeFigureOut">
              <a:rPr lang="en-US" smtClean="0"/>
              <a:t>9/21/25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3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149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360" y="2194560"/>
            <a:ext cx="3910579" cy="406908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2099" y="2194560"/>
            <a:ext cx="3907540" cy="406908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9/21/25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358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00" y="762000"/>
            <a:ext cx="6377940" cy="12954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1279" y="2183802"/>
            <a:ext cx="3683659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59" y="3132667"/>
            <a:ext cx="3910579" cy="313097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9018" y="2183802"/>
            <a:ext cx="368062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2098" y="3132667"/>
            <a:ext cx="3907541" cy="313097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9/21/25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081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9/21/25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566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9/21/25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5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30861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746760"/>
            <a:ext cx="4663440" cy="5516880"/>
          </a:xfrm>
        </p:spPr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308610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9/21/25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207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407573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77524" y="751242"/>
            <a:ext cx="3674234" cy="5512398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407573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9/21/25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870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8108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71700" y="764373"/>
            <a:ext cx="637794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2194560"/>
            <a:ext cx="7955280" cy="406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12230" y="6356351"/>
            <a:ext cx="21374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9/21/25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4360" y="6355846"/>
            <a:ext cx="56807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72250" y="381001"/>
            <a:ext cx="19773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102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</a:t>
            </a:r>
            <a:r>
              <a:rPr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Summarising</a:t>
            </a:r>
            <a:r>
              <a:rPr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dirty="0"/>
              <a:t>•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Summarizing means presenting the main ideas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a text in a concise form.</a:t>
            </a:r>
          </a:p>
          <a:p>
            <a:pPr marL="0" indent="0">
              <a:buNone/>
            </a:pP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It reduces lengthy passages to the essential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points.</a:t>
            </a:r>
          </a:p>
          <a:p>
            <a:pPr marL="0" indent="0">
              <a:buNone/>
            </a:pP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A good summary conveys the key message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without unnecessary details.</a:t>
            </a:r>
          </a:p>
          <a:p>
            <a:pPr marL="0" indent="0">
              <a:buNone/>
            </a:pP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It is a skill useful in academic, professional,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everyday contexts.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157163"/>
            <a:ext cx="7978140" cy="1443037"/>
          </a:xfrm>
        </p:spPr>
        <p:txBody>
          <a:bodyPr/>
          <a:lstStyle/>
          <a:p>
            <a:pPr algn="ctr"/>
            <a:r>
              <a:rPr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Why is </a:t>
            </a:r>
            <a:r>
              <a:rPr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Summarising</a:t>
            </a:r>
            <a:r>
              <a:rPr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Important?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dirty="0"/>
              <a:t>• </a:t>
            </a:r>
            <a:r>
              <a:rPr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Helps in better understanding of the text.</a:t>
            </a:r>
          </a:p>
          <a:p>
            <a:pPr marL="0" indent="0">
              <a:buNone/>
            </a:pPr>
            <a:r>
              <a:rPr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Aids in remembering important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information.</a:t>
            </a:r>
          </a:p>
          <a:p>
            <a:pPr marL="0" indent="0">
              <a:buNone/>
            </a:pPr>
            <a:r>
              <a:rPr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Improves critical thinking skills.</a:t>
            </a:r>
          </a:p>
          <a:p>
            <a:pPr marL="0" indent="0">
              <a:buNone/>
            </a:pPr>
            <a:r>
              <a:rPr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Useful for exams, research, and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presentations.</a:t>
            </a:r>
          </a:p>
          <a:p>
            <a:pPr marL="0" indent="0">
              <a:buNone/>
            </a:pPr>
            <a:r>
              <a:rPr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Prevents plagiarism by expressing ideas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your own words.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257175"/>
            <a:ext cx="7955280" cy="1500188"/>
          </a:xfrm>
        </p:spPr>
        <p:txBody>
          <a:bodyPr>
            <a:normAutofit/>
          </a:bodyPr>
          <a:lstStyle/>
          <a:p>
            <a:pPr algn="ctr"/>
            <a:r>
              <a:rPr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Characteristics of a Good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dirty="0"/>
              <a:t>• </a:t>
            </a:r>
            <a:r>
              <a:rPr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Brief and concise.</a:t>
            </a:r>
          </a:p>
          <a:p>
            <a:pPr marL="0" indent="0">
              <a:buNone/>
            </a:pPr>
            <a:r>
              <a:rPr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Focuses on main ideas, not details.</a:t>
            </a:r>
          </a:p>
          <a:p>
            <a:pPr marL="0" indent="0">
              <a:buNone/>
            </a:pPr>
            <a:r>
              <a:rPr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Written in the summarizer's own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words.</a:t>
            </a:r>
          </a:p>
          <a:p>
            <a:pPr marL="0" indent="0">
              <a:buNone/>
            </a:pPr>
            <a:r>
              <a:rPr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Clear, coherent, and objective.</a:t>
            </a:r>
          </a:p>
          <a:p>
            <a:pPr marL="0" indent="0">
              <a:buNone/>
            </a:pPr>
            <a:r>
              <a:rPr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Free from personal opinions or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interpretations.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242889"/>
            <a:ext cx="7955280" cy="857250"/>
          </a:xfrm>
        </p:spPr>
        <p:txBody>
          <a:bodyPr/>
          <a:lstStyle/>
          <a:p>
            <a:pPr algn="ctr"/>
            <a:r>
              <a:rPr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Steps in Summarizing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4360" y="1100139"/>
            <a:ext cx="7955280" cy="51635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Read the text carefully.</a:t>
            </a:r>
          </a:p>
          <a:p>
            <a:pPr marL="0" indent="0">
              <a:buNone/>
            </a:pPr>
            <a:r>
              <a:rPr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Identify the main ideas and supporting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points.</a:t>
            </a:r>
          </a:p>
          <a:p>
            <a:pPr marL="0" indent="0">
              <a:buNone/>
            </a:pPr>
            <a:r>
              <a:rPr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Eliminate irrelevant details and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repetitions.</a:t>
            </a:r>
          </a:p>
          <a:p>
            <a:pPr marL="0" indent="0">
              <a:buNone/>
            </a:pPr>
            <a:r>
              <a:rPr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Use your own words to restate key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ideas.</a:t>
            </a:r>
          </a:p>
          <a:p>
            <a:pPr marL="0" indent="0">
              <a:buNone/>
            </a:pPr>
            <a:r>
              <a:rPr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Check for clarity and accuracy.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2963" y="200025"/>
            <a:ext cx="7706677" cy="1214438"/>
          </a:xfrm>
        </p:spPr>
        <p:txBody>
          <a:bodyPr/>
          <a:lstStyle/>
          <a:p>
            <a:pPr algn="ctr"/>
            <a:r>
              <a:rPr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Techniques of Summarizing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4360" y="1414463"/>
            <a:ext cx="7955280" cy="48491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dirty="0"/>
              <a:t>• </a:t>
            </a:r>
            <a:r>
              <a:rPr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Selection – Pick out the main ideas.</a:t>
            </a:r>
          </a:p>
          <a:p>
            <a:pPr marL="0" indent="0">
              <a:buNone/>
            </a:pPr>
            <a:r>
              <a:rPr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Rejection – Omit unnecessary details.</a:t>
            </a:r>
          </a:p>
          <a:p>
            <a:pPr marL="0" indent="0">
              <a:buNone/>
            </a:pPr>
            <a:r>
              <a:rPr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Substitution – Replace long phrases with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single words.</a:t>
            </a:r>
          </a:p>
          <a:p>
            <a:pPr marL="0" indent="0">
              <a:buNone/>
            </a:pPr>
            <a:r>
              <a:rPr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Generalization – Group similar ideas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together.</a:t>
            </a:r>
          </a:p>
          <a:p>
            <a:pPr marL="0" indent="0">
              <a:buNone/>
            </a:pPr>
            <a:r>
              <a:rPr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Construction – Rewrite in a coherent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9"/>
            <a:ext cx="7920990" cy="996950"/>
          </a:xfrm>
        </p:spPr>
        <p:txBody>
          <a:bodyPr>
            <a:normAutofit/>
          </a:bodyPr>
          <a:lstStyle/>
          <a:p>
            <a:r>
              <a:rPr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 of Summarizing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 lnSpcReduction="10000"/>
          </a:bodyPr>
          <a:lstStyle/>
          <a:p>
            <a:r>
              <a:rPr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Original text: “The internet has changed the way people communicate, learn, and work. It provides instant access to information and connects people across the globe.”</a:t>
            </a:r>
          </a:p>
          <a:p>
            <a:endParaRPr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Summary: “The internet has transformed communication, learning, and work by providing instant access to global information.”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71450"/>
            <a:ext cx="7955280" cy="1128713"/>
          </a:xfrm>
        </p:spPr>
        <p:txBody>
          <a:bodyPr>
            <a:normAutofit fontScale="90000"/>
          </a:bodyPr>
          <a:lstStyle/>
          <a:p>
            <a:pPr algn="ctr"/>
            <a:r>
              <a:rPr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Common Mistakes in Summarizing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89" y="1900237"/>
            <a:ext cx="8815386" cy="46577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dirty="0"/>
              <a:t>• </a:t>
            </a:r>
            <a:r>
              <a:rPr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Copying sentences directly from the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text.</a:t>
            </a:r>
          </a:p>
          <a:p>
            <a:pPr marL="0" indent="0">
              <a:buNone/>
            </a:pPr>
            <a:r>
              <a:rPr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Including personal opinions.</a:t>
            </a:r>
          </a:p>
          <a:p>
            <a:pPr marL="0" indent="0">
              <a:buNone/>
            </a:pPr>
            <a:r>
              <a:rPr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Making the summary too long.</a:t>
            </a:r>
          </a:p>
          <a:p>
            <a:pPr marL="0" indent="0">
              <a:buNone/>
            </a:pPr>
            <a:r>
              <a:rPr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Missing out key points.</a:t>
            </a:r>
          </a:p>
          <a:p>
            <a:pPr marL="0" indent="0">
              <a:buNone/>
            </a:pPr>
            <a:r>
              <a:rPr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Using vague or unclear language.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42875"/>
            <a:ext cx="7955280" cy="1000125"/>
          </a:xfrm>
        </p:spPr>
        <p:txBody>
          <a:bodyPr/>
          <a:lstStyle/>
          <a:p>
            <a:pPr algn="ctr"/>
            <a:r>
              <a:rPr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163" y="1142999"/>
            <a:ext cx="8815387" cy="55721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dirty="0"/>
              <a:t>• </a:t>
            </a:r>
            <a:r>
              <a:rPr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Summarizing is an essential academic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s</a:t>
            </a:r>
            <a:r>
              <a:rPr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kill.</a:t>
            </a:r>
          </a:p>
          <a:p>
            <a:pPr marL="0" indent="0">
              <a:buNone/>
            </a:pPr>
            <a:r>
              <a:rPr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It improves comprehension, memory,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communication.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A good summary is concise, clear, and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faithful to the original text.</a:t>
            </a:r>
          </a:p>
          <a:p>
            <a:pPr marL="0" indent="0">
              <a:buNone/>
            </a:pPr>
            <a:r>
              <a:rPr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Practice regularly to master the art of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summarizing.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19</TotalTime>
  <Words>399</Words>
  <Application>Microsoft Macintosh PowerPoint</Application>
  <PresentationFormat>On-screen Show (4:3)</PresentationFormat>
  <Paragraphs>45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Times New Roman</vt:lpstr>
      <vt:lpstr>Vapor Trail</vt:lpstr>
      <vt:lpstr>What is Summarising?</vt:lpstr>
      <vt:lpstr>Why is Summarising Important?</vt:lpstr>
      <vt:lpstr>Characteristics of a Good Summary</vt:lpstr>
      <vt:lpstr>Steps in Summarizing</vt:lpstr>
      <vt:lpstr>Techniques of Summarizing</vt:lpstr>
      <vt:lpstr>Example of Summarizing</vt:lpstr>
      <vt:lpstr>Common Mistakes in Summarizing</vt:lpstr>
      <vt:lpstr>Conclusion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Rajesh Tiwari</cp:lastModifiedBy>
  <cp:revision>2</cp:revision>
  <dcterms:created xsi:type="dcterms:W3CDTF">2013-01-27T09:14:16Z</dcterms:created>
  <dcterms:modified xsi:type="dcterms:W3CDTF">2025-09-21T08:26:57Z</dcterms:modified>
  <cp:category/>
</cp:coreProperties>
</file>