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BDED3-6B8C-784D-95EA-146E438D01F0}" v="50" dt="2024-11-03T17:26:26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245BDED3-6B8C-784D-95EA-146E438D01F0}"/>
    <pc:docChg chg="undo custSel modSld">
      <pc:chgData name="Sanchay Tiwari" userId="7622fbc3b72aa1b5" providerId="LiveId" clId="{245BDED3-6B8C-784D-95EA-146E438D01F0}" dt="2024-11-11T07:37:44.836" v="306" actId="27636"/>
      <pc:docMkLst>
        <pc:docMk/>
      </pc:docMkLst>
      <pc:sldChg chg="addSp delSp modSp mod modMedia setBg delAnim">
        <pc:chgData name="Sanchay Tiwari" userId="7622fbc3b72aa1b5" providerId="LiveId" clId="{245BDED3-6B8C-784D-95EA-146E438D01F0}" dt="2024-11-11T07:37:44.836" v="306" actId="27636"/>
        <pc:sldMkLst>
          <pc:docMk/>
          <pc:sldMk cId="1088484934" sldId="256"/>
        </pc:sldMkLst>
        <pc:spChg chg="mod">
          <ac:chgData name="Sanchay Tiwari" userId="7622fbc3b72aa1b5" providerId="LiveId" clId="{245BDED3-6B8C-784D-95EA-146E438D01F0}" dt="2024-11-03T17:23:46.925" v="295" actId="120"/>
          <ac:spMkLst>
            <pc:docMk/>
            <pc:sldMk cId="1088484934" sldId="256"/>
            <ac:spMk id="2" creationId="{B6740E50-F095-5A31-6E77-E4FEC2DB19BC}"/>
          </ac:spMkLst>
        </pc:spChg>
        <pc:spChg chg="mod">
          <ac:chgData name="Sanchay Tiwari" userId="7622fbc3b72aa1b5" providerId="LiveId" clId="{245BDED3-6B8C-784D-95EA-146E438D01F0}" dt="2024-11-11T07:37:44.836" v="306" actId="27636"/>
          <ac:spMkLst>
            <pc:docMk/>
            <pc:sldMk cId="1088484934" sldId="256"/>
            <ac:spMk id="3" creationId="{A0EB6237-427F-2232-6D34-5CEF9069B8BE}"/>
          </ac:spMkLst>
        </pc:spChg>
        <pc:spChg chg="add">
          <ac:chgData name="Sanchay Tiwari" userId="7622fbc3b72aa1b5" providerId="LiveId" clId="{245BDED3-6B8C-784D-95EA-146E438D01F0}" dt="2024-10-28T07:53:55.862" v="13" actId="26606"/>
          <ac:spMkLst>
            <pc:docMk/>
            <pc:sldMk cId="1088484934" sldId="256"/>
            <ac:spMk id="6" creationId="{E0AE394F-AFF1-4485-AF1F-7387A2F041AA}"/>
          </ac:spMkLst>
        </pc:spChg>
        <pc:spChg chg="add">
          <ac:chgData name="Sanchay Tiwari" userId="7622fbc3b72aa1b5" providerId="LiveId" clId="{245BDED3-6B8C-784D-95EA-146E438D01F0}" dt="2024-10-28T07:53:55.862" v="13" actId="26606"/>
          <ac:spMkLst>
            <pc:docMk/>
            <pc:sldMk cId="1088484934" sldId="256"/>
            <ac:spMk id="8" creationId="{5683D043-25BB-4AC9-8130-641179672614}"/>
          </ac:spMkLst>
        </pc:spChg>
        <pc:spChg chg="add del">
          <ac:chgData name="Sanchay Tiwari" userId="7622fbc3b72aa1b5" providerId="LiveId" clId="{245BDED3-6B8C-784D-95EA-146E438D01F0}" dt="2024-10-28T07:53:40.271" v="12" actId="26606"/>
          <ac:spMkLst>
            <pc:docMk/>
            <pc:sldMk cId="1088484934" sldId="256"/>
            <ac:spMk id="9" creationId="{E0AE394F-AFF1-4485-AF1F-7387A2F041AA}"/>
          </ac:spMkLst>
        </pc:spChg>
        <pc:spChg chg="add">
          <ac:chgData name="Sanchay Tiwari" userId="7622fbc3b72aa1b5" providerId="LiveId" clId="{245BDED3-6B8C-784D-95EA-146E438D01F0}" dt="2024-10-28T07:53:55.862" v="13" actId="26606"/>
          <ac:spMkLst>
            <pc:docMk/>
            <pc:sldMk cId="1088484934" sldId="256"/>
            <ac:spMk id="10" creationId="{AA61CCAC-6875-474C-8E9E-F57ABF078C2B}"/>
          </ac:spMkLst>
        </pc:spChg>
        <pc:spChg chg="add del">
          <ac:chgData name="Sanchay Tiwari" userId="7622fbc3b72aa1b5" providerId="LiveId" clId="{245BDED3-6B8C-784D-95EA-146E438D01F0}" dt="2024-10-28T07:53:40.271" v="12" actId="26606"/>
          <ac:spMkLst>
            <pc:docMk/>
            <pc:sldMk cId="1088484934" sldId="256"/>
            <ac:spMk id="11" creationId="{5683D043-25BB-4AC9-8130-641179672614}"/>
          </ac:spMkLst>
        </pc:spChg>
        <pc:spChg chg="add del">
          <ac:chgData name="Sanchay Tiwari" userId="7622fbc3b72aa1b5" providerId="LiveId" clId="{245BDED3-6B8C-784D-95EA-146E438D01F0}" dt="2024-10-28T07:53:40.271" v="12" actId="26606"/>
          <ac:spMkLst>
            <pc:docMk/>
            <pc:sldMk cId="1088484934" sldId="256"/>
            <ac:spMk id="13" creationId="{AA61CCAC-6875-474C-8E9E-F57ABF078C2B}"/>
          </ac:spMkLst>
        </pc:spChg>
        <pc:picChg chg="add del mod">
          <ac:chgData name="Sanchay Tiwari" userId="7622fbc3b72aa1b5" providerId="LiveId" clId="{245BDED3-6B8C-784D-95EA-146E438D01F0}" dt="2024-10-28T07:53:40.271" v="12" actId="26606"/>
          <ac:picMkLst>
            <pc:docMk/>
            <pc:sldMk cId="1088484934" sldId="256"/>
            <ac:picMk id="5" creationId="{9C159D38-CB36-08DE-98D7-076F7ECABAEB}"/>
          </ac:picMkLst>
        </pc:picChg>
        <pc:picChg chg="add mod">
          <ac:chgData name="Sanchay Tiwari" userId="7622fbc3b72aa1b5" providerId="LiveId" clId="{245BDED3-6B8C-784D-95EA-146E438D01F0}" dt="2024-11-03T17:24:57" v="296" actId="207"/>
          <ac:picMkLst>
            <pc:docMk/>
            <pc:sldMk cId="1088484934" sldId="256"/>
            <ac:picMk id="7" creationId="{8AC3D4F1-CE53-6BF0-0C97-ACB14548E423}"/>
          </ac:picMkLst>
        </pc:picChg>
      </pc:sldChg>
      <pc:sldChg chg="addSp delSp modSp mod setBg">
        <pc:chgData name="Sanchay Tiwari" userId="7622fbc3b72aa1b5" providerId="LiveId" clId="{245BDED3-6B8C-784D-95EA-146E438D01F0}" dt="2024-11-03T16:40:42.630" v="77" actId="20577"/>
        <pc:sldMkLst>
          <pc:docMk/>
          <pc:sldMk cId="331763676" sldId="257"/>
        </pc:sldMkLst>
        <pc:spChg chg="mod">
          <ac:chgData name="Sanchay Tiwari" userId="7622fbc3b72aa1b5" providerId="LiveId" clId="{245BDED3-6B8C-784D-95EA-146E438D01F0}" dt="2024-11-03T16:36:39.300" v="61" actId="27636"/>
          <ac:spMkLst>
            <pc:docMk/>
            <pc:sldMk cId="331763676" sldId="257"/>
            <ac:spMk id="2" creationId="{279907E3-14F0-DC38-0628-11BB53B415AE}"/>
          </ac:spMkLst>
        </pc:spChg>
        <pc:spChg chg="mod ord">
          <ac:chgData name="Sanchay Tiwari" userId="7622fbc3b72aa1b5" providerId="LiveId" clId="{245BDED3-6B8C-784D-95EA-146E438D01F0}" dt="2024-11-03T16:40:42.630" v="77" actId="20577"/>
          <ac:spMkLst>
            <pc:docMk/>
            <pc:sldMk cId="331763676" sldId="257"/>
            <ac:spMk id="3" creationId="{9BCC6520-44A8-2580-F7F7-C3B1F9E235E0}"/>
          </ac:spMkLst>
        </pc:spChg>
        <pc:spChg chg="add del">
          <ac:chgData name="Sanchay Tiwari" userId="7622fbc3b72aa1b5" providerId="LiveId" clId="{245BDED3-6B8C-784D-95EA-146E438D01F0}" dt="2024-11-03T16:34:42.246" v="44" actId="26606"/>
          <ac:spMkLst>
            <pc:docMk/>
            <pc:sldMk cId="331763676" sldId="257"/>
            <ac:spMk id="9" creationId="{C0763A76-9F1C-4FC5-82B7-DD475DA461B2}"/>
          </ac:spMkLst>
        </pc:spChg>
        <pc:spChg chg="add del">
          <ac:chgData name="Sanchay Tiwari" userId="7622fbc3b72aa1b5" providerId="LiveId" clId="{245BDED3-6B8C-784D-95EA-146E438D01F0}" dt="2024-11-03T16:34:42.246" v="44" actId="26606"/>
          <ac:spMkLst>
            <pc:docMk/>
            <pc:sldMk cId="331763676" sldId="257"/>
            <ac:spMk id="11" creationId="{E81BF4F6-F2CF-4984-9D14-D6966D92F99F}"/>
          </ac:spMkLst>
        </pc:spChg>
        <pc:spChg chg="add del">
          <ac:chgData name="Sanchay Tiwari" userId="7622fbc3b72aa1b5" providerId="LiveId" clId="{245BDED3-6B8C-784D-95EA-146E438D01F0}" dt="2024-11-03T16:35:34.534" v="48" actId="26606"/>
          <ac:spMkLst>
            <pc:docMk/>
            <pc:sldMk cId="331763676" sldId="257"/>
            <ac:spMk id="16" creationId="{5A0118C5-4F8D-4CF4-BADD-53FEACC6C42A}"/>
          </ac:spMkLst>
        </pc:spChg>
        <pc:spChg chg="add del">
          <ac:chgData name="Sanchay Tiwari" userId="7622fbc3b72aa1b5" providerId="LiveId" clId="{245BDED3-6B8C-784D-95EA-146E438D01F0}" dt="2024-11-03T16:35:34.534" v="48" actId="26606"/>
          <ac:spMkLst>
            <pc:docMk/>
            <pc:sldMk cId="331763676" sldId="257"/>
            <ac:spMk id="32" creationId="{5A0118C5-4F8D-4CF4-BADD-53FEACC6C42A}"/>
          </ac:spMkLst>
        </pc:spChg>
        <pc:grpChg chg="add del">
          <ac:chgData name="Sanchay Tiwari" userId="7622fbc3b72aa1b5" providerId="LiveId" clId="{245BDED3-6B8C-784D-95EA-146E438D01F0}" dt="2024-11-03T16:35:34.534" v="48" actId="26606"/>
          <ac:grpSpMkLst>
            <pc:docMk/>
            <pc:sldMk cId="331763676" sldId="257"/>
            <ac:grpSpMk id="18" creationId="{B894EFA8-F425-4D19-A94B-445388B31E20}"/>
          </ac:grpSpMkLst>
        </pc:grpChg>
        <pc:grpChg chg="add del">
          <ac:chgData name="Sanchay Tiwari" userId="7622fbc3b72aa1b5" providerId="LiveId" clId="{245BDED3-6B8C-784D-95EA-146E438D01F0}" dt="2024-11-03T16:35:34.534" v="48" actId="26606"/>
          <ac:grpSpMkLst>
            <pc:docMk/>
            <pc:sldMk cId="331763676" sldId="257"/>
            <ac:grpSpMk id="22" creationId="{582A903B-6B78-4F0A-B7C9-3D80499020B8}"/>
          </ac:grpSpMkLst>
        </pc:grpChg>
        <pc:grpChg chg="add del">
          <ac:chgData name="Sanchay Tiwari" userId="7622fbc3b72aa1b5" providerId="LiveId" clId="{245BDED3-6B8C-784D-95EA-146E438D01F0}" dt="2024-11-03T16:35:34.534" v="48" actId="26606"/>
          <ac:grpSpMkLst>
            <pc:docMk/>
            <pc:sldMk cId="331763676" sldId="257"/>
            <ac:grpSpMk id="34" creationId="{B894EFA8-F425-4D19-A94B-445388B31E20}"/>
          </ac:grpSpMkLst>
        </pc:grpChg>
        <pc:grpChg chg="add del">
          <ac:chgData name="Sanchay Tiwari" userId="7622fbc3b72aa1b5" providerId="LiveId" clId="{245BDED3-6B8C-784D-95EA-146E438D01F0}" dt="2024-11-03T16:35:34.534" v="48" actId="26606"/>
          <ac:grpSpMkLst>
            <pc:docMk/>
            <pc:sldMk cId="331763676" sldId="257"/>
            <ac:grpSpMk id="38" creationId="{582A903B-6B78-4F0A-B7C9-3D80499020B8}"/>
          </ac:grpSpMkLst>
        </pc:grpChg>
        <pc:picChg chg="add mod">
          <ac:chgData name="Sanchay Tiwari" userId="7622fbc3b72aa1b5" providerId="LiveId" clId="{245BDED3-6B8C-784D-95EA-146E438D01F0}" dt="2024-11-03T16:35:41.252" v="49" actId="14100"/>
          <ac:picMkLst>
            <pc:docMk/>
            <pc:sldMk cId="331763676" sldId="257"/>
            <ac:picMk id="5" creationId="{401D5ACA-5291-6B29-6074-F96A1477AFEE}"/>
          </ac:picMkLst>
        </pc:picChg>
      </pc:sldChg>
      <pc:sldChg chg="addSp delSp modSp mod setBg">
        <pc:chgData name="Sanchay Tiwari" userId="7622fbc3b72aa1b5" providerId="LiveId" clId="{245BDED3-6B8C-784D-95EA-146E438D01F0}" dt="2024-11-03T16:47:05.167" v="96" actId="207"/>
        <pc:sldMkLst>
          <pc:docMk/>
          <pc:sldMk cId="3359718185" sldId="258"/>
        </pc:sldMkLst>
        <pc:spChg chg="mod">
          <ac:chgData name="Sanchay Tiwari" userId="7622fbc3b72aa1b5" providerId="LiveId" clId="{245BDED3-6B8C-784D-95EA-146E438D01F0}" dt="2024-11-03T16:44:23.266" v="84" actId="14100"/>
          <ac:spMkLst>
            <pc:docMk/>
            <pc:sldMk cId="3359718185" sldId="258"/>
            <ac:spMk id="2" creationId="{4DF56187-92CB-378D-2401-98EC2162F142}"/>
          </ac:spMkLst>
        </pc:spChg>
        <pc:spChg chg="del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3" creationId="{63733DE9-C960-F1D7-32A7-11DC1099ED7F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9" creationId="{E5F17139-31EE-46AC-B04F-DBBD852DD6CB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11" creationId="{3CCA69EF-E8B5-4598-BEAD-258F15765D44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13" creationId="{685D65ED-8248-4E7D-AF41-C2685CAE7021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15" creationId="{76A8F9C6-ED35-4E0A-AC66-5241CA2067A0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17" creationId="{4F71A736-42D6-4F11-8A7B-633C40624864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34" creationId="{82571B16-D62A-4B37-A469-E72C79D6935D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36" creationId="{49E0A0BC-3EE4-4453-9522-08FF2DE30DFB}"/>
          </ac:spMkLst>
        </pc:spChg>
        <pc:spChg chg="add">
          <ac:chgData name="Sanchay Tiwari" userId="7622fbc3b72aa1b5" providerId="LiveId" clId="{245BDED3-6B8C-784D-95EA-146E438D01F0}" dt="2024-11-03T16:42:47.996" v="78" actId="26606"/>
          <ac:spMkLst>
            <pc:docMk/>
            <pc:sldMk cId="3359718185" sldId="258"/>
            <ac:spMk id="38" creationId="{9FBE36BD-9903-4FB5-BBE7-1023D7F73E70}"/>
          </ac:spMkLst>
        </pc:spChg>
        <pc:grpChg chg="add">
          <ac:chgData name="Sanchay Tiwari" userId="7622fbc3b72aa1b5" providerId="LiveId" clId="{245BDED3-6B8C-784D-95EA-146E438D01F0}" dt="2024-11-03T16:42:47.996" v="78" actId="26606"/>
          <ac:grpSpMkLst>
            <pc:docMk/>
            <pc:sldMk cId="3359718185" sldId="258"/>
            <ac:grpSpMk id="19" creationId="{CB73D287-48F0-41E2-8B0B-DE4C7D175EAE}"/>
          </ac:grpSpMkLst>
        </pc:grpChg>
        <pc:graphicFrameChg chg="add mod modGraphic">
          <ac:chgData name="Sanchay Tiwari" userId="7622fbc3b72aa1b5" providerId="LiveId" clId="{245BDED3-6B8C-784D-95EA-146E438D01F0}" dt="2024-11-03T16:47:05.167" v="96" actId="207"/>
          <ac:graphicFrameMkLst>
            <pc:docMk/>
            <pc:sldMk cId="3359718185" sldId="258"/>
            <ac:graphicFrameMk id="5" creationId="{A3032992-F1AD-21F1-5D6E-42CFEDBE6841}"/>
          </ac:graphicFrameMkLst>
        </pc:graphicFrameChg>
      </pc:sldChg>
      <pc:sldChg chg="addSp delSp modSp mod setBg">
        <pc:chgData name="Sanchay Tiwari" userId="7622fbc3b72aa1b5" providerId="LiveId" clId="{245BDED3-6B8C-784D-95EA-146E438D01F0}" dt="2024-11-04T06:43:32.159" v="303" actId="207"/>
        <pc:sldMkLst>
          <pc:docMk/>
          <pc:sldMk cId="2194990902" sldId="259"/>
        </pc:sldMkLst>
        <pc:spChg chg="mod">
          <ac:chgData name="Sanchay Tiwari" userId="7622fbc3b72aa1b5" providerId="LiveId" clId="{245BDED3-6B8C-784D-95EA-146E438D01F0}" dt="2024-11-04T06:43:32.159" v="303" actId="207"/>
          <ac:spMkLst>
            <pc:docMk/>
            <pc:sldMk cId="2194990902" sldId="259"/>
            <ac:spMk id="2" creationId="{A0C66133-AC79-6E7F-363A-69B24D01C472}"/>
          </ac:spMkLst>
        </pc:spChg>
        <pc:spChg chg="del">
          <ac:chgData name="Sanchay Tiwari" userId="7622fbc3b72aa1b5" providerId="LiveId" clId="{245BDED3-6B8C-784D-95EA-146E438D01F0}" dt="2024-11-03T16:49:10.378" v="97" actId="26606"/>
          <ac:spMkLst>
            <pc:docMk/>
            <pc:sldMk cId="2194990902" sldId="259"/>
            <ac:spMk id="3" creationId="{C3AA9227-2C75-7CF2-9D27-D90CFA6E2557}"/>
          </ac:spMkLst>
        </pc:spChg>
        <pc:spChg chg="add">
          <ac:chgData name="Sanchay Tiwari" userId="7622fbc3b72aa1b5" providerId="LiveId" clId="{245BDED3-6B8C-784D-95EA-146E438D01F0}" dt="2024-11-03T16:49:10.378" v="97" actId="26606"/>
          <ac:spMkLst>
            <pc:docMk/>
            <pc:sldMk cId="2194990902" sldId="259"/>
            <ac:spMk id="9" creationId="{2659FDB4-FCBE-4A89-B46D-43D4FA54464D}"/>
          </ac:spMkLst>
        </pc:spChg>
        <pc:graphicFrameChg chg="add mod modGraphic">
          <ac:chgData name="Sanchay Tiwari" userId="7622fbc3b72aa1b5" providerId="LiveId" clId="{245BDED3-6B8C-784D-95EA-146E438D01F0}" dt="2024-11-03T16:55:24.180" v="141"/>
          <ac:graphicFrameMkLst>
            <pc:docMk/>
            <pc:sldMk cId="2194990902" sldId="259"/>
            <ac:graphicFrameMk id="5" creationId="{3A53AECF-0638-962F-656F-6B9A84192EBB}"/>
          </ac:graphicFrameMkLst>
        </pc:graphicFrameChg>
        <pc:cxnChg chg="add">
          <ac:chgData name="Sanchay Tiwari" userId="7622fbc3b72aa1b5" providerId="LiveId" clId="{245BDED3-6B8C-784D-95EA-146E438D01F0}" dt="2024-11-03T16:49:10.378" v="97" actId="26606"/>
          <ac:cxnSpMkLst>
            <pc:docMk/>
            <pc:sldMk cId="2194990902" sldId="259"/>
            <ac:cxnSpMk id="11" creationId="{C8F51B3F-8331-4E4A-AE96-D47B1006EEAD}"/>
          </ac:cxnSpMkLst>
        </pc:cxnChg>
      </pc:sldChg>
      <pc:sldChg chg="addSp delSp modSp mod setBg">
        <pc:chgData name="Sanchay Tiwari" userId="7622fbc3b72aa1b5" providerId="LiveId" clId="{245BDED3-6B8C-784D-95EA-146E438D01F0}" dt="2024-11-03T17:03:36.288" v="165" actId="122"/>
        <pc:sldMkLst>
          <pc:docMk/>
          <pc:sldMk cId="1401710655" sldId="260"/>
        </pc:sldMkLst>
        <pc:spChg chg="mod">
          <ac:chgData name="Sanchay Tiwari" userId="7622fbc3b72aa1b5" providerId="LiveId" clId="{245BDED3-6B8C-784D-95EA-146E438D01F0}" dt="2024-11-03T17:02:26.087" v="158" actId="207"/>
          <ac:spMkLst>
            <pc:docMk/>
            <pc:sldMk cId="1401710655" sldId="260"/>
            <ac:spMk id="2" creationId="{DA9E1B5E-6526-4C58-ACA9-A5942C85A112}"/>
          </ac:spMkLst>
        </pc:spChg>
        <pc:spChg chg="del">
          <ac:chgData name="Sanchay Tiwari" userId="7622fbc3b72aa1b5" providerId="LiveId" clId="{245BDED3-6B8C-784D-95EA-146E438D01F0}" dt="2024-11-03T16:56:11.561" v="142" actId="26606"/>
          <ac:spMkLst>
            <pc:docMk/>
            <pc:sldMk cId="1401710655" sldId="260"/>
            <ac:spMk id="3" creationId="{B064FD01-8270-25ED-8EC2-B62EC8493FB3}"/>
          </ac:spMkLst>
        </pc:spChg>
        <pc:spChg chg="add">
          <ac:chgData name="Sanchay Tiwari" userId="7622fbc3b72aa1b5" providerId="LiveId" clId="{245BDED3-6B8C-784D-95EA-146E438D01F0}" dt="2024-11-03T16:56:11.561" v="142" actId="26606"/>
          <ac:spMkLst>
            <pc:docMk/>
            <pc:sldMk cId="1401710655" sldId="260"/>
            <ac:spMk id="10" creationId="{B50AB553-2A96-4A92-96F2-93548E096954}"/>
          </ac:spMkLst>
        </pc:spChg>
        <pc:graphicFrameChg chg="add mod">
          <ac:chgData name="Sanchay Tiwari" userId="7622fbc3b72aa1b5" providerId="LiveId" clId="{245BDED3-6B8C-784D-95EA-146E438D01F0}" dt="2024-11-03T17:03:36.288" v="165" actId="122"/>
          <ac:graphicFrameMkLst>
            <pc:docMk/>
            <pc:sldMk cId="1401710655" sldId="260"/>
            <ac:graphicFrameMk id="5" creationId="{34CEB5CC-E713-187F-74E7-9C0AF29F9F3B}"/>
          </ac:graphicFrameMkLst>
        </pc:graphicFrameChg>
        <pc:picChg chg="add">
          <ac:chgData name="Sanchay Tiwari" userId="7622fbc3b72aa1b5" providerId="LiveId" clId="{245BDED3-6B8C-784D-95EA-146E438D01F0}" dt="2024-11-03T16:56:11.561" v="142" actId="26606"/>
          <ac:picMkLst>
            <pc:docMk/>
            <pc:sldMk cId="1401710655" sldId="260"/>
            <ac:picMk id="6" creationId="{66D6526F-45C5-BF9E-D87F-D37CC826D885}"/>
          </ac:picMkLst>
        </pc:picChg>
      </pc:sldChg>
      <pc:sldChg chg="addSp delSp modSp mod setBg">
        <pc:chgData name="Sanchay Tiwari" userId="7622fbc3b72aa1b5" providerId="LiveId" clId="{245BDED3-6B8C-784D-95EA-146E438D01F0}" dt="2024-11-03T17:26:26.100" v="301" actId="113"/>
        <pc:sldMkLst>
          <pc:docMk/>
          <pc:sldMk cId="2632325870" sldId="261"/>
        </pc:sldMkLst>
        <pc:spChg chg="mod">
          <ac:chgData name="Sanchay Tiwari" userId="7622fbc3b72aa1b5" providerId="LiveId" clId="{245BDED3-6B8C-784D-95EA-146E438D01F0}" dt="2024-11-03T17:12:23.459" v="198" actId="14100"/>
          <ac:spMkLst>
            <pc:docMk/>
            <pc:sldMk cId="2632325870" sldId="261"/>
            <ac:spMk id="2" creationId="{43D090AD-117A-A6A1-D19B-4FE1A6891067}"/>
          </ac:spMkLst>
        </pc:spChg>
        <pc:spChg chg="add del">
          <ac:chgData name="Sanchay Tiwari" userId="7622fbc3b72aa1b5" providerId="LiveId" clId="{245BDED3-6B8C-784D-95EA-146E438D01F0}" dt="2024-11-03T17:10:33.857" v="184" actId="26606"/>
          <ac:spMkLst>
            <pc:docMk/>
            <pc:sldMk cId="2632325870" sldId="261"/>
            <ac:spMk id="3" creationId="{C7DE529A-EB42-8BD6-F6C7-25BF0923CF44}"/>
          </ac:spMkLst>
        </pc:spChg>
        <pc:spChg chg="add del">
          <ac:chgData name="Sanchay Tiwari" userId="7622fbc3b72aa1b5" providerId="LiveId" clId="{245BDED3-6B8C-784D-95EA-146E438D01F0}" dt="2024-11-03T17:10:09.125" v="181" actId="26606"/>
          <ac:spMkLst>
            <pc:docMk/>
            <pc:sldMk cId="2632325870" sldId="261"/>
            <ac:spMk id="9" creationId="{BACC6370-2D7E-4714-9D71-7542949D7D5D}"/>
          </ac:spMkLst>
        </pc:spChg>
        <pc:spChg chg="add del">
          <ac:chgData name="Sanchay Tiwari" userId="7622fbc3b72aa1b5" providerId="LiveId" clId="{245BDED3-6B8C-784D-95EA-146E438D01F0}" dt="2024-11-03T17:10:09.125" v="181" actId="26606"/>
          <ac:spMkLst>
            <pc:docMk/>
            <pc:sldMk cId="2632325870" sldId="261"/>
            <ac:spMk id="11" creationId="{256B2C21-A230-48C0-8DF1-C46611373C44}"/>
          </ac:spMkLst>
        </pc:spChg>
        <pc:spChg chg="add del">
          <ac:chgData name="Sanchay Tiwari" userId="7622fbc3b72aa1b5" providerId="LiveId" clId="{245BDED3-6B8C-784D-95EA-146E438D01F0}" dt="2024-11-03T17:10:09.125" v="181" actId="26606"/>
          <ac:spMkLst>
            <pc:docMk/>
            <pc:sldMk cId="2632325870" sldId="261"/>
            <ac:spMk id="13" creationId="{3847E18C-932D-4C95-AABA-FEC7C9499AD7}"/>
          </ac:spMkLst>
        </pc:spChg>
        <pc:spChg chg="add del">
          <ac:chgData name="Sanchay Tiwari" userId="7622fbc3b72aa1b5" providerId="LiveId" clId="{245BDED3-6B8C-784D-95EA-146E438D01F0}" dt="2024-11-03T17:10:09.125" v="181" actId="26606"/>
          <ac:spMkLst>
            <pc:docMk/>
            <pc:sldMk cId="2632325870" sldId="261"/>
            <ac:spMk id="15" creationId="{3150CB11-0C61-439E-910F-5787759E72A0}"/>
          </ac:spMkLst>
        </pc:spChg>
        <pc:spChg chg="add del">
          <ac:chgData name="Sanchay Tiwari" userId="7622fbc3b72aa1b5" providerId="LiveId" clId="{245BDED3-6B8C-784D-95EA-146E438D01F0}" dt="2024-11-03T17:10:09.125" v="181" actId="26606"/>
          <ac:spMkLst>
            <pc:docMk/>
            <pc:sldMk cId="2632325870" sldId="261"/>
            <ac:spMk id="17" creationId="{43F8A58B-5155-44CE-A5FF-7647B47D0A7A}"/>
          </ac:spMkLst>
        </pc:spChg>
        <pc:spChg chg="add del">
          <ac:chgData name="Sanchay Tiwari" userId="7622fbc3b72aa1b5" providerId="LiveId" clId="{245BDED3-6B8C-784D-95EA-146E438D01F0}" dt="2024-11-03T17:10:09.125" v="181" actId="26606"/>
          <ac:spMkLst>
            <pc:docMk/>
            <pc:sldMk cId="2632325870" sldId="261"/>
            <ac:spMk id="19" creationId="{443F2ACA-E6D6-4028-82DD-F03C262D5DE6}"/>
          </ac:spMkLst>
        </pc:spChg>
        <pc:spChg chg="add del">
          <ac:chgData name="Sanchay Tiwari" userId="7622fbc3b72aa1b5" providerId="LiveId" clId="{245BDED3-6B8C-784D-95EA-146E438D01F0}" dt="2024-11-03T17:10:33.833" v="183" actId="26606"/>
          <ac:spMkLst>
            <pc:docMk/>
            <pc:sldMk cId="2632325870" sldId="261"/>
            <ac:spMk id="21" creationId="{3ECBE1F1-D69B-4AFA-ABD5-8E41720EF6DE}"/>
          </ac:spMkLst>
        </pc:spChg>
        <pc:spChg chg="add del">
          <ac:chgData name="Sanchay Tiwari" userId="7622fbc3b72aa1b5" providerId="LiveId" clId="{245BDED3-6B8C-784D-95EA-146E438D01F0}" dt="2024-11-03T17:10:33.833" v="183" actId="26606"/>
          <ac:spMkLst>
            <pc:docMk/>
            <pc:sldMk cId="2632325870" sldId="261"/>
            <ac:spMk id="23" creationId="{603A6265-E10C-4B85-9C20-E75FCAF9CC63}"/>
          </ac:spMkLst>
        </pc:spChg>
        <pc:spChg chg="add del">
          <ac:chgData name="Sanchay Tiwari" userId="7622fbc3b72aa1b5" providerId="LiveId" clId="{245BDED3-6B8C-784D-95EA-146E438D01F0}" dt="2024-11-03T17:10:33.833" v="183" actId="26606"/>
          <ac:spMkLst>
            <pc:docMk/>
            <pc:sldMk cId="2632325870" sldId="261"/>
            <ac:spMk id="24" creationId="{C7DE529A-EB42-8BD6-F6C7-25BF0923CF44}"/>
          </ac:spMkLst>
        </pc:spChg>
        <pc:spChg chg="add del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26" creationId="{BACC6370-2D7E-4714-9D71-7542949D7D5D}"/>
          </ac:spMkLst>
        </pc:spChg>
        <pc:spChg chg="add del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27" creationId="{F68B3F68-107C-434F-AA38-110D5EA91B85}"/>
          </ac:spMkLst>
        </pc:spChg>
        <pc:spChg chg="add del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28" creationId="{AAD0DBB9-1A4B-4391-81D4-CB19F9AB918A}"/>
          </ac:spMkLst>
        </pc:spChg>
        <pc:spChg chg="add del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29" creationId="{063BBA22-50EA-4C4D-BE05-F1CE4E63AA56}"/>
          </ac:spMkLst>
        </pc:spChg>
        <pc:spChg chg="add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35" creationId="{BACC6370-2D7E-4714-9D71-7542949D7D5D}"/>
          </ac:spMkLst>
        </pc:spChg>
        <pc:spChg chg="add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37" creationId="{F68B3F68-107C-434F-AA38-110D5EA91B85}"/>
          </ac:spMkLst>
        </pc:spChg>
        <pc:spChg chg="add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39" creationId="{AAD0DBB9-1A4B-4391-81D4-CB19F9AB918A}"/>
          </ac:spMkLst>
        </pc:spChg>
        <pc:spChg chg="add">
          <ac:chgData name="Sanchay Tiwari" userId="7622fbc3b72aa1b5" providerId="LiveId" clId="{245BDED3-6B8C-784D-95EA-146E438D01F0}" dt="2024-11-03T17:11:44.672" v="193" actId="26606"/>
          <ac:spMkLst>
            <pc:docMk/>
            <pc:sldMk cId="2632325870" sldId="261"/>
            <ac:spMk id="41" creationId="{063BBA22-50EA-4C4D-BE05-F1CE4E63AA56}"/>
          </ac:spMkLst>
        </pc:spChg>
        <pc:graphicFrameChg chg="add del">
          <ac:chgData name="Sanchay Tiwari" userId="7622fbc3b72aa1b5" providerId="LiveId" clId="{245BDED3-6B8C-784D-95EA-146E438D01F0}" dt="2024-11-03T17:10:09.125" v="181" actId="26606"/>
          <ac:graphicFrameMkLst>
            <pc:docMk/>
            <pc:sldMk cId="2632325870" sldId="261"/>
            <ac:graphicFrameMk id="5" creationId="{BCC7ADBE-16E3-270F-D08F-12CDFD294767}"/>
          </ac:graphicFrameMkLst>
        </pc:graphicFrameChg>
        <pc:graphicFrameChg chg="add mod modGraphic">
          <ac:chgData name="Sanchay Tiwari" userId="7622fbc3b72aa1b5" providerId="LiveId" clId="{245BDED3-6B8C-784D-95EA-146E438D01F0}" dt="2024-11-03T17:26:26.100" v="301" actId="113"/>
          <ac:graphicFrameMkLst>
            <pc:docMk/>
            <pc:sldMk cId="2632325870" sldId="261"/>
            <ac:graphicFrameMk id="30" creationId="{484D646C-DC72-DD22-6ABB-5BC3179B0754}"/>
          </ac:graphicFrameMkLst>
        </pc:graphicFrameChg>
        <pc:picChg chg="add del">
          <ac:chgData name="Sanchay Tiwari" userId="7622fbc3b72aa1b5" providerId="LiveId" clId="{245BDED3-6B8C-784D-95EA-146E438D01F0}" dt="2024-11-03T17:10:33.833" v="183" actId="26606"/>
          <ac:picMkLst>
            <pc:docMk/>
            <pc:sldMk cId="2632325870" sldId="261"/>
            <ac:picMk id="22" creationId="{C62013CB-561A-0FF9-F1D0-C9E80691B034}"/>
          </ac:picMkLst>
        </pc:picChg>
      </pc:sldChg>
      <pc:sldChg chg="addSp delSp modSp mod setBg">
        <pc:chgData name="Sanchay Tiwari" userId="7622fbc3b72aa1b5" providerId="LiveId" clId="{245BDED3-6B8C-784D-95EA-146E438D01F0}" dt="2024-11-03T17:17:10.873" v="243" actId="14100"/>
        <pc:sldMkLst>
          <pc:docMk/>
          <pc:sldMk cId="2368094279" sldId="262"/>
        </pc:sldMkLst>
        <pc:spChg chg="mod">
          <ac:chgData name="Sanchay Tiwari" userId="7622fbc3b72aa1b5" providerId="LiveId" clId="{245BDED3-6B8C-784D-95EA-146E438D01F0}" dt="2024-11-03T17:17:10.873" v="243" actId="14100"/>
          <ac:spMkLst>
            <pc:docMk/>
            <pc:sldMk cId="2368094279" sldId="262"/>
            <ac:spMk id="2" creationId="{6FA04353-49DE-D219-BB2B-D5024FD6B8F0}"/>
          </ac:spMkLst>
        </pc:spChg>
        <pc:spChg chg="del">
          <ac:chgData name="Sanchay Tiwari" userId="7622fbc3b72aa1b5" providerId="LiveId" clId="{245BDED3-6B8C-784D-95EA-146E438D01F0}" dt="2024-11-03T17:14:39.679" v="216" actId="26606"/>
          <ac:spMkLst>
            <pc:docMk/>
            <pc:sldMk cId="2368094279" sldId="262"/>
            <ac:spMk id="3" creationId="{013C81AA-3A42-70FF-2ADA-4A12FAE77442}"/>
          </ac:spMkLst>
        </pc:spChg>
        <pc:spChg chg="add">
          <ac:chgData name="Sanchay Tiwari" userId="7622fbc3b72aa1b5" providerId="LiveId" clId="{245BDED3-6B8C-784D-95EA-146E438D01F0}" dt="2024-11-03T17:14:39.679" v="216" actId="26606"/>
          <ac:spMkLst>
            <pc:docMk/>
            <pc:sldMk cId="2368094279" sldId="262"/>
            <ac:spMk id="9" creationId="{BACC6370-2D7E-4714-9D71-7542949D7D5D}"/>
          </ac:spMkLst>
        </pc:spChg>
        <pc:spChg chg="add">
          <ac:chgData name="Sanchay Tiwari" userId="7622fbc3b72aa1b5" providerId="LiveId" clId="{245BDED3-6B8C-784D-95EA-146E438D01F0}" dt="2024-11-03T17:14:39.679" v="216" actId="26606"/>
          <ac:spMkLst>
            <pc:docMk/>
            <pc:sldMk cId="2368094279" sldId="262"/>
            <ac:spMk id="11" creationId="{256B2C21-A230-48C0-8DF1-C46611373C44}"/>
          </ac:spMkLst>
        </pc:spChg>
        <pc:spChg chg="add">
          <ac:chgData name="Sanchay Tiwari" userId="7622fbc3b72aa1b5" providerId="LiveId" clId="{245BDED3-6B8C-784D-95EA-146E438D01F0}" dt="2024-11-03T17:14:39.679" v="216" actId="26606"/>
          <ac:spMkLst>
            <pc:docMk/>
            <pc:sldMk cId="2368094279" sldId="262"/>
            <ac:spMk id="13" creationId="{3847E18C-932D-4C95-AABA-FEC7C9499AD7}"/>
          </ac:spMkLst>
        </pc:spChg>
        <pc:spChg chg="add">
          <ac:chgData name="Sanchay Tiwari" userId="7622fbc3b72aa1b5" providerId="LiveId" clId="{245BDED3-6B8C-784D-95EA-146E438D01F0}" dt="2024-11-03T17:14:39.679" v="216" actId="26606"/>
          <ac:spMkLst>
            <pc:docMk/>
            <pc:sldMk cId="2368094279" sldId="262"/>
            <ac:spMk id="15" creationId="{3150CB11-0C61-439E-910F-5787759E72A0}"/>
          </ac:spMkLst>
        </pc:spChg>
        <pc:spChg chg="add">
          <ac:chgData name="Sanchay Tiwari" userId="7622fbc3b72aa1b5" providerId="LiveId" clId="{245BDED3-6B8C-784D-95EA-146E438D01F0}" dt="2024-11-03T17:14:39.679" v="216" actId="26606"/>
          <ac:spMkLst>
            <pc:docMk/>
            <pc:sldMk cId="2368094279" sldId="262"/>
            <ac:spMk id="17" creationId="{43F8A58B-5155-44CE-A5FF-7647B47D0A7A}"/>
          </ac:spMkLst>
        </pc:spChg>
        <pc:spChg chg="add">
          <ac:chgData name="Sanchay Tiwari" userId="7622fbc3b72aa1b5" providerId="LiveId" clId="{245BDED3-6B8C-784D-95EA-146E438D01F0}" dt="2024-11-03T17:14:39.679" v="216" actId="26606"/>
          <ac:spMkLst>
            <pc:docMk/>
            <pc:sldMk cId="2368094279" sldId="262"/>
            <ac:spMk id="19" creationId="{443F2ACA-E6D6-4028-82DD-F03C262D5DE6}"/>
          </ac:spMkLst>
        </pc:spChg>
        <pc:graphicFrameChg chg="add mod modGraphic">
          <ac:chgData name="Sanchay Tiwari" userId="7622fbc3b72aa1b5" providerId="LiveId" clId="{245BDED3-6B8C-784D-95EA-146E438D01F0}" dt="2024-11-03T17:16:37.539" v="233" actId="207"/>
          <ac:graphicFrameMkLst>
            <pc:docMk/>
            <pc:sldMk cId="2368094279" sldId="262"/>
            <ac:graphicFrameMk id="5" creationId="{B511BAE0-BE76-99F1-AA7D-1E1FC0C253AC}"/>
          </ac:graphicFrameMkLst>
        </pc:graphicFrameChg>
      </pc:sldChg>
      <pc:sldChg chg="addSp delSp modSp mod setBg">
        <pc:chgData name="Sanchay Tiwari" userId="7622fbc3b72aa1b5" providerId="LiveId" clId="{245BDED3-6B8C-784D-95EA-146E438D01F0}" dt="2024-11-03T17:22:05.020" v="291" actId="14100"/>
        <pc:sldMkLst>
          <pc:docMk/>
          <pc:sldMk cId="3751581984" sldId="263"/>
        </pc:sldMkLst>
        <pc:spChg chg="mod">
          <ac:chgData name="Sanchay Tiwari" userId="7622fbc3b72aa1b5" providerId="LiveId" clId="{245BDED3-6B8C-784D-95EA-146E438D01F0}" dt="2024-11-03T17:22:05.020" v="291" actId="14100"/>
          <ac:spMkLst>
            <pc:docMk/>
            <pc:sldMk cId="3751581984" sldId="263"/>
            <ac:spMk id="2" creationId="{F62C6D6E-6FEE-1BF3-3DBF-324EDAB20B0A}"/>
          </ac:spMkLst>
        </pc:spChg>
        <pc:spChg chg="mod">
          <ac:chgData name="Sanchay Tiwari" userId="7622fbc3b72aa1b5" providerId="LiveId" clId="{245BDED3-6B8C-784D-95EA-146E438D01F0}" dt="2024-11-03T17:21:52.172" v="289" actId="14100"/>
          <ac:spMkLst>
            <pc:docMk/>
            <pc:sldMk cId="3751581984" sldId="263"/>
            <ac:spMk id="3" creationId="{D4DE4992-B48F-C4F9-5B33-4438A5040978}"/>
          </ac:spMkLst>
        </pc:spChg>
        <pc:spChg chg="add del">
          <ac:chgData name="Sanchay Tiwari" userId="7622fbc3b72aa1b5" providerId="LiveId" clId="{245BDED3-6B8C-784D-95EA-146E438D01F0}" dt="2024-10-28T07:51:45.099" v="1" actId="26606"/>
          <ac:spMkLst>
            <pc:docMk/>
            <pc:sldMk cId="3751581984" sldId="263"/>
            <ac:spMk id="9" creationId="{C0763A76-9F1C-4FC5-82B7-DD475DA461B2}"/>
          </ac:spMkLst>
        </pc:spChg>
        <pc:spChg chg="add del">
          <ac:chgData name="Sanchay Tiwari" userId="7622fbc3b72aa1b5" providerId="LiveId" clId="{245BDED3-6B8C-784D-95EA-146E438D01F0}" dt="2024-11-03T17:18:05.118" v="247" actId="26606"/>
          <ac:spMkLst>
            <pc:docMk/>
            <pc:sldMk cId="3751581984" sldId="263"/>
            <ac:spMk id="10" creationId="{245A9F99-D9B1-4094-A2E2-B90AC1DB7B9C}"/>
          </ac:spMkLst>
        </pc:spChg>
        <pc:spChg chg="add del">
          <ac:chgData name="Sanchay Tiwari" userId="7622fbc3b72aa1b5" providerId="LiveId" clId="{245BDED3-6B8C-784D-95EA-146E438D01F0}" dt="2024-10-28T07:51:45.099" v="1" actId="26606"/>
          <ac:spMkLst>
            <pc:docMk/>
            <pc:sldMk cId="3751581984" sldId="263"/>
            <ac:spMk id="11" creationId="{E81BF4F6-F2CF-4984-9D14-D6966D92F99F}"/>
          </ac:spMkLst>
        </pc:spChg>
        <pc:spChg chg="add del">
          <ac:chgData name="Sanchay Tiwari" userId="7622fbc3b72aa1b5" providerId="LiveId" clId="{245BDED3-6B8C-784D-95EA-146E438D01F0}" dt="2024-11-03T17:18:05.118" v="247" actId="26606"/>
          <ac:spMkLst>
            <pc:docMk/>
            <pc:sldMk cId="3751581984" sldId="263"/>
            <ac:spMk id="12" creationId="{B7FAF607-473A-4A43-A23D-BBFF5C4117BB}"/>
          </ac:spMkLst>
        </pc:spChg>
        <pc:spChg chg="add">
          <ac:chgData name="Sanchay Tiwari" userId="7622fbc3b72aa1b5" providerId="LiveId" clId="{245BDED3-6B8C-784D-95EA-146E438D01F0}" dt="2024-11-03T17:18:05.118" v="247" actId="26606"/>
          <ac:spMkLst>
            <pc:docMk/>
            <pc:sldMk cId="3751581984" sldId="263"/>
            <ac:spMk id="22" creationId="{8D1AA55E-40D5-461B-A5A8-4AE8AAB71B08}"/>
          </ac:spMkLst>
        </pc:spChg>
        <pc:spChg chg="add">
          <ac:chgData name="Sanchay Tiwari" userId="7622fbc3b72aa1b5" providerId="LiveId" clId="{245BDED3-6B8C-784D-95EA-146E438D01F0}" dt="2024-11-03T17:18:05.118" v="247" actId="26606"/>
          <ac:spMkLst>
            <pc:docMk/>
            <pc:sldMk cId="3751581984" sldId="263"/>
            <ac:spMk id="26" creationId="{6CB927A4-E432-4310-9CD5-E89FF5063179}"/>
          </ac:spMkLst>
        </pc:spChg>
        <pc:spChg chg="add">
          <ac:chgData name="Sanchay Tiwari" userId="7622fbc3b72aa1b5" providerId="LiveId" clId="{245BDED3-6B8C-784D-95EA-146E438D01F0}" dt="2024-11-03T17:18:05.118" v="247" actId="26606"/>
          <ac:spMkLst>
            <pc:docMk/>
            <pc:sldMk cId="3751581984" sldId="263"/>
            <ac:spMk id="28" creationId="{E3020543-B24B-4EC4-8FFC-8DD88EEA91A8}"/>
          </ac:spMkLst>
        </pc:spChg>
        <pc:grpChg chg="add del">
          <ac:chgData name="Sanchay Tiwari" userId="7622fbc3b72aa1b5" providerId="LiveId" clId="{245BDED3-6B8C-784D-95EA-146E438D01F0}" dt="2024-11-03T17:18:05.118" v="247" actId="26606"/>
          <ac:grpSpMkLst>
            <pc:docMk/>
            <pc:sldMk cId="3751581984" sldId="263"/>
            <ac:grpSpMk id="14" creationId="{C5F6476F-D303-44D3-B30F-1BA348F0F64A}"/>
          </ac:grpSpMkLst>
        </pc:grpChg>
        <pc:picChg chg="add del">
          <ac:chgData name="Sanchay Tiwari" userId="7622fbc3b72aa1b5" providerId="LiveId" clId="{245BDED3-6B8C-784D-95EA-146E438D01F0}" dt="2024-10-28T07:51:45.099" v="1" actId="26606"/>
          <ac:picMkLst>
            <pc:docMk/>
            <pc:sldMk cId="3751581984" sldId="263"/>
            <ac:picMk id="5" creationId="{2C78F253-074A-F9FC-047C-C9D13B10BD4C}"/>
          </ac:picMkLst>
        </pc:picChg>
        <pc:picChg chg="add mod ord">
          <ac:chgData name="Sanchay Tiwari" userId="7622fbc3b72aa1b5" providerId="LiveId" clId="{245BDED3-6B8C-784D-95EA-146E438D01F0}" dt="2024-11-03T17:21:01.563" v="286" actId="1076"/>
          <ac:picMkLst>
            <pc:docMk/>
            <pc:sldMk cId="3751581984" sldId="263"/>
            <ac:picMk id="7" creationId="{2D505AE8-351B-7CBE-5700-BBB3637BA92A}"/>
          </ac:picMkLst>
        </pc:picChg>
        <pc:cxnChg chg="add">
          <ac:chgData name="Sanchay Tiwari" userId="7622fbc3b72aa1b5" providerId="LiveId" clId="{245BDED3-6B8C-784D-95EA-146E438D01F0}" dt="2024-11-03T17:18:05.118" v="247" actId="26606"/>
          <ac:cxnSpMkLst>
            <pc:docMk/>
            <pc:sldMk cId="3751581984" sldId="263"/>
            <ac:cxnSpMk id="24" creationId="{7EB498BD-8089-4626-91EA-4978EBEF535E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42D79-DF14-4028-9F6B-45E5A8F74723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22508C-2802-4E5B-B600-34FDE64BCC07}">
      <dgm:prSet/>
      <dgm:spPr>
        <a:solidFill>
          <a:srgbClr val="0070C0"/>
        </a:solidFill>
      </dgm:spPr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Encourages Active Learning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Keeps the reader engaged and focused.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43081-4CF4-444C-91A1-8818FB6E7F52}" type="parTrans" cxnId="{1194EE3B-7E02-447E-9790-654D62BF84EF}">
      <dgm:prSet/>
      <dgm:spPr/>
      <dgm:t>
        <a:bodyPr/>
        <a:lstStyle/>
        <a:p>
          <a:endParaRPr lang="en-US"/>
        </a:p>
      </dgm:t>
    </dgm:pt>
    <dgm:pt modelId="{512EC3D4-7FF3-439E-91C4-D053E7F7A241}" type="sibTrans" cxnId="{1194EE3B-7E02-447E-9790-654D62BF84EF}">
      <dgm:prSet/>
      <dgm:spPr/>
      <dgm:t>
        <a:bodyPr/>
        <a:lstStyle/>
        <a:p>
          <a:endParaRPr lang="en-US"/>
        </a:p>
      </dgm:t>
    </dgm:pt>
    <dgm:pt modelId="{A1DDBCEB-01BD-42B3-9158-3357D98C37BC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Improves Critical Thinking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Prompts the reader to analyse and interpret deeper meanings.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31C5-5296-463B-A055-BCE97D668F95}" type="parTrans" cxnId="{C0409180-83F5-46CA-A80F-595EA0C02BEA}">
      <dgm:prSet/>
      <dgm:spPr/>
      <dgm:t>
        <a:bodyPr/>
        <a:lstStyle/>
        <a:p>
          <a:endParaRPr lang="en-US"/>
        </a:p>
      </dgm:t>
    </dgm:pt>
    <dgm:pt modelId="{197F6EB9-8758-4E58-BE61-43D303552E2E}" type="sibTrans" cxnId="{C0409180-83F5-46CA-A80F-595EA0C02BEA}">
      <dgm:prSet/>
      <dgm:spPr/>
      <dgm:t>
        <a:bodyPr/>
        <a:lstStyle/>
        <a:p>
          <a:endParaRPr lang="en-US"/>
        </a:p>
      </dgm:t>
    </dgm:pt>
    <dgm:pt modelId="{0B3FE688-0A8E-4609-80DE-B7DA873117D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Enhances Retention</a:t>
          </a:r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: Self-questioning aids in better memory of rhetorical techniques and stylistic elements.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8819-6531-431D-98AD-434E9EB5B6A8}" type="parTrans" cxnId="{0D639772-99FB-453D-970D-4683D68DBE8E}">
      <dgm:prSet/>
      <dgm:spPr/>
      <dgm:t>
        <a:bodyPr/>
        <a:lstStyle/>
        <a:p>
          <a:endParaRPr lang="en-US"/>
        </a:p>
      </dgm:t>
    </dgm:pt>
    <dgm:pt modelId="{DF6570C9-B3C1-49CB-9E0B-77D1DAB47EFA}" type="sibTrans" cxnId="{0D639772-99FB-453D-970D-4683D68DBE8E}">
      <dgm:prSet/>
      <dgm:spPr/>
      <dgm:t>
        <a:bodyPr/>
        <a:lstStyle/>
        <a:p>
          <a:endParaRPr lang="en-US"/>
        </a:p>
      </dgm:t>
    </dgm:pt>
    <dgm:pt modelId="{C0EBA48B-A70B-C641-9426-4BF3200F2714}" type="pres">
      <dgm:prSet presAssocID="{6DC42D79-DF14-4028-9F6B-45E5A8F74723}" presName="Name0" presStyleCnt="0">
        <dgm:presLayoutVars>
          <dgm:dir/>
          <dgm:animLvl val="lvl"/>
          <dgm:resizeHandles val="exact"/>
        </dgm:presLayoutVars>
      </dgm:prSet>
      <dgm:spPr/>
    </dgm:pt>
    <dgm:pt modelId="{D1435428-C0EB-714C-BC86-0694AFB6B7E1}" type="pres">
      <dgm:prSet presAssocID="{0B3FE688-0A8E-4609-80DE-B7DA873117DC}" presName="boxAndChildren" presStyleCnt="0"/>
      <dgm:spPr/>
    </dgm:pt>
    <dgm:pt modelId="{E9C990E2-0BF7-2B41-AE4C-80E85738DF32}" type="pres">
      <dgm:prSet presAssocID="{0B3FE688-0A8E-4609-80DE-B7DA873117DC}" presName="parentTextBox" presStyleLbl="node1" presStyleIdx="0" presStyleCnt="3"/>
      <dgm:spPr/>
    </dgm:pt>
    <dgm:pt modelId="{9B47906D-A17F-5944-ADB1-30CBC49DE8AD}" type="pres">
      <dgm:prSet presAssocID="{197F6EB9-8758-4E58-BE61-43D303552E2E}" presName="sp" presStyleCnt="0"/>
      <dgm:spPr/>
    </dgm:pt>
    <dgm:pt modelId="{05B3D319-0F8D-F747-AE5E-1F658D5580DA}" type="pres">
      <dgm:prSet presAssocID="{A1DDBCEB-01BD-42B3-9158-3357D98C37BC}" presName="arrowAndChildren" presStyleCnt="0"/>
      <dgm:spPr/>
    </dgm:pt>
    <dgm:pt modelId="{62233B89-096E-DA43-9007-F1C79DF34A9E}" type="pres">
      <dgm:prSet presAssocID="{A1DDBCEB-01BD-42B3-9158-3357D98C37BC}" presName="parentTextArrow" presStyleLbl="node1" presStyleIdx="1" presStyleCnt="3"/>
      <dgm:spPr/>
    </dgm:pt>
    <dgm:pt modelId="{731A4D5D-2C5E-BC45-A67B-60B81F261ADC}" type="pres">
      <dgm:prSet presAssocID="{512EC3D4-7FF3-439E-91C4-D053E7F7A241}" presName="sp" presStyleCnt="0"/>
      <dgm:spPr/>
    </dgm:pt>
    <dgm:pt modelId="{945AC5FA-F0C5-4048-B80D-D49C928845B2}" type="pres">
      <dgm:prSet presAssocID="{4822508C-2802-4E5B-B600-34FDE64BCC07}" presName="arrowAndChildren" presStyleCnt="0"/>
      <dgm:spPr/>
    </dgm:pt>
    <dgm:pt modelId="{2BD8BB9D-B9E5-2948-9CB8-73DCEB584525}" type="pres">
      <dgm:prSet presAssocID="{4822508C-2802-4E5B-B600-34FDE64BCC07}" presName="parentTextArrow" presStyleLbl="node1" presStyleIdx="2" presStyleCnt="3"/>
      <dgm:spPr/>
    </dgm:pt>
  </dgm:ptLst>
  <dgm:cxnLst>
    <dgm:cxn modelId="{D7173F2C-987F-2144-9093-74541EAD584E}" type="presOf" srcId="{A1DDBCEB-01BD-42B3-9158-3357D98C37BC}" destId="{62233B89-096E-DA43-9007-F1C79DF34A9E}" srcOrd="0" destOrd="0" presId="urn:microsoft.com/office/officeart/2005/8/layout/process4"/>
    <dgm:cxn modelId="{1194EE3B-7E02-447E-9790-654D62BF84EF}" srcId="{6DC42D79-DF14-4028-9F6B-45E5A8F74723}" destId="{4822508C-2802-4E5B-B600-34FDE64BCC07}" srcOrd="0" destOrd="0" parTransId="{A9443081-4CF4-444C-91A1-8818FB6E7F52}" sibTransId="{512EC3D4-7FF3-439E-91C4-D053E7F7A241}"/>
    <dgm:cxn modelId="{0D639772-99FB-453D-970D-4683D68DBE8E}" srcId="{6DC42D79-DF14-4028-9F6B-45E5A8F74723}" destId="{0B3FE688-0A8E-4609-80DE-B7DA873117DC}" srcOrd="2" destOrd="0" parTransId="{B6C88819-6531-431D-98AD-434E9EB5B6A8}" sibTransId="{DF6570C9-B3C1-49CB-9E0B-77D1DAB47EFA}"/>
    <dgm:cxn modelId="{C0409180-83F5-46CA-A80F-595EA0C02BEA}" srcId="{6DC42D79-DF14-4028-9F6B-45E5A8F74723}" destId="{A1DDBCEB-01BD-42B3-9158-3357D98C37BC}" srcOrd="1" destOrd="0" parTransId="{645731C5-5296-463B-A055-BCE97D668F95}" sibTransId="{197F6EB9-8758-4E58-BE61-43D303552E2E}"/>
    <dgm:cxn modelId="{FEBACD96-AB22-474D-87DA-00CFC06FE1F6}" type="presOf" srcId="{4822508C-2802-4E5B-B600-34FDE64BCC07}" destId="{2BD8BB9D-B9E5-2948-9CB8-73DCEB584525}" srcOrd="0" destOrd="0" presId="urn:microsoft.com/office/officeart/2005/8/layout/process4"/>
    <dgm:cxn modelId="{B60BA8A4-B52B-C543-959F-7149283BC566}" type="presOf" srcId="{0B3FE688-0A8E-4609-80DE-B7DA873117DC}" destId="{E9C990E2-0BF7-2B41-AE4C-80E85738DF32}" srcOrd="0" destOrd="0" presId="urn:microsoft.com/office/officeart/2005/8/layout/process4"/>
    <dgm:cxn modelId="{7E65B6EB-6B5D-ED42-ADF0-8D12E27CD25D}" type="presOf" srcId="{6DC42D79-DF14-4028-9F6B-45E5A8F74723}" destId="{C0EBA48B-A70B-C641-9426-4BF3200F2714}" srcOrd="0" destOrd="0" presId="urn:microsoft.com/office/officeart/2005/8/layout/process4"/>
    <dgm:cxn modelId="{F1394C42-5CF5-F543-8B16-B5C77FACBC7B}" type="presParOf" srcId="{C0EBA48B-A70B-C641-9426-4BF3200F2714}" destId="{D1435428-C0EB-714C-BC86-0694AFB6B7E1}" srcOrd="0" destOrd="0" presId="urn:microsoft.com/office/officeart/2005/8/layout/process4"/>
    <dgm:cxn modelId="{A61A4089-A134-5548-B1F1-8C4B04B1441E}" type="presParOf" srcId="{D1435428-C0EB-714C-BC86-0694AFB6B7E1}" destId="{E9C990E2-0BF7-2B41-AE4C-80E85738DF32}" srcOrd="0" destOrd="0" presId="urn:microsoft.com/office/officeart/2005/8/layout/process4"/>
    <dgm:cxn modelId="{59225321-E2B1-C94C-9781-3203C00F0009}" type="presParOf" srcId="{C0EBA48B-A70B-C641-9426-4BF3200F2714}" destId="{9B47906D-A17F-5944-ADB1-30CBC49DE8AD}" srcOrd="1" destOrd="0" presId="urn:microsoft.com/office/officeart/2005/8/layout/process4"/>
    <dgm:cxn modelId="{DEB475BE-4284-9041-A649-CCE90E51A282}" type="presParOf" srcId="{C0EBA48B-A70B-C641-9426-4BF3200F2714}" destId="{05B3D319-0F8D-F747-AE5E-1F658D5580DA}" srcOrd="2" destOrd="0" presId="urn:microsoft.com/office/officeart/2005/8/layout/process4"/>
    <dgm:cxn modelId="{62DE3C19-408E-0643-B5FB-45FF1A3EBF71}" type="presParOf" srcId="{05B3D319-0F8D-F747-AE5E-1F658D5580DA}" destId="{62233B89-096E-DA43-9007-F1C79DF34A9E}" srcOrd="0" destOrd="0" presId="urn:microsoft.com/office/officeart/2005/8/layout/process4"/>
    <dgm:cxn modelId="{3A50C3D0-2B27-9346-BFDB-AF6ACD58CF16}" type="presParOf" srcId="{C0EBA48B-A70B-C641-9426-4BF3200F2714}" destId="{731A4D5D-2C5E-BC45-A67B-60B81F261ADC}" srcOrd="3" destOrd="0" presId="urn:microsoft.com/office/officeart/2005/8/layout/process4"/>
    <dgm:cxn modelId="{D43D7D14-6A85-D04C-B7B1-7524CDAD634F}" type="presParOf" srcId="{C0EBA48B-A70B-C641-9426-4BF3200F2714}" destId="{945AC5FA-F0C5-4048-B80D-D49C928845B2}" srcOrd="4" destOrd="0" presId="urn:microsoft.com/office/officeart/2005/8/layout/process4"/>
    <dgm:cxn modelId="{554838D4-9980-B04D-B697-417A85462DF3}" type="presParOf" srcId="{945AC5FA-F0C5-4048-B80D-D49C928845B2}" destId="{2BD8BB9D-B9E5-2948-9CB8-73DCEB5845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D7B8B-FC19-4A69-952F-D9C1AB37CA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9571BA-2BCA-4E97-A3EF-EC86710F0E20}">
      <dgm:prSet custT="1"/>
      <dgm:spPr/>
      <dgm:t>
        <a:bodyPr/>
        <a:lstStyle/>
        <a:p>
          <a:pPr algn="ctr"/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Clarifying Questions</a:t>
          </a:r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: What is the main idea or theme?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1879D-25B5-456E-9BC0-264F9B284C1D}" type="parTrans" cxnId="{849EEBF5-D78B-4DA2-82F5-F50DC027EA02}">
      <dgm:prSet/>
      <dgm:spPr/>
      <dgm:t>
        <a:bodyPr/>
        <a:lstStyle/>
        <a:p>
          <a:endParaRPr lang="en-US"/>
        </a:p>
      </dgm:t>
    </dgm:pt>
    <dgm:pt modelId="{DDE0EA29-394E-4A9D-9D24-10A24EACF08D}" type="sibTrans" cxnId="{849EEBF5-D78B-4DA2-82F5-F50DC027EA02}">
      <dgm:prSet/>
      <dgm:spPr/>
      <dgm:t>
        <a:bodyPr/>
        <a:lstStyle/>
        <a:p>
          <a:endParaRPr lang="en-US"/>
        </a:p>
      </dgm:t>
    </dgm:pt>
    <dgm:pt modelId="{D183DBC9-2088-45E6-856F-522AE4745F4D}">
      <dgm:prSet custT="1"/>
      <dgm:spPr/>
      <dgm:t>
        <a:bodyPr/>
        <a:lstStyle/>
        <a:p>
          <a:r>
            <a:rPr lang="en-GB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Analytical Questions</a:t>
          </a:r>
          <a:r>
            <a:rPr lang="en-GB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: How does the use of prosody contribute to the text’s impact?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C18E4-9955-49A5-932D-15A8526EE661}" type="parTrans" cxnId="{708A1C79-C401-4AC8-8C15-97320F522F70}">
      <dgm:prSet/>
      <dgm:spPr/>
      <dgm:t>
        <a:bodyPr/>
        <a:lstStyle/>
        <a:p>
          <a:endParaRPr lang="en-US"/>
        </a:p>
      </dgm:t>
    </dgm:pt>
    <dgm:pt modelId="{408F7E08-5C72-4EC1-92E9-6596B2A5F689}" type="sibTrans" cxnId="{708A1C79-C401-4AC8-8C15-97320F522F70}">
      <dgm:prSet/>
      <dgm:spPr/>
      <dgm:t>
        <a:bodyPr/>
        <a:lstStyle/>
        <a:p>
          <a:endParaRPr lang="en-US"/>
        </a:p>
      </dgm:t>
    </dgm:pt>
    <dgm:pt modelId="{9F60DF90-DB13-44A8-BBB3-04C70696E183}">
      <dgm:prSet custT="1"/>
      <dgm:spPr>
        <a:solidFill>
          <a:srgbClr val="002060"/>
        </a:solidFill>
      </dgm:spPr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Interpretive Questions</a:t>
          </a:r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: What is the author’s intention behind this choice of rhetorical device?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F06B6-B3A7-4DF4-867C-3E3C812C6B11}" type="parTrans" cxnId="{22D932EB-83B6-4B07-99BB-36FDF3DC2DE8}">
      <dgm:prSet/>
      <dgm:spPr/>
      <dgm:t>
        <a:bodyPr/>
        <a:lstStyle/>
        <a:p>
          <a:endParaRPr lang="en-US"/>
        </a:p>
      </dgm:t>
    </dgm:pt>
    <dgm:pt modelId="{006068C9-9FF2-4C83-894D-829938DAA279}" type="sibTrans" cxnId="{22D932EB-83B6-4B07-99BB-36FDF3DC2DE8}">
      <dgm:prSet/>
      <dgm:spPr/>
      <dgm:t>
        <a:bodyPr/>
        <a:lstStyle/>
        <a:p>
          <a:endParaRPr lang="en-US"/>
        </a:p>
      </dgm:t>
    </dgm:pt>
    <dgm:pt modelId="{B9661F10-6296-45AD-BA0F-56144FFA7D61}">
      <dgm:prSet custT="1"/>
      <dgm:spPr/>
      <dgm:t>
        <a:bodyPr/>
        <a:lstStyle/>
        <a:p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Reflective Questions</a:t>
          </a:r>
          <a:r>
            <a:rPr lang="en-GB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: How does this style affect my understanding or emotional response?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18A0D-3E61-4DC5-9FE6-02230CDFFAFD}" type="parTrans" cxnId="{2235292E-8122-4094-A412-9D185D192F1F}">
      <dgm:prSet/>
      <dgm:spPr/>
      <dgm:t>
        <a:bodyPr/>
        <a:lstStyle/>
        <a:p>
          <a:endParaRPr lang="en-US"/>
        </a:p>
      </dgm:t>
    </dgm:pt>
    <dgm:pt modelId="{F4603254-B250-43D1-B931-E27FCB3AAA33}" type="sibTrans" cxnId="{2235292E-8122-4094-A412-9D185D192F1F}">
      <dgm:prSet/>
      <dgm:spPr/>
      <dgm:t>
        <a:bodyPr/>
        <a:lstStyle/>
        <a:p>
          <a:endParaRPr lang="en-US"/>
        </a:p>
      </dgm:t>
    </dgm:pt>
    <dgm:pt modelId="{B0FC550E-1C99-4305-8F9F-78254594C3C0}" type="pres">
      <dgm:prSet presAssocID="{F36D7B8B-FC19-4A69-952F-D9C1AB37CA8E}" presName="root" presStyleCnt="0">
        <dgm:presLayoutVars>
          <dgm:dir/>
          <dgm:resizeHandles val="exact"/>
        </dgm:presLayoutVars>
      </dgm:prSet>
      <dgm:spPr/>
    </dgm:pt>
    <dgm:pt modelId="{698CFF88-4422-4C2D-8DC1-4457B1A9C3A7}" type="pres">
      <dgm:prSet presAssocID="{5D9571BA-2BCA-4E97-A3EF-EC86710F0E20}" presName="compNode" presStyleCnt="0"/>
      <dgm:spPr/>
    </dgm:pt>
    <dgm:pt modelId="{A1EBD969-4D2A-4B94-962B-EB056FB0FA6D}" type="pres">
      <dgm:prSet presAssocID="{5D9571BA-2BCA-4E97-A3EF-EC86710F0E20}" presName="bgRect" presStyleLbl="bgShp" presStyleIdx="0" presStyleCnt="4"/>
      <dgm:spPr/>
    </dgm:pt>
    <dgm:pt modelId="{A9CF6C54-2D79-4300-9F6D-3CF12161CC0B}" type="pres">
      <dgm:prSet presAssocID="{5D9571BA-2BCA-4E97-A3EF-EC86710F0E2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76FAA0C-F139-4DD6-BD7C-CB33978BD3F1}" type="pres">
      <dgm:prSet presAssocID="{5D9571BA-2BCA-4E97-A3EF-EC86710F0E20}" presName="spaceRect" presStyleCnt="0"/>
      <dgm:spPr/>
    </dgm:pt>
    <dgm:pt modelId="{D8A9D2D7-8C32-4E70-A5BB-C355189F2D31}" type="pres">
      <dgm:prSet presAssocID="{5D9571BA-2BCA-4E97-A3EF-EC86710F0E20}" presName="parTx" presStyleLbl="revTx" presStyleIdx="0" presStyleCnt="4">
        <dgm:presLayoutVars>
          <dgm:chMax val="0"/>
          <dgm:chPref val="0"/>
        </dgm:presLayoutVars>
      </dgm:prSet>
      <dgm:spPr/>
    </dgm:pt>
    <dgm:pt modelId="{28F66538-6B25-400D-AA7F-352BA3400AE8}" type="pres">
      <dgm:prSet presAssocID="{DDE0EA29-394E-4A9D-9D24-10A24EACF08D}" presName="sibTrans" presStyleCnt="0"/>
      <dgm:spPr/>
    </dgm:pt>
    <dgm:pt modelId="{F4E5EEEB-3A73-47E0-8645-FAE2A3154FC1}" type="pres">
      <dgm:prSet presAssocID="{D183DBC9-2088-45E6-856F-522AE4745F4D}" presName="compNode" presStyleCnt="0"/>
      <dgm:spPr/>
    </dgm:pt>
    <dgm:pt modelId="{C70D086A-432F-40DB-B199-C6A8E500261A}" type="pres">
      <dgm:prSet presAssocID="{D183DBC9-2088-45E6-856F-522AE4745F4D}" presName="bgRect" presStyleLbl="bgShp" presStyleIdx="1" presStyleCnt="4"/>
      <dgm:spPr/>
    </dgm:pt>
    <dgm:pt modelId="{E4EBD6F2-2A23-4A01-824D-B1CFEB28ECA7}" type="pres">
      <dgm:prSet presAssocID="{D183DBC9-2088-45E6-856F-522AE4745F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551BDC6-CE65-4E54-97D8-B09FC888B472}" type="pres">
      <dgm:prSet presAssocID="{D183DBC9-2088-45E6-856F-522AE4745F4D}" presName="spaceRect" presStyleCnt="0"/>
      <dgm:spPr/>
    </dgm:pt>
    <dgm:pt modelId="{02BB9D34-A1BB-4B9C-AFDB-10A97DD5F0F9}" type="pres">
      <dgm:prSet presAssocID="{D183DBC9-2088-45E6-856F-522AE4745F4D}" presName="parTx" presStyleLbl="revTx" presStyleIdx="1" presStyleCnt="4" custScaleY="152603">
        <dgm:presLayoutVars>
          <dgm:chMax val="0"/>
          <dgm:chPref val="0"/>
        </dgm:presLayoutVars>
      </dgm:prSet>
      <dgm:spPr/>
    </dgm:pt>
    <dgm:pt modelId="{79E434DB-4783-4F51-AA12-C1863C194497}" type="pres">
      <dgm:prSet presAssocID="{408F7E08-5C72-4EC1-92E9-6596B2A5F689}" presName="sibTrans" presStyleCnt="0"/>
      <dgm:spPr/>
    </dgm:pt>
    <dgm:pt modelId="{B5E9EF9E-3E0B-408D-A507-97433AE595A7}" type="pres">
      <dgm:prSet presAssocID="{9F60DF90-DB13-44A8-BBB3-04C70696E183}" presName="compNode" presStyleCnt="0"/>
      <dgm:spPr/>
    </dgm:pt>
    <dgm:pt modelId="{248B8BDB-6F2E-4DC1-BCD3-766AAEFD4940}" type="pres">
      <dgm:prSet presAssocID="{9F60DF90-DB13-44A8-BBB3-04C70696E183}" presName="bgRect" presStyleLbl="bgShp" presStyleIdx="2" presStyleCnt="4"/>
      <dgm:spPr/>
    </dgm:pt>
    <dgm:pt modelId="{9DE4078F-F932-4285-9656-AEEFA386893C}" type="pres">
      <dgm:prSet presAssocID="{9F60DF90-DB13-44A8-BBB3-04C70696E18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2B28052-A50B-4108-9311-110804194659}" type="pres">
      <dgm:prSet presAssocID="{9F60DF90-DB13-44A8-BBB3-04C70696E183}" presName="spaceRect" presStyleCnt="0"/>
      <dgm:spPr/>
    </dgm:pt>
    <dgm:pt modelId="{0AEF65F7-B1B9-4872-A8EC-433BCF182918}" type="pres">
      <dgm:prSet presAssocID="{9F60DF90-DB13-44A8-BBB3-04C70696E183}" presName="parTx" presStyleLbl="revTx" presStyleIdx="2" presStyleCnt="4" custScaleY="108789">
        <dgm:presLayoutVars>
          <dgm:chMax val="0"/>
          <dgm:chPref val="0"/>
        </dgm:presLayoutVars>
      </dgm:prSet>
      <dgm:spPr/>
    </dgm:pt>
    <dgm:pt modelId="{AB444A82-A945-4C9F-8B37-588D1769904D}" type="pres">
      <dgm:prSet presAssocID="{006068C9-9FF2-4C83-894D-829938DAA279}" presName="sibTrans" presStyleCnt="0"/>
      <dgm:spPr/>
    </dgm:pt>
    <dgm:pt modelId="{AAE5DE14-34CF-4880-A298-ADC3925E3CC1}" type="pres">
      <dgm:prSet presAssocID="{B9661F10-6296-45AD-BA0F-56144FFA7D61}" presName="compNode" presStyleCnt="0"/>
      <dgm:spPr/>
    </dgm:pt>
    <dgm:pt modelId="{C2583C30-D196-43EC-8355-8D31DD9BBE24}" type="pres">
      <dgm:prSet presAssocID="{B9661F10-6296-45AD-BA0F-56144FFA7D61}" presName="bgRect" presStyleLbl="bgShp" presStyleIdx="3" presStyleCnt="4"/>
      <dgm:spPr/>
    </dgm:pt>
    <dgm:pt modelId="{752A4F9B-EE1C-4F64-AF7F-C630D93DB061}" type="pres">
      <dgm:prSet presAssocID="{B9661F10-6296-45AD-BA0F-56144FFA7D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943AA86-5BE1-4423-BF31-F779F14A5903}" type="pres">
      <dgm:prSet presAssocID="{B9661F10-6296-45AD-BA0F-56144FFA7D61}" presName="spaceRect" presStyleCnt="0"/>
      <dgm:spPr/>
    </dgm:pt>
    <dgm:pt modelId="{7F8B43B9-7263-443D-8312-679F7BF7C1DF}" type="pres">
      <dgm:prSet presAssocID="{B9661F10-6296-45AD-BA0F-56144FFA7D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ECA5007-8F79-4265-9EEB-23F8424543DF}" type="presOf" srcId="{D183DBC9-2088-45E6-856F-522AE4745F4D}" destId="{02BB9D34-A1BB-4B9C-AFDB-10A97DD5F0F9}" srcOrd="0" destOrd="0" presId="urn:microsoft.com/office/officeart/2018/2/layout/IconVerticalSolidList"/>
    <dgm:cxn modelId="{2235292E-8122-4094-A412-9D185D192F1F}" srcId="{F36D7B8B-FC19-4A69-952F-D9C1AB37CA8E}" destId="{B9661F10-6296-45AD-BA0F-56144FFA7D61}" srcOrd="3" destOrd="0" parTransId="{5E818A0D-3E61-4DC5-9FE6-02230CDFFAFD}" sibTransId="{F4603254-B250-43D1-B931-E27FCB3AAA33}"/>
    <dgm:cxn modelId="{708A1C79-C401-4AC8-8C15-97320F522F70}" srcId="{F36D7B8B-FC19-4A69-952F-D9C1AB37CA8E}" destId="{D183DBC9-2088-45E6-856F-522AE4745F4D}" srcOrd="1" destOrd="0" parTransId="{446C18E4-9955-49A5-932D-15A8526EE661}" sibTransId="{408F7E08-5C72-4EC1-92E9-6596B2A5F689}"/>
    <dgm:cxn modelId="{E9AE96A8-D802-45B0-9977-07A4AF606EA0}" type="presOf" srcId="{9F60DF90-DB13-44A8-BBB3-04C70696E183}" destId="{0AEF65F7-B1B9-4872-A8EC-433BCF182918}" srcOrd="0" destOrd="0" presId="urn:microsoft.com/office/officeart/2018/2/layout/IconVerticalSolidList"/>
    <dgm:cxn modelId="{4B6FE8B8-DCD5-484A-87F1-39EB720D7ABD}" type="presOf" srcId="{5D9571BA-2BCA-4E97-A3EF-EC86710F0E20}" destId="{D8A9D2D7-8C32-4E70-A5BB-C355189F2D31}" srcOrd="0" destOrd="0" presId="urn:microsoft.com/office/officeart/2018/2/layout/IconVerticalSolidList"/>
    <dgm:cxn modelId="{0FB029C0-26A3-4FB7-9663-7FA5A77E2582}" type="presOf" srcId="{B9661F10-6296-45AD-BA0F-56144FFA7D61}" destId="{7F8B43B9-7263-443D-8312-679F7BF7C1DF}" srcOrd="0" destOrd="0" presId="urn:microsoft.com/office/officeart/2018/2/layout/IconVerticalSolidList"/>
    <dgm:cxn modelId="{67BFA6CB-E7DA-4FD2-9A1F-DB5D143AFA4A}" type="presOf" srcId="{F36D7B8B-FC19-4A69-952F-D9C1AB37CA8E}" destId="{B0FC550E-1C99-4305-8F9F-78254594C3C0}" srcOrd="0" destOrd="0" presId="urn:microsoft.com/office/officeart/2018/2/layout/IconVerticalSolidList"/>
    <dgm:cxn modelId="{22D932EB-83B6-4B07-99BB-36FDF3DC2DE8}" srcId="{F36D7B8B-FC19-4A69-952F-D9C1AB37CA8E}" destId="{9F60DF90-DB13-44A8-BBB3-04C70696E183}" srcOrd="2" destOrd="0" parTransId="{681F06B6-B3A7-4DF4-867C-3E3C812C6B11}" sibTransId="{006068C9-9FF2-4C83-894D-829938DAA279}"/>
    <dgm:cxn modelId="{849EEBF5-D78B-4DA2-82F5-F50DC027EA02}" srcId="{F36D7B8B-FC19-4A69-952F-D9C1AB37CA8E}" destId="{5D9571BA-2BCA-4E97-A3EF-EC86710F0E20}" srcOrd="0" destOrd="0" parTransId="{5A41879D-25B5-456E-9BC0-264F9B284C1D}" sibTransId="{DDE0EA29-394E-4A9D-9D24-10A24EACF08D}"/>
    <dgm:cxn modelId="{AF061366-C462-42F6-80FD-2A5590D7E996}" type="presParOf" srcId="{B0FC550E-1C99-4305-8F9F-78254594C3C0}" destId="{698CFF88-4422-4C2D-8DC1-4457B1A9C3A7}" srcOrd="0" destOrd="0" presId="urn:microsoft.com/office/officeart/2018/2/layout/IconVerticalSolidList"/>
    <dgm:cxn modelId="{4A82B6BA-C7B1-430F-A89E-BE8C98130EFD}" type="presParOf" srcId="{698CFF88-4422-4C2D-8DC1-4457B1A9C3A7}" destId="{A1EBD969-4D2A-4B94-962B-EB056FB0FA6D}" srcOrd="0" destOrd="0" presId="urn:microsoft.com/office/officeart/2018/2/layout/IconVerticalSolidList"/>
    <dgm:cxn modelId="{945A24B6-1EAA-406F-84F1-5375D7C11EFB}" type="presParOf" srcId="{698CFF88-4422-4C2D-8DC1-4457B1A9C3A7}" destId="{A9CF6C54-2D79-4300-9F6D-3CF12161CC0B}" srcOrd="1" destOrd="0" presId="urn:microsoft.com/office/officeart/2018/2/layout/IconVerticalSolidList"/>
    <dgm:cxn modelId="{849BE680-75B0-45E2-883D-BEB8C015FEAE}" type="presParOf" srcId="{698CFF88-4422-4C2D-8DC1-4457B1A9C3A7}" destId="{176FAA0C-F139-4DD6-BD7C-CB33978BD3F1}" srcOrd="2" destOrd="0" presId="urn:microsoft.com/office/officeart/2018/2/layout/IconVerticalSolidList"/>
    <dgm:cxn modelId="{64642F13-882B-4BCD-836C-ABC1D6727FE9}" type="presParOf" srcId="{698CFF88-4422-4C2D-8DC1-4457B1A9C3A7}" destId="{D8A9D2D7-8C32-4E70-A5BB-C355189F2D31}" srcOrd="3" destOrd="0" presId="urn:microsoft.com/office/officeart/2018/2/layout/IconVerticalSolidList"/>
    <dgm:cxn modelId="{81FD8736-FF51-48A5-8B34-9BC17634574F}" type="presParOf" srcId="{B0FC550E-1C99-4305-8F9F-78254594C3C0}" destId="{28F66538-6B25-400D-AA7F-352BA3400AE8}" srcOrd="1" destOrd="0" presId="urn:microsoft.com/office/officeart/2018/2/layout/IconVerticalSolidList"/>
    <dgm:cxn modelId="{8431977C-0BF5-4464-9B67-4DD79E4C66F0}" type="presParOf" srcId="{B0FC550E-1C99-4305-8F9F-78254594C3C0}" destId="{F4E5EEEB-3A73-47E0-8645-FAE2A3154FC1}" srcOrd="2" destOrd="0" presId="urn:microsoft.com/office/officeart/2018/2/layout/IconVerticalSolidList"/>
    <dgm:cxn modelId="{6FB2DB0F-93C3-40F9-8557-E7F50449020E}" type="presParOf" srcId="{F4E5EEEB-3A73-47E0-8645-FAE2A3154FC1}" destId="{C70D086A-432F-40DB-B199-C6A8E500261A}" srcOrd="0" destOrd="0" presId="urn:microsoft.com/office/officeart/2018/2/layout/IconVerticalSolidList"/>
    <dgm:cxn modelId="{6988BCC4-CB09-4DA5-8D03-03B344A627E9}" type="presParOf" srcId="{F4E5EEEB-3A73-47E0-8645-FAE2A3154FC1}" destId="{E4EBD6F2-2A23-4A01-824D-B1CFEB28ECA7}" srcOrd="1" destOrd="0" presId="urn:microsoft.com/office/officeart/2018/2/layout/IconVerticalSolidList"/>
    <dgm:cxn modelId="{455D94A5-3912-4439-8745-AD09DF9D0F1D}" type="presParOf" srcId="{F4E5EEEB-3A73-47E0-8645-FAE2A3154FC1}" destId="{7551BDC6-CE65-4E54-97D8-B09FC888B472}" srcOrd="2" destOrd="0" presId="urn:microsoft.com/office/officeart/2018/2/layout/IconVerticalSolidList"/>
    <dgm:cxn modelId="{BF0C11EB-43E4-4076-89CD-65A66D9B340D}" type="presParOf" srcId="{F4E5EEEB-3A73-47E0-8645-FAE2A3154FC1}" destId="{02BB9D34-A1BB-4B9C-AFDB-10A97DD5F0F9}" srcOrd="3" destOrd="0" presId="urn:microsoft.com/office/officeart/2018/2/layout/IconVerticalSolidList"/>
    <dgm:cxn modelId="{F4BBC275-9E11-4E85-9388-481F25029523}" type="presParOf" srcId="{B0FC550E-1C99-4305-8F9F-78254594C3C0}" destId="{79E434DB-4783-4F51-AA12-C1863C194497}" srcOrd="3" destOrd="0" presId="urn:microsoft.com/office/officeart/2018/2/layout/IconVerticalSolidList"/>
    <dgm:cxn modelId="{81D098B4-1130-43A3-A5DF-0063151F8650}" type="presParOf" srcId="{B0FC550E-1C99-4305-8F9F-78254594C3C0}" destId="{B5E9EF9E-3E0B-408D-A507-97433AE595A7}" srcOrd="4" destOrd="0" presId="urn:microsoft.com/office/officeart/2018/2/layout/IconVerticalSolidList"/>
    <dgm:cxn modelId="{2B46BAE4-08C2-4ED3-BFD4-11211E1E4C10}" type="presParOf" srcId="{B5E9EF9E-3E0B-408D-A507-97433AE595A7}" destId="{248B8BDB-6F2E-4DC1-BCD3-766AAEFD4940}" srcOrd="0" destOrd="0" presId="urn:microsoft.com/office/officeart/2018/2/layout/IconVerticalSolidList"/>
    <dgm:cxn modelId="{D89B0130-14D5-4A33-B6B5-21EA251B4D0A}" type="presParOf" srcId="{B5E9EF9E-3E0B-408D-A507-97433AE595A7}" destId="{9DE4078F-F932-4285-9656-AEEFA386893C}" srcOrd="1" destOrd="0" presId="urn:microsoft.com/office/officeart/2018/2/layout/IconVerticalSolidList"/>
    <dgm:cxn modelId="{1A9A302B-54D4-4986-AABE-5D6F48F81AA3}" type="presParOf" srcId="{B5E9EF9E-3E0B-408D-A507-97433AE595A7}" destId="{B2B28052-A50B-4108-9311-110804194659}" srcOrd="2" destOrd="0" presId="urn:microsoft.com/office/officeart/2018/2/layout/IconVerticalSolidList"/>
    <dgm:cxn modelId="{35B39BBD-7D7B-43B1-921C-D9FB1197B473}" type="presParOf" srcId="{B5E9EF9E-3E0B-408D-A507-97433AE595A7}" destId="{0AEF65F7-B1B9-4872-A8EC-433BCF182918}" srcOrd="3" destOrd="0" presId="urn:microsoft.com/office/officeart/2018/2/layout/IconVerticalSolidList"/>
    <dgm:cxn modelId="{4692A5D3-FA3B-4A16-987D-17B410B86021}" type="presParOf" srcId="{B0FC550E-1C99-4305-8F9F-78254594C3C0}" destId="{AB444A82-A945-4C9F-8B37-588D1769904D}" srcOrd="5" destOrd="0" presId="urn:microsoft.com/office/officeart/2018/2/layout/IconVerticalSolidList"/>
    <dgm:cxn modelId="{BA31C85C-C952-493A-8CCE-C5BA6DEC234A}" type="presParOf" srcId="{B0FC550E-1C99-4305-8F9F-78254594C3C0}" destId="{AAE5DE14-34CF-4880-A298-ADC3925E3CC1}" srcOrd="6" destOrd="0" presId="urn:microsoft.com/office/officeart/2018/2/layout/IconVerticalSolidList"/>
    <dgm:cxn modelId="{15AC9C43-2EE4-474E-8741-B3768744C656}" type="presParOf" srcId="{AAE5DE14-34CF-4880-A298-ADC3925E3CC1}" destId="{C2583C30-D196-43EC-8355-8D31DD9BBE24}" srcOrd="0" destOrd="0" presId="urn:microsoft.com/office/officeart/2018/2/layout/IconVerticalSolidList"/>
    <dgm:cxn modelId="{43CB5B22-E1A0-4662-87EF-0A3093DB28F6}" type="presParOf" srcId="{AAE5DE14-34CF-4880-A298-ADC3925E3CC1}" destId="{752A4F9B-EE1C-4F64-AF7F-C630D93DB061}" srcOrd="1" destOrd="0" presId="urn:microsoft.com/office/officeart/2018/2/layout/IconVerticalSolidList"/>
    <dgm:cxn modelId="{0F2AED17-D362-4179-8A6D-0C474E9004D6}" type="presParOf" srcId="{AAE5DE14-34CF-4880-A298-ADC3925E3CC1}" destId="{A943AA86-5BE1-4423-BF31-F779F14A5903}" srcOrd="2" destOrd="0" presId="urn:microsoft.com/office/officeart/2018/2/layout/IconVerticalSolidList"/>
    <dgm:cxn modelId="{6BEDFE7C-BBE1-4C91-92DF-0583089A727E}" type="presParOf" srcId="{AAE5DE14-34CF-4880-A298-ADC3925E3CC1}" destId="{7F8B43B9-7263-443D-8312-679F7BF7C1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B0F3F-AC95-4277-BF75-5901C74EA95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8770C-C9E0-40FC-BCA9-7D16EDA0F335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Be Specific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Focus on a particular rhetorical or prosodic device (e.g., alliteration, metaphor).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1CA26-9E1E-4A91-B24B-98EBB50EE1CC}" type="parTrans" cxnId="{492784E6-CEC5-40A3-AB4D-53DA47B063B8}">
      <dgm:prSet/>
      <dgm:spPr/>
      <dgm:t>
        <a:bodyPr/>
        <a:lstStyle/>
        <a:p>
          <a:endParaRPr lang="en-US"/>
        </a:p>
      </dgm:t>
    </dgm:pt>
    <dgm:pt modelId="{48E071D9-B28A-4A63-9353-4EA3738FF868}" type="sibTrans" cxnId="{492784E6-CEC5-40A3-AB4D-53DA47B063B8}">
      <dgm:prSet/>
      <dgm:spPr/>
      <dgm:t>
        <a:bodyPr/>
        <a:lstStyle/>
        <a:p>
          <a:endParaRPr lang="en-US"/>
        </a:p>
      </dgm:t>
    </dgm:pt>
    <dgm:pt modelId="{80E681EF-CFEB-4358-87AD-B22D3D26A85C}">
      <dgm:prSet/>
      <dgm:spPr/>
      <dgm:t>
        <a:bodyPr/>
        <a:lstStyle/>
        <a:p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Stay Open-Ended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Use “How” and “Why” to encourage deeper thinking.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54985-491B-4C5C-9819-D2411B3EFE74}" type="parTrans" cxnId="{2E3C00BB-D902-478C-98FB-6514FD40FDA0}">
      <dgm:prSet/>
      <dgm:spPr/>
      <dgm:t>
        <a:bodyPr/>
        <a:lstStyle/>
        <a:p>
          <a:endParaRPr lang="en-US"/>
        </a:p>
      </dgm:t>
    </dgm:pt>
    <dgm:pt modelId="{0C5B8B72-D31F-4073-B6F4-BFCD35E4CEC5}" type="sibTrans" cxnId="{2E3C00BB-D902-478C-98FB-6514FD40FDA0}">
      <dgm:prSet/>
      <dgm:spPr/>
      <dgm:t>
        <a:bodyPr/>
        <a:lstStyle/>
        <a:p>
          <a:endParaRPr lang="en-US"/>
        </a:p>
      </dgm:t>
    </dgm:pt>
    <dgm:pt modelId="{1902D918-DA3E-49AC-967A-096CA3895716}">
      <dgm:prSet/>
      <dgm:spPr/>
      <dgm:t>
        <a:bodyPr/>
        <a:lstStyle/>
        <a:p>
          <a:pPr algn="ctr"/>
          <a:r>
            <a:rPr lang="en-GB" b="1" dirty="0">
              <a:latin typeface="Times New Roman" panose="02020603050405020304" pitchFamily="18" charset="0"/>
              <a:cs typeface="Times New Roman" panose="02020603050405020304" pitchFamily="18" charset="0"/>
            </a:rPr>
            <a:t>Consider the Audience and Purpose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How does this element affect the audience’s perception?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0D193-9E39-47CE-8D18-8B19232C1FFB}" type="parTrans" cxnId="{EC3AF558-4AA9-47F8-8790-5F851E26D803}">
      <dgm:prSet/>
      <dgm:spPr/>
      <dgm:t>
        <a:bodyPr/>
        <a:lstStyle/>
        <a:p>
          <a:endParaRPr lang="en-US"/>
        </a:p>
      </dgm:t>
    </dgm:pt>
    <dgm:pt modelId="{B4D9D42A-F6D1-4764-9230-4F43B21B14C6}" type="sibTrans" cxnId="{EC3AF558-4AA9-47F8-8790-5F851E26D803}">
      <dgm:prSet/>
      <dgm:spPr/>
      <dgm:t>
        <a:bodyPr/>
        <a:lstStyle/>
        <a:p>
          <a:endParaRPr lang="en-US"/>
        </a:p>
      </dgm:t>
    </dgm:pt>
    <dgm:pt modelId="{BEA6709A-1E1A-2049-A048-9BC0E0B3FF23}" type="pres">
      <dgm:prSet presAssocID="{AF5B0F3F-AC95-4277-BF75-5901C74EA95A}" presName="Name0" presStyleCnt="0">
        <dgm:presLayoutVars>
          <dgm:dir/>
          <dgm:animLvl val="lvl"/>
          <dgm:resizeHandles val="exact"/>
        </dgm:presLayoutVars>
      </dgm:prSet>
      <dgm:spPr/>
    </dgm:pt>
    <dgm:pt modelId="{BB8AFF04-8ACE-1741-A101-5DB908BAB7D7}" type="pres">
      <dgm:prSet presAssocID="{8E98770C-C9E0-40FC-BCA9-7D16EDA0F335}" presName="linNode" presStyleCnt="0"/>
      <dgm:spPr/>
    </dgm:pt>
    <dgm:pt modelId="{B6FBE82F-1909-4A4A-8D79-F46EA213E61D}" type="pres">
      <dgm:prSet presAssocID="{8E98770C-C9E0-40FC-BCA9-7D16EDA0F335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9433809A-7E1B-CF42-AA60-12ED66B012FC}" type="pres">
      <dgm:prSet presAssocID="{48E071D9-B28A-4A63-9353-4EA3738FF868}" presName="sp" presStyleCnt="0"/>
      <dgm:spPr/>
    </dgm:pt>
    <dgm:pt modelId="{3692EBB9-BF2B-8F46-A5DC-0818996CDA47}" type="pres">
      <dgm:prSet presAssocID="{80E681EF-CFEB-4358-87AD-B22D3D26A85C}" presName="linNode" presStyleCnt="0"/>
      <dgm:spPr/>
    </dgm:pt>
    <dgm:pt modelId="{67CAD3C2-CFE1-7F41-9895-E8D50C26223B}" type="pres">
      <dgm:prSet presAssocID="{80E681EF-CFEB-4358-87AD-B22D3D26A85C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617E2BBF-962E-E342-8EAB-E30FCD6EED99}" type="pres">
      <dgm:prSet presAssocID="{0C5B8B72-D31F-4073-B6F4-BFCD35E4CEC5}" presName="sp" presStyleCnt="0"/>
      <dgm:spPr/>
    </dgm:pt>
    <dgm:pt modelId="{EFA19BAC-75F9-8841-927B-CAD51424C448}" type="pres">
      <dgm:prSet presAssocID="{1902D918-DA3E-49AC-967A-096CA3895716}" presName="linNode" presStyleCnt="0"/>
      <dgm:spPr/>
    </dgm:pt>
    <dgm:pt modelId="{372546A4-A070-EE4A-82B4-22CD48ED3833}" type="pres">
      <dgm:prSet presAssocID="{1902D918-DA3E-49AC-967A-096CA3895716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2FE71953-1341-AB4B-AB26-6E82F2AF73A2}" type="presOf" srcId="{AF5B0F3F-AC95-4277-BF75-5901C74EA95A}" destId="{BEA6709A-1E1A-2049-A048-9BC0E0B3FF23}" srcOrd="0" destOrd="0" presId="urn:microsoft.com/office/officeart/2005/8/layout/vList5"/>
    <dgm:cxn modelId="{EC3AF558-4AA9-47F8-8790-5F851E26D803}" srcId="{AF5B0F3F-AC95-4277-BF75-5901C74EA95A}" destId="{1902D918-DA3E-49AC-967A-096CA3895716}" srcOrd="2" destOrd="0" parTransId="{CF10D193-9E39-47CE-8D18-8B19232C1FFB}" sibTransId="{B4D9D42A-F6D1-4764-9230-4F43B21B14C6}"/>
    <dgm:cxn modelId="{91016B69-A4AF-5349-A062-CF7510B20DE1}" type="presOf" srcId="{8E98770C-C9E0-40FC-BCA9-7D16EDA0F335}" destId="{B6FBE82F-1909-4A4A-8D79-F46EA213E61D}" srcOrd="0" destOrd="0" presId="urn:microsoft.com/office/officeart/2005/8/layout/vList5"/>
    <dgm:cxn modelId="{2E3C00BB-D902-478C-98FB-6514FD40FDA0}" srcId="{AF5B0F3F-AC95-4277-BF75-5901C74EA95A}" destId="{80E681EF-CFEB-4358-87AD-B22D3D26A85C}" srcOrd="1" destOrd="0" parTransId="{D9754985-491B-4C5C-9819-D2411B3EFE74}" sibTransId="{0C5B8B72-D31F-4073-B6F4-BFCD35E4CEC5}"/>
    <dgm:cxn modelId="{0736D7C8-0964-1047-80D3-35A8E7583826}" type="presOf" srcId="{80E681EF-CFEB-4358-87AD-B22D3D26A85C}" destId="{67CAD3C2-CFE1-7F41-9895-E8D50C26223B}" srcOrd="0" destOrd="0" presId="urn:microsoft.com/office/officeart/2005/8/layout/vList5"/>
    <dgm:cxn modelId="{492784E6-CEC5-40A3-AB4D-53DA47B063B8}" srcId="{AF5B0F3F-AC95-4277-BF75-5901C74EA95A}" destId="{8E98770C-C9E0-40FC-BCA9-7D16EDA0F335}" srcOrd="0" destOrd="0" parTransId="{A801CA26-9E1E-4A91-B24B-98EBB50EE1CC}" sibTransId="{48E071D9-B28A-4A63-9353-4EA3738FF868}"/>
    <dgm:cxn modelId="{70F628FF-68FC-D24F-A2AB-291CF825813C}" type="presOf" srcId="{1902D918-DA3E-49AC-967A-096CA3895716}" destId="{372546A4-A070-EE4A-82B4-22CD48ED3833}" srcOrd="0" destOrd="0" presId="urn:microsoft.com/office/officeart/2005/8/layout/vList5"/>
    <dgm:cxn modelId="{BFF1B57A-400F-1A46-A97D-2C4BBB26F9E1}" type="presParOf" srcId="{BEA6709A-1E1A-2049-A048-9BC0E0B3FF23}" destId="{BB8AFF04-8ACE-1741-A101-5DB908BAB7D7}" srcOrd="0" destOrd="0" presId="urn:microsoft.com/office/officeart/2005/8/layout/vList5"/>
    <dgm:cxn modelId="{2F796406-6CE3-DF4E-8938-78CA25C4BC6E}" type="presParOf" srcId="{BB8AFF04-8ACE-1741-A101-5DB908BAB7D7}" destId="{B6FBE82F-1909-4A4A-8D79-F46EA213E61D}" srcOrd="0" destOrd="0" presId="urn:microsoft.com/office/officeart/2005/8/layout/vList5"/>
    <dgm:cxn modelId="{07AEC5CF-D795-FE49-8309-D92CFAD8455D}" type="presParOf" srcId="{BEA6709A-1E1A-2049-A048-9BC0E0B3FF23}" destId="{9433809A-7E1B-CF42-AA60-12ED66B012FC}" srcOrd="1" destOrd="0" presId="urn:microsoft.com/office/officeart/2005/8/layout/vList5"/>
    <dgm:cxn modelId="{558F0748-C772-BE47-9080-18B36A8D1E8F}" type="presParOf" srcId="{BEA6709A-1E1A-2049-A048-9BC0E0B3FF23}" destId="{3692EBB9-BF2B-8F46-A5DC-0818996CDA47}" srcOrd="2" destOrd="0" presId="urn:microsoft.com/office/officeart/2005/8/layout/vList5"/>
    <dgm:cxn modelId="{3752C48A-25B1-6845-AA21-57A2192CA0EF}" type="presParOf" srcId="{3692EBB9-BF2B-8F46-A5DC-0818996CDA47}" destId="{67CAD3C2-CFE1-7F41-9895-E8D50C26223B}" srcOrd="0" destOrd="0" presId="urn:microsoft.com/office/officeart/2005/8/layout/vList5"/>
    <dgm:cxn modelId="{50ECA4F4-6201-284F-8854-CF41DC62E485}" type="presParOf" srcId="{BEA6709A-1E1A-2049-A048-9BC0E0B3FF23}" destId="{617E2BBF-962E-E342-8EAB-E30FCD6EED99}" srcOrd="3" destOrd="0" presId="urn:microsoft.com/office/officeart/2005/8/layout/vList5"/>
    <dgm:cxn modelId="{9C9110CB-C86E-C846-9AEF-AFA082C28174}" type="presParOf" srcId="{BEA6709A-1E1A-2049-A048-9BC0E0B3FF23}" destId="{EFA19BAC-75F9-8841-927B-CAD51424C448}" srcOrd="4" destOrd="0" presId="urn:microsoft.com/office/officeart/2005/8/layout/vList5"/>
    <dgm:cxn modelId="{B017E2B4-305A-C54B-8A62-1BA36A6BA470}" type="presParOf" srcId="{EFA19BAC-75F9-8841-927B-CAD51424C448}" destId="{372546A4-A070-EE4A-82B4-22CD48ED383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E046FF-0BE2-43C3-B42E-A0A92B63CA2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DF1970-61C9-4506-9FA4-E7AC593D7BCA}">
      <dgm:prSet custT="1"/>
      <dgm:spPr/>
      <dgm:t>
        <a:bodyPr/>
        <a:lstStyle/>
        <a:p>
          <a:pPr>
            <a:defRPr cap="all"/>
          </a:pPr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 1: Analysing a speech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BC8C7-DC83-443A-B500-DE1406CFF2D7}" type="parTrans" cxnId="{DB6CA9ED-AF7D-4ADF-A20F-CA68122F0747}">
      <dgm:prSet/>
      <dgm:spPr/>
      <dgm:t>
        <a:bodyPr/>
        <a:lstStyle/>
        <a:p>
          <a:endParaRPr lang="en-US"/>
        </a:p>
      </dgm:t>
    </dgm:pt>
    <dgm:pt modelId="{65A46CDD-FC10-4A93-889A-F171F27D5DE7}" type="sibTrans" cxnId="{DB6CA9ED-AF7D-4ADF-A20F-CA68122F0747}">
      <dgm:prSet/>
      <dgm:spPr/>
      <dgm:t>
        <a:bodyPr/>
        <a:lstStyle/>
        <a:p>
          <a:endParaRPr lang="en-US"/>
        </a:p>
      </dgm:t>
    </dgm:pt>
    <dgm:pt modelId="{E42E64C5-BB64-44B6-B2B2-4332A84002AC}">
      <dgm:prSet/>
      <dgm:spPr>
        <a:solidFill>
          <a:srgbClr val="92D050"/>
        </a:solidFill>
      </dgm:spPr>
      <dgm:t>
        <a:bodyPr/>
        <a:lstStyle/>
        <a:p>
          <a:pPr>
            <a:defRPr cap="all"/>
          </a:pPr>
          <a:r>
            <a:rPr lang="en-GB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Self-Question: How does the speaker use ethos, pathos, or logos to persuade?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A3A59-CE90-40A7-B776-3338C5379D08}" type="parTrans" cxnId="{7AF81EEC-E03C-4B32-8D92-B881284D622A}">
      <dgm:prSet/>
      <dgm:spPr/>
      <dgm:t>
        <a:bodyPr/>
        <a:lstStyle/>
        <a:p>
          <a:endParaRPr lang="en-US"/>
        </a:p>
      </dgm:t>
    </dgm:pt>
    <dgm:pt modelId="{0C585C64-DF2F-4EEF-8E17-B4C2CA4A7759}" type="sibTrans" cxnId="{7AF81EEC-E03C-4B32-8D92-B881284D622A}">
      <dgm:prSet/>
      <dgm:spPr/>
      <dgm:t>
        <a:bodyPr/>
        <a:lstStyle/>
        <a:p>
          <a:endParaRPr lang="en-US"/>
        </a:p>
      </dgm:t>
    </dgm:pt>
    <dgm:pt modelId="{FB9F9407-45F2-4E04-820D-525CEF4D0715}">
      <dgm:prSet custT="1"/>
      <dgm:spPr/>
      <dgm:t>
        <a:bodyPr/>
        <a:lstStyle/>
        <a:p>
          <a:pPr>
            <a:defRPr cap="all"/>
          </a:pPr>
          <a:r>
            <a:rPr lang="en-GB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 2: Analysing a poem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91D3-1CED-4578-A95D-902BE4F3BA9E}" type="parTrans" cxnId="{BE833226-C30D-4DFB-84E1-2D44EE6C0AE2}">
      <dgm:prSet/>
      <dgm:spPr/>
      <dgm:t>
        <a:bodyPr/>
        <a:lstStyle/>
        <a:p>
          <a:endParaRPr lang="en-US"/>
        </a:p>
      </dgm:t>
    </dgm:pt>
    <dgm:pt modelId="{FD5F226D-D279-4D98-BE4A-641ED069B61A}" type="sibTrans" cxnId="{BE833226-C30D-4DFB-84E1-2D44EE6C0AE2}">
      <dgm:prSet/>
      <dgm:spPr/>
      <dgm:t>
        <a:bodyPr/>
        <a:lstStyle/>
        <a:p>
          <a:endParaRPr lang="en-US"/>
        </a:p>
      </dgm:t>
    </dgm:pt>
    <dgm:pt modelId="{C6D401C7-B5AC-4CCE-97F2-050DF4FDDE86}">
      <dgm:prSet custT="1"/>
      <dgm:spPr/>
      <dgm:t>
        <a:bodyPr/>
        <a:lstStyle/>
        <a:p>
          <a:pPr>
            <a:defRPr cap="all"/>
          </a:pPr>
          <a:r>
            <a:rPr lang="en-GB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Self-Question: How does rhyme and rhythm enhance the mood of the poem?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121FC-E708-4626-A2D8-70FA2D6C861D}" type="parTrans" cxnId="{593FCDC0-7BD6-4857-84CC-AEA9B12D08EE}">
      <dgm:prSet/>
      <dgm:spPr/>
      <dgm:t>
        <a:bodyPr/>
        <a:lstStyle/>
        <a:p>
          <a:endParaRPr lang="en-US"/>
        </a:p>
      </dgm:t>
    </dgm:pt>
    <dgm:pt modelId="{02E39301-C58B-408C-8C1B-66606732F279}" type="sibTrans" cxnId="{593FCDC0-7BD6-4857-84CC-AEA9B12D08EE}">
      <dgm:prSet/>
      <dgm:spPr/>
      <dgm:t>
        <a:bodyPr/>
        <a:lstStyle/>
        <a:p>
          <a:endParaRPr lang="en-US"/>
        </a:p>
      </dgm:t>
    </dgm:pt>
    <dgm:pt modelId="{21D62753-31C5-834C-908D-9464917AAC62}" type="pres">
      <dgm:prSet presAssocID="{68E046FF-0BE2-43C3-B42E-A0A92B63CA2B}" presName="outerComposite" presStyleCnt="0">
        <dgm:presLayoutVars>
          <dgm:chMax val="5"/>
          <dgm:dir/>
          <dgm:resizeHandles val="exact"/>
        </dgm:presLayoutVars>
      </dgm:prSet>
      <dgm:spPr/>
    </dgm:pt>
    <dgm:pt modelId="{3D39B6F7-0C22-914A-990C-769B43F2A94E}" type="pres">
      <dgm:prSet presAssocID="{68E046FF-0BE2-43C3-B42E-A0A92B63CA2B}" presName="dummyMaxCanvas" presStyleCnt="0">
        <dgm:presLayoutVars/>
      </dgm:prSet>
      <dgm:spPr/>
    </dgm:pt>
    <dgm:pt modelId="{6B5D0C02-135F-2D49-9FFA-A1CAA53708E0}" type="pres">
      <dgm:prSet presAssocID="{68E046FF-0BE2-43C3-B42E-A0A92B63CA2B}" presName="FourNodes_1" presStyleLbl="node1" presStyleIdx="0" presStyleCnt="4">
        <dgm:presLayoutVars>
          <dgm:bulletEnabled val="1"/>
        </dgm:presLayoutVars>
      </dgm:prSet>
      <dgm:spPr/>
    </dgm:pt>
    <dgm:pt modelId="{FF84AA18-C984-3640-AE3B-7F1448257E39}" type="pres">
      <dgm:prSet presAssocID="{68E046FF-0BE2-43C3-B42E-A0A92B63CA2B}" presName="FourNodes_2" presStyleLbl="node1" presStyleIdx="1" presStyleCnt="4">
        <dgm:presLayoutVars>
          <dgm:bulletEnabled val="1"/>
        </dgm:presLayoutVars>
      </dgm:prSet>
      <dgm:spPr/>
    </dgm:pt>
    <dgm:pt modelId="{ED22D3E6-4567-A64E-9C9D-15B519071BB2}" type="pres">
      <dgm:prSet presAssocID="{68E046FF-0BE2-43C3-B42E-A0A92B63CA2B}" presName="FourNodes_3" presStyleLbl="node1" presStyleIdx="2" presStyleCnt="4">
        <dgm:presLayoutVars>
          <dgm:bulletEnabled val="1"/>
        </dgm:presLayoutVars>
      </dgm:prSet>
      <dgm:spPr/>
    </dgm:pt>
    <dgm:pt modelId="{59ED331D-99F2-0B4F-B258-0BEC5071576A}" type="pres">
      <dgm:prSet presAssocID="{68E046FF-0BE2-43C3-B42E-A0A92B63CA2B}" presName="FourNodes_4" presStyleLbl="node1" presStyleIdx="3" presStyleCnt="4">
        <dgm:presLayoutVars>
          <dgm:bulletEnabled val="1"/>
        </dgm:presLayoutVars>
      </dgm:prSet>
      <dgm:spPr/>
    </dgm:pt>
    <dgm:pt modelId="{36063DF5-5FE2-C94A-86B8-843A06B7FBE0}" type="pres">
      <dgm:prSet presAssocID="{68E046FF-0BE2-43C3-B42E-A0A92B63CA2B}" presName="FourConn_1-2" presStyleLbl="fgAccFollowNode1" presStyleIdx="0" presStyleCnt="3">
        <dgm:presLayoutVars>
          <dgm:bulletEnabled val="1"/>
        </dgm:presLayoutVars>
      </dgm:prSet>
      <dgm:spPr/>
    </dgm:pt>
    <dgm:pt modelId="{3A9E5A71-F360-8649-B5CC-9990A182BF8D}" type="pres">
      <dgm:prSet presAssocID="{68E046FF-0BE2-43C3-B42E-A0A92B63CA2B}" presName="FourConn_2-3" presStyleLbl="fgAccFollowNode1" presStyleIdx="1" presStyleCnt="3">
        <dgm:presLayoutVars>
          <dgm:bulletEnabled val="1"/>
        </dgm:presLayoutVars>
      </dgm:prSet>
      <dgm:spPr/>
    </dgm:pt>
    <dgm:pt modelId="{F08DDC29-219B-654E-91FF-A5B0F7C7EB33}" type="pres">
      <dgm:prSet presAssocID="{68E046FF-0BE2-43C3-B42E-A0A92B63CA2B}" presName="FourConn_3-4" presStyleLbl="fgAccFollowNode1" presStyleIdx="2" presStyleCnt="3">
        <dgm:presLayoutVars>
          <dgm:bulletEnabled val="1"/>
        </dgm:presLayoutVars>
      </dgm:prSet>
      <dgm:spPr/>
    </dgm:pt>
    <dgm:pt modelId="{482B41AA-B2D2-D641-8381-4BC6A8B0C584}" type="pres">
      <dgm:prSet presAssocID="{68E046FF-0BE2-43C3-B42E-A0A92B63CA2B}" presName="FourNodes_1_text" presStyleLbl="node1" presStyleIdx="3" presStyleCnt="4">
        <dgm:presLayoutVars>
          <dgm:bulletEnabled val="1"/>
        </dgm:presLayoutVars>
      </dgm:prSet>
      <dgm:spPr/>
    </dgm:pt>
    <dgm:pt modelId="{20B79C3F-A3C8-0041-8340-CF5B0687102C}" type="pres">
      <dgm:prSet presAssocID="{68E046FF-0BE2-43C3-B42E-A0A92B63CA2B}" presName="FourNodes_2_text" presStyleLbl="node1" presStyleIdx="3" presStyleCnt="4">
        <dgm:presLayoutVars>
          <dgm:bulletEnabled val="1"/>
        </dgm:presLayoutVars>
      </dgm:prSet>
      <dgm:spPr/>
    </dgm:pt>
    <dgm:pt modelId="{138B3D1E-E1A4-4E4B-97CF-0DA3B0C4ADBC}" type="pres">
      <dgm:prSet presAssocID="{68E046FF-0BE2-43C3-B42E-A0A92B63CA2B}" presName="FourNodes_3_text" presStyleLbl="node1" presStyleIdx="3" presStyleCnt="4">
        <dgm:presLayoutVars>
          <dgm:bulletEnabled val="1"/>
        </dgm:presLayoutVars>
      </dgm:prSet>
      <dgm:spPr/>
    </dgm:pt>
    <dgm:pt modelId="{6A834126-1283-924F-B8B1-5BBBF88C5F08}" type="pres">
      <dgm:prSet presAssocID="{68E046FF-0BE2-43C3-B42E-A0A92B63CA2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3B8A06-5AF3-0247-9E67-975C7FB6D1B3}" type="presOf" srcId="{FB9F9407-45F2-4E04-820D-525CEF4D0715}" destId="{138B3D1E-E1A4-4E4B-97CF-0DA3B0C4ADBC}" srcOrd="1" destOrd="0" presId="urn:microsoft.com/office/officeart/2005/8/layout/vProcess5"/>
    <dgm:cxn modelId="{CF28D30B-CC17-CA46-8D24-5629D24EC5C3}" type="presOf" srcId="{65A46CDD-FC10-4A93-889A-F171F27D5DE7}" destId="{36063DF5-5FE2-C94A-86B8-843A06B7FBE0}" srcOrd="0" destOrd="0" presId="urn:microsoft.com/office/officeart/2005/8/layout/vProcess5"/>
    <dgm:cxn modelId="{40951625-3C39-4147-B03B-5E838F813A8A}" type="presOf" srcId="{E42E64C5-BB64-44B6-B2B2-4332A84002AC}" destId="{20B79C3F-A3C8-0041-8340-CF5B0687102C}" srcOrd="1" destOrd="0" presId="urn:microsoft.com/office/officeart/2005/8/layout/vProcess5"/>
    <dgm:cxn modelId="{BE833226-C30D-4DFB-84E1-2D44EE6C0AE2}" srcId="{68E046FF-0BE2-43C3-B42E-A0A92B63CA2B}" destId="{FB9F9407-45F2-4E04-820D-525CEF4D0715}" srcOrd="2" destOrd="0" parTransId="{016491D3-1CED-4578-A95D-902BE4F3BA9E}" sibTransId="{FD5F226D-D279-4D98-BE4A-641ED069B61A}"/>
    <dgm:cxn modelId="{A3BD2532-3F1A-C24F-BFD0-B83975809253}" type="presOf" srcId="{1CDF1970-61C9-4506-9FA4-E7AC593D7BCA}" destId="{482B41AA-B2D2-D641-8381-4BC6A8B0C584}" srcOrd="1" destOrd="0" presId="urn:microsoft.com/office/officeart/2005/8/layout/vProcess5"/>
    <dgm:cxn modelId="{14CED862-B785-E249-8764-22D1D4045FFE}" type="presOf" srcId="{68E046FF-0BE2-43C3-B42E-A0A92B63CA2B}" destId="{21D62753-31C5-834C-908D-9464917AAC62}" srcOrd="0" destOrd="0" presId="urn:microsoft.com/office/officeart/2005/8/layout/vProcess5"/>
    <dgm:cxn modelId="{3BE45676-1873-C943-B72E-2BF438468999}" type="presOf" srcId="{1CDF1970-61C9-4506-9FA4-E7AC593D7BCA}" destId="{6B5D0C02-135F-2D49-9FFA-A1CAA53708E0}" srcOrd="0" destOrd="0" presId="urn:microsoft.com/office/officeart/2005/8/layout/vProcess5"/>
    <dgm:cxn modelId="{A8688B7F-50D2-3E46-B776-BD46DB89BD37}" type="presOf" srcId="{FB9F9407-45F2-4E04-820D-525CEF4D0715}" destId="{ED22D3E6-4567-A64E-9C9D-15B519071BB2}" srcOrd="0" destOrd="0" presId="urn:microsoft.com/office/officeart/2005/8/layout/vProcess5"/>
    <dgm:cxn modelId="{46B11799-1F74-2B48-90AA-B7F477225E80}" type="presOf" srcId="{C6D401C7-B5AC-4CCE-97F2-050DF4FDDE86}" destId="{6A834126-1283-924F-B8B1-5BBBF88C5F08}" srcOrd="1" destOrd="0" presId="urn:microsoft.com/office/officeart/2005/8/layout/vProcess5"/>
    <dgm:cxn modelId="{9140D3A6-9395-FA47-9223-9FED5018C21D}" type="presOf" srcId="{0C585C64-DF2F-4EEF-8E17-B4C2CA4A7759}" destId="{3A9E5A71-F360-8649-B5CC-9990A182BF8D}" srcOrd="0" destOrd="0" presId="urn:microsoft.com/office/officeart/2005/8/layout/vProcess5"/>
    <dgm:cxn modelId="{593FCDC0-7BD6-4857-84CC-AEA9B12D08EE}" srcId="{68E046FF-0BE2-43C3-B42E-A0A92B63CA2B}" destId="{C6D401C7-B5AC-4CCE-97F2-050DF4FDDE86}" srcOrd="3" destOrd="0" parTransId="{315121FC-E708-4626-A2D8-70FA2D6C861D}" sibTransId="{02E39301-C58B-408C-8C1B-66606732F279}"/>
    <dgm:cxn modelId="{04269ED1-5699-C044-A50B-E7839FEC056E}" type="presOf" srcId="{FD5F226D-D279-4D98-BE4A-641ED069B61A}" destId="{F08DDC29-219B-654E-91FF-A5B0F7C7EB33}" srcOrd="0" destOrd="0" presId="urn:microsoft.com/office/officeart/2005/8/layout/vProcess5"/>
    <dgm:cxn modelId="{7AF81EEC-E03C-4B32-8D92-B881284D622A}" srcId="{68E046FF-0BE2-43C3-B42E-A0A92B63CA2B}" destId="{E42E64C5-BB64-44B6-B2B2-4332A84002AC}" srcOrd="1" destOrd="0" parTransId="{202A3A59-CE90-40A7-B776-3338C5379D08}" sibTransId="{0C585C64-DF2F-4EEF-8E17-B4C2CA4A7759}"/>
    <dgm:cxn modelId="{DB6CA9ED-AF7D-4ADF-A20F-CA68122F0747}" srcId="{68E046FF-0BE2-43C3-B42E-A0A92B63CA2B}" destId="{1CDF1970-61C9-4506-9FA4-E7AC593D7BCA}" srcOrd="0" destOrd="0" parTransId="{E5FBC8C7-DC83-443A-B500-DE1406CFF2D7}" sibTransId="{65A46CDD-FC10-4A93-889A-F171F27D5DE7}"/>
    <dgm:cxn modelId="{FA95FBF3-B59C-1545-A9CE-36B417FF30F2}" type="presOf" srcId="{E42E64C5-BB64-44B6-B2B2-4332A84002AC}" destId="{FF84AA18-C984-3640-AE3B-7F1448257E39}" srcOrd="0" destOrd="0" presId="urn:microsoft.com/office/officeart/2005/8/layout/vProcess5"/>
    <dgm:cxn modelId="{FBA1FAF5-7050-B442-A42B-9153E33B1A93}" type="presOf" srcId="{C6D401C7-B5AC-4CCE-97F2-050DF4FDDE86}" destId="{59ED331D-99F2-0B4F-B258-0BEC5071576A}" srcOrd="0" destOrd="0" presId="urn:microsoft.com/office/officeart/2005/8/layout/vProcess5"/>
    <dgm:cxn modelId="{81CE1036-AD93-9140-8FCD-6222C6476C7C}" type="presParOf" srcId="{21D62753-31C5-834C-908D-9464917AAC62}" destId="{3D39B6F7-0C22-914A-990C-769B43F2A94E}" srcOrd="0" destOrd="0" presId="urn:microsoft.com/office/officeart/2005/8/layout/vProcess5"/>
    <dgm:cxn modelId="{1EC346CD-FFF8-324E-98BD-0CC32E71336F}" type="presParOf" srcId="{21D62753-31C5-834C-908D-9464917AAC62}" destId="{6B5D0C02-135F-2D49-9FFA-A1CAA53708E0}" srcOrd="1" destOrd="0" presId="urn:microsoft.com/office/officeart/2005/8/layout/vProcess5"/>
    <dgm:cxn modelId="{B735B209-4862-C240-933D-0AE1FEC76839}" type="presParOf" srcId="{21D62753-31C5-834C-908D-9464917AAC62}" destId="{FF84AA18-C984-3640-AE3B-7F1448257E39}" srcOrd="2" destOrd="0" presId="urn:microsoft.com/office/officeart/2005/8/layout/vProcess5"/>
    <dgm:cxn modelId="{C1D61673-D365-B942-B911-C7661557F5BC}" type="presParOf" srcId="{21D62753-31C5-834C-908D-9464917AAC62}" destId="{ED22D3E6-4567-A64E-9C9D-15B519071BB2}" srcOrd="3" destOrd="0" presId="urn:microsoft.com/office/officeart/2005/8/layout/vProcess5"/>
    <dgm:cxn modelId="{102A3069-8827-594D-9052-C72DC1044B54}" type="presParOf" srcId="{21D62753-31C5-834C-908D-9464917AAC62}" destId="{59ED331D-99F2-0B4F-B258-0BEC5071576A}" srcOrd="4" destOrd="0" presId="urn:microsoft.com/office/officeart/2005/8/layout/vProcess5"/>
    <dgm:cxn modelId="{C402F685-A073-C343-A030-92AAE243DBB3}" type="presParOf" srcId="{21D62753-31C5-834C-908D-9464917AAC62}" destId="{36063DF5-5FE2-C94A-86B8-843A06B7FBE0}" srcOrd="5" destOrd="0" presId="urn:microsoft.com/office/officeart/2005/8/layout/vProcess5"/>
    <dgm:cxn modelId="{F62E2B82-9357-1242-8446-EA712CCE6E64}" type="presParOf" srcId="{21D62753-31C5-834C-908D-9464917AAC62}" destId="{3A9E5A71-F360-8649-B5CC-9990A182BF8D}" srcOrd="6" destOrd="0" presId="urn:microsoft.com/office/officeart/2005/8/layout/vProcess5"/>
    <dgm:cxn modelId="{AD104E87-B282-BF4B-ADEF-BEC2E1BCAB2B}" type="presParOf" srcId="{21D62753-31C5-834C-908D-9464917AAC62}" destId="{F08DDC29-219B-654E-91FF-A5B0F7C7EB33}" srcOrd="7" destOrd="0" presId="urn:microsoft.com/office/officeart/2005/8/layout/vProcess5"/>
    <dgm:cxn modelId="{46EDA43C-8545-FB4E-A334-CBF6D4192EEE}" type="presParOf" srcId="{21D62753-31C5-834C-908D-9464917AAC62}" destId="{482B41AA-B2D2-D641-8381-4BC6A8B0C584}" srcOrd="8" destOrd="0" presId="urn:microsoft.com/office/officeart/2005/8/layout/vProcess5"/>
    <dgm:cxn modelId="{38844FA1-6503-374B-B1B9-5F0BECBFFF82}" type="presParOf" srcId="{21D62753-31C5-834C-908D-9464917AAC62}" destId="{20B79C3F-A3C8-0041-8340-CF5B0687102C}" srcOrd="9" destOrd="0" presId="urn:microsoft.com/office/officeart/2005/8/layout/vProcess5"/>
    <dgm:cxn modelId="{DB3A1AF0-092E-F445-9951-37F92B0A9938}" type="presParOf" srcId="{21D62753-31C5-834C-908D-9464917AAC62}" destId="{138B3D1E-E1A4-4E4B-97CF-0DA3B0C4ADBC}" srcOrd="10" destOrd="0" presId="urn:microsoft.com/office/officeart/2005/8/layout/vProcess5"/>
    <dgm:cxn modelId="{8B8B617C-90F3-AC41-A41D-1B26004A1184}" type="presParOf" srcId="{21D62753-31C5-834C-908D-9464917AAC62}" destId="{6A834126-1283-924F-B8B1-5BBBF88C5F0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CB025D-9938-40FD-BAC3-84A8035290D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7C54746-ED51-40A8-BA28-9A91ADDE1F53}">
      <dgm:prSet/>
      <dgm:spPr/>
      <dgm:t>
        <a:bodyPr/>
        <a:lstStyle/>
        <a:p>
          <a:pPr algn="just"/>
          <a:r>
            <a:rPr lang="en-GB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Exercise 1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: Read a passage and write down three self-questions related to rhetorical devices.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8C57C-6C5E-46EE-AAC8-ED48DD47096C}" type="parTrans" cxnId="{9E9CE155-2FC8-449C-AE5B-27F75D7FBFA2}">
      <dgm:prSet/>
      <dgm:spPr/>
      <dgm:t>
        <a:bodyPr/>
        <a:lstStyle/>
        <a:p>
          <a:endParaRPr lang="en-US"/>
        </a:p>
      </dgm:t>
    </dgm:pt>
    <dgm:pt modelId="{016EA825-79C4-4AC2-A2EF-61AE5170EB9A}" type="sibTrans" cxnId="{9E9CE155-2FC8-449C-AE5B-27F75D7FBFA2}">
      <dgm:prSet/>
      <dgm:spPr/>
      <dgm:t>
        <a:bodyPr/>
        <a:lstStyle/>
        <a:p>
          <a:endParaRPr lang="en-US"/>
        </a:p>
      </dgm:t>
    </dgm:pt>
    <dgm:pt modelId="{9016D6FB-6D4F-40A5-8C87-DC29D9C78229}">
      <dgm:prSet/>
      <dgm:spPr/>
      <dgm:t>
        <a:bodyPr/>
        <a:lstStyle/>
        <a:p>
          <a:pPr algn="just"/>
          <a:r>
            <a:rPr lang="en-GB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Exercise 2</a:t>
          </a:r>
          <a:r>
            <a: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Choose a poem, identify prosodic elements, and self-question how each element influences the tone</a:t>
          </a:r>
          <a:r>
            <a:rPr lang="en-GB" dirty="0"/>
            <a:t>.</a:t>
          </a:r>
          <a:endParaRPr lang="en-US" dirty="0"/>
        </a:p>
      </dgm:t>
    </dgm:pt>
    <dgm:pt modelId="{53B52D4F-AAFF-410F-9053-50C3843885CC}" type="parTrans" cxnId="{852252DC-1B3A-4DA4-A7E9-C3DA2A466D90}">
      <dgm:prSet/>
      <dgm:spPr/>
      <dgm:t>
        <a:bodyPr/>
        <a:lstStyle/>
        <a:p>
          <a:endParaRPr lang="en-US"/>
        </a:p>
      </dgm:t>
    </dgm:pt>
    <dgm:pt modelId="{33DCE22B-286C-4F5F-89D8-0532C960CAE9}" type="sibTrans" cxnId="{852252DC-1B3A-4DA4-A7E9-C3DA2A466D90}">
      <dgm:prSet/>
      <dgm:spPr/>
      <dgm:t>
        <a:bodyPr/>
        <a:lstStyle/>
        <a:p>
          <a:endParaRPr lang="en-US"/>
        </a:p>
      </dgm:t>
    </dgm:pt>
    <dgm:pt modelId="{B1702161-3A2C-D141-A69E-066F5C7BADCC}" type="pres">
      <dgm:prSet presAssocID="{5DCB025D-9938-40FD-BAC3-84A8035290D1}" presName="linear" presStyleCnt="0">
        <dgm:presLayoutVars>
          <dgm:animLvl val="lvl"/>
          <dgm:resizeHandles val="exact"/>
        </dgm:presLayoutVars>
      </dgm:prSet>
      <dgm:spPr/>
    </dgm:pt>
    <dgm:pt modelId="{280276E2-C180-1046-9BB7-A8742DF6B327}" type="pres">
      <dgm:prSet presAssocID="{77C54746-ED51-40A8-BA28-9A91ADDE1F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581141-8C44-E845-9FAE-105316B1C07F}" type="pres">
      <dgm:prSet presAssocID="{016EA825-79C4-4AC2-A2EF-61AE5170EB9A}" presName="spacer" presStyleCnt="0"/>
      <dgm:spPr/>
    </dgm:pt>
    <dgm:pt modelId="{BB0AB543-0F18-3046-A172-2128FB28A81E}" type="pres">
      <dgm:prSet presAssocID="{9016D6FB-6D4F-40A5-8C87-DC29D9C7822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C4D6D53-EEAC-4643-B063-651B2B883083}" type="presOf" srcId="{5DCB025D-9938-40FD-BAC3-84A8035290D1}" destId="{B1702161-3A2C-D141-A69E-066F5C7BADCC}" srcOrd="0" destOrd="0" presId="urn:microsoft.com/office/officeart/2005/8/layout/vList2"/>
    <dgm:cxn modelId="{9E9CE155-2FC8-449C-AE5B-27F75D7FBFA2}" srcId="{5DCB025D-9938-40FD-BAC3-84A8035290D1}" destId="{77C54746-ED51-40A8-BA28-9A91ADDE1F53}" srcOrd="0" destOrd="0" parTransId="{2448C57C-6C5E-46EE-AAC8-ED48DD47096C}" sibTransId="{016EA825-79C4-4AC2-A2EF-61AE5170EB9A}"/>
    <dgm:cxn modelId="{0F645D71-73FC-254F-8F63-ED227C59C261}" type="presOf" srcId="{9016D6FB-6D4F-40A5-8C87-DC29D9C78229}" destId="{BB0AB543-0F18-3046-A172-2128FB28A81E}" srcOrd="0" destOrd="0" presId="urn:microsoft.com/office/officeart/2005/8/layout/vList2"/>
    <dgm:cxn modelId="{852252DC-1B3A-4DA4-A7E9-C3DA2A466D90}" srcId="{5DCB025D-9938-40FD-BAC3-84A8035290D1}" destId="{9016D6FB-6D4F-40A5-8C87-DC29D9C78229}" srcOrd="1" destOrd="0" parTransId="{53B52D4F-AAFF-410F-9053-50C3843885CC}" sibTransId="{33DCE22B-286C-4F5F-89D8-0532C960CAE9}"/>
    <dgm:cxn modelId="{90FCFEEF-215E-7A45-8D2B-B04AFFEDF6D6}" type="presOf" srcId="{77C54746-ED51-40A8-BA28-9A91ADDE1F53}" destId="{280276E2-C180-1046-9BB7-A8742DF6B327}" srcOrd="0" destOrd="0" presId="urn:microsoft.com/office/officeart/2005/8/layout/vList2"/>
    <dgm:cxn modelId="{B14A59C3-6B3D-1D48-80AF-27850CDF0291}" type="presParOf" srcId="{B1702161-3A2C-D141-A69E-066F5C7BADCC}" destId="{280276E2-C180-1046-9BB7-A8742DF6B327}" srcOrd="0" destOrd="0" presId="urn:microsoft.com/office/officeart/2005/8/layout/vList2"/>
    <dgm:cxn modelId="{FA4BD75E-11B2-3E49-89AE-F5F4BA0374ED}" type="presParOf" srcId="{B1702161-3A2C-D141-A69E-066F5C7BADCC}" destId="{93581141-8C44-E845-9FAE-105316B1C07F}" srcOrd="1" destOrd="0" presId="urn:microsoft.com/office/officeart/2005/8/layout/vList2"/>
    <dgm:cxn modelId="{8B88DE56-90AE-FF4B-8764-9861FC307163}" type="presParOf" srcId="{B1702161-3A2C-D141-A69E-066F5C7BADCC}" destId="{BB0AB543-0F18-3046-A172-2128FB28A8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990E2-0BF7-2B41-AE4C-80E85738DF32}">
      <dsp:nvSpPr>
        <dsp:cNvPr id="0" name=""/>
        <dsp:cNvSpPr/>
      </dsp:nvSpPr>
      <dsp:spPr>
        <a:xfrm>
          <a:off x="0" y="4797700"/>
          <a:ext cx="9381828" cy="1574712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Enhances Retention</a:t>
          </a: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Self-questioning aids in better memory of rhetorical techniques and stylistic elements.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97700"/>
        <a:ext cx="9381828" cy="1574712"/>
      </dsp:txXfrm>
    </dsp:sp>
    <dsp:sp modelId="{62233B89-096E-DA43-9007-F1C79DF34A9E}">
      <dsp:nvSpPr>
        <dsp:cNvPr id="0" name=""/>
        <dsp:cNvSpPr/>
      </dsp:nvSpPr>
      <dsp:spPr>
        <a:xfrm rot="10800000">
          <a:off x="0" y="2399413"/>
          <a:ext cx="9381828" cy="242190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Improves Critical Thinking</a:t>
          </a:r>
          <a:r>
            <a:rPr lang="en-GB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Prompts the reader to analyse and interpret deeper meanings.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399413"/>
        <a:ext cx="9381828" cy="1573683"/>
      </dsp:txXfrm>
    </dsp:sp>
    <dsp:sp modelId="{2BD8BB9D-B9E5-2948-9CB8-73DCEB584525}">
      <dsp:nvSpPr>
        <dsp:cNvPr id="0" name=""/>
        <dsp:cNvSpPr/>
      </dsp:nvSpPr>
      <dsp:spPr>
        <a:xfrm rot="10800000">
          <a:off x="0" y="1126"/>
          <a:ext cx="9381828" cy="2421907"/>
        </a:xfrm>
        <a:prstGeom prst="upArrowCallou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Encourages Active Learning</a:t>
          </a:r>
          <a:r>
            <a:rPr lang="en-GB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Keeps the reader engaged and focused.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126"/>
        <a:ext cx="9381828" cy="1573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BD969-4D2A-4B94-962B-EB056FB0FA6D}">
      <dsp:nvSpPr>
        <dsp:cNvPr id="0" name=""/>
        <dsp:cNvSpPr/>
      </dsp:nvSpPr>
      <dsp:spPr>
        <a:xfrm>
          <a:off x="0" y="1705"/>
          <a:ext cx="8566455" cy="1153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6C54-2D79-4300-9F6D-3CF12161CC0B}">
      <dsp:nvSpPr>
        <dsp:cNvPr id="0" name=""/>
        <dsp:cNvSpPr/>
      </dsp:nvSpPr>
      <dsp:spPr>
        <a:xfrm>
          <a:off x="348946" y="261251"/>
          <a:ext cx="634447" cy="634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9D2D7-8C32-4E70-A5BB-C355189F2D31}">
      <dsp:nvSpPr>
        <dsp:cNvPr id="0" name=""/>
        <dsp:cNvSpPr/>
      </dsp:nvSpPr>
      <dsp:spPr>
        <a:xfrm>
          <a:off x="1332340" y="1705"/>
          <a:ext cx="7234114" cy="115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83" tIns="122083" rIns="122083" bIns="12208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Clarifying Questions</a:t>
          </a: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What is the main idea or theme?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340" y="1705"/>
        <a:ext cx="7234114" cy="1153541"/>
      </dsp:txXfrm>
    </dsp:sp>
    <dsp:sp modelId="{C70D086A-432F-40DB-B199-C6A8E500261A}">
      <dsp:nvSpPr>
        <dsp:cNvPr id="0" name=""/>
        <dsp:cNvSpPr/>
      </dsp:nvSpPr>
      <dsp:spPr>
        <a:xfrm>
          <a:off x="0" y="1747030"/>
          <a:ext cx="8566455" cy="11535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BD6F2-2A23-4A01-824D-B1CFEB28ECA7}">
      <dsp:nvSpPr>
        <dsp:cNvPr id="0" name=""/>
        <dsp:cNvSpPr/>
      </dsp:nvSpPr>
      <dsp:spPr>
        <a:xfrm>
          <a:off x="348946" y="2006577"/>
          <a:ext cx="634447" cy="634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B9D34-A1BB-4B9C-AFDB-10A97DD5F0F9}">
      <dsp:nvSpPr>
        <dsp:cNvPr id="0" name=""/>
        <dsp:cNvSpPr/>
      </dsp:nvSpPr>
      <dsp:spPr>
        <a:xfrm>
          <a:off x="1332340" y="1443632"/>
          <a:ext cx="7234114" cy="176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83" tIns="122083" rIns="122083" bIns="122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Analytical Questions</a:t>
          </a:r>
          <a:r>
            <a:rPr lang="en-GB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How does the use of prosody contribute to the text’s impact?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340" y="1443632"/>
        <a:ext cx="7234114" cy="1760339"/>
      </dsp:txXfrm>
    </dsp:sp>
    <dsp:sp modelId="{248B8BDB-6F2E-4DC1-BCD3-766AAEFD4940}">
      <dsp:nvSpPr>
        <dsp:cNvPr id="0" name=""/>
        <dsp:cNvSpPr/>
      </dsp:nvSpPr>
      <dsp:spPr>
        <a:xfrm>
          <a:off x="0" y="3543048"/>
          <a:ext cx="8566455" cy="1153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4078F-F932-4285-9656-AEEFA386893C}">
      <dsp:nvSpPr>
        <dsp:cNvPr id="0" name=""/>
        <dsp:cNvSpPr/>
      </dsp:nvSpPr>
      <dsp:spPr>
        <a:xfrm>
          <a:off x="348946" y="3802595"/>
          <a:ext cx="634447" cy="634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65F7-B1B9-4872-A8EC-433BCF182918}">
      <dsp:nvSpPr>
        <dsp:cNvPr id="0" name=""/>
        <dsp:cNvSpPr/>
      </dsp:nvSpPr>
      <dsp:spPr>
        <a:xfrm>
          <a:off x="1332340" y="3492356"/>
          <a:ext cx="7234114" cy="1254926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83" tIns="122083" rIns="122083" bIns="12208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Interpretive Questions</a:t>
          </a: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What is the author’s intention behind this choice of rhetorical device?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340" y="3492356"/>
        <a:ext cx="7234114" cy="1254926"/>
      </dsp:txXfrm>
    </dsp:sp>
    <dsp:sp modelId="{C2583C30-D196-43EC-8355-8D31DD9BBE24}">
      <dsp:nvSpPr>
        <dsp:cNvPr id="0" name=""/>
        <dsp:cNvSpPr/>
      </dsp:nvSpPr>
      <dsp:spPr>
        <a:xfrm>
          <a:off x="0" y="5035668"/>
          <a:ext cx="8566455" cy="11535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A4F9B-EE1C-4F64-AF7F-C630D93DB061}">
      <dsp:nvSpPr>
        <dsp:cNvPr id="0" name=""/>
        <dsp:cNvSpPr/>
      </dsp:nvSpPr>
      <dsp:spPr>
        <a:xfrm>
          <a:off x="348946" y="5295215"/>
          <a:ext cx="634447" cy="634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B43B9-7263-443D-8312-679F7BF7C1DF}">
      <dsp:nvSpPr>
        <dsp:cNvPr id="0" name=""/>
        <dsp:cNvSpPr/>
      </dsp:nvSpPr>
      <dsp:spPr>
        <a:xfrm>
          <a:off x="1332340" y="5035668"/>
          <a:ext cx="7234114" cy="115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83" tIns="122083" rIns="122083" bIns="122083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Reflective Questions</a:t>
          </a:r>
          <a:r>
            <a:rPr lang="en-GB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How does this style affect my understanding or emotional response?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340" y="5035668"/>
        <a:ext cx="7234114" cy="1153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BE82F-1909-4A4A-8D79-F46EA213E61D}">
      <dsp:nvSpPr>
        <dsp:cNvPr id="0" name=""/>
        <dsp:cNvSpPr/>
      </dsp:nvSpPr>
      <dsp:spPr>
        <a:xfrm>
          <a:off x="5130" y="2537"/>
          <a:ext cx="10505339" cy="1675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 Specific</a:t>
          </a:r>
          <a:r>
            <a:rPr lang="en-GB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Focus on a particular rhetorical or prosodic device (e.g., alliteration, metaphor).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98" y="84305"/>
        <a:ext cx="10341803" cy="1511485"/>
      </dsp:txXfrm>
    </dsp:sp>
    <dsp:sp modelId="{67CAD3C2-CFE1-7F41-9895-E8D50C26223B}">
      <dsp:nvSpPr>
        <dsp:cNvPr id="0" name=""/>
        <dsp:cNvSpPr/>
      </dsp:nvSpPr>
      <dsp:spPr>
        <a:xfrm>
          <a:off x="5130" y="1761310"/>
          <a:ext cx="10505339" cy="1675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Stay Open-Ended</a:t>
          </a:r>
          <a:r>
            <a:rPr lang="en-GB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Use “How” and “Why” to encourage deeper thinking.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98" y="1843078"/>
        <a:ext cx="10341803" cy="1511485"/>
      </dsp:txXfrm>
    </dsp:sp>
    <dsp:sp modelId="{372546A4-A070-EE4A-82B4-22CD48ED3833}">
      <dsp:nvSpPr>
        <dsp:cNvPr id="0" name=""/>
        <dsp:cNvSpPr/>
      </dsp:nvSpPr>
      <dsp:spPr>
        <a:xfrm>
          <a:off x="5130" y="3520082"/>
          <a:ext cx="10505339" cy="16750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Consider the Audience and Purpose</a:t>
          </a:r>
          <a:r>
            <a:rPr lang="en-GB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How does this element affect the audience’s perception?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98" y="3601850"/>
        <a:ext cx="10341803" cy="1511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D0C02-135F-2D49-9FFA-A1CAA53708E0}">
      <dsp:nvSpPr>
        <dsp:cNvPr id="0" name=""/>
        <dsp:cNvSpPr/>
      </dsp:nvSpPr>
      <dsp:spPr>
        <a:xfrm>
          <a:off x="0" y="0"/>
          <a:ext cx="9500135" cy="1220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 1: Analysing a speech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0" y="35740"/>
        <a:ext cx="8080287" cy="1148762"/>
      </dsp:txXfrm>
    </dsp:sp>
    <dsp:sp modelId="{FF84AA18-C984-3640-AE3B-7F1448257E39}">
      <dsp:nvSpPr>
        <dsp:cNvPr id="0" name=""/>
        <dsp:cNvSpPr/>
      </dsp:nvSpPr>
      <dsp:spPr>
        <a:xfrm>
          <a:off x="795636" y="1442104"/>
          <a:ext cx="9500135" cy="122024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Self-Question: How does the speaker use ethos, pathos, or logos to persuade?</a:t>
          </a:r>
          <a:endParaRPr lang="en-US" sz="2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376" y="1477844"/>
        <a:ext cx="7839861" cy="1148762"/>
      </dsp:txXfrm>
    </dsp:sp>
    <dsp:sp modelId="{ED22D3E6-4567-A64E-9C9D-15B519071BB2}">
      <dsp:nvSpPr>
        <dsp:cNvPr id="0" name=""/>
        <dsp:cNvSpPr/>
      </dsp:nvSpPr>
      <dsp:spPr>
        <a:xfrm>
          <a:off x="1579397" y="2884209"/>
          <a:ext cx="9500135" cy="1220242"/>
        </a:xfrm>
        <a:prstGeom prst="roundRect">
          <a:avLst>
            <a:gd name="adj" fmla="val 10000"/>
          </a:avLst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 2: Analysing a poem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137" y="2919949"/>
        <a:ext cx="7851736" cy="1148762"/>
      </dsp:txXfrm>
    </dsp:sp>
    <dsp:sp modelId="{59ED331D-99F2-0B4F-B258-0BEC5071576A}">
      <dsp:nvSpPr>
        <dsp:cNvPr id="0" name=""/>
        <dsp:cNvSpPr/>
      </dsp:nvSpPr>
      <dsp:spPr>
        <a:xfrm>
          <a:off x="2375033" y="4326313"/>
          <a:ext cx="9500135" cy="1220242"/>
        </a:xfrm>
        <a:prstGeom prst="roundRect">
          <a:avLst>
            <a:gd name="adj" fmla="val 1000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Self-Question: How does rhyme and rhythm enhance the mood of the poem?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773" y="4362053"/>
        <a:ext cx="7839861" cy="1148762"/>
      </dsp:txXfrm>
    </dsp:sp>
    <dsp:sp modelId="{36063DF5-5FE2-C94A-86B8-843A06B7FBE0}">
      <dsp:nvSpPr>
        <dsp:cNvPr id="0" name=""/>
        <dsp:cNvSpPr/>
      </dsp:nvSpPr>
      <dsp:spPr>
        <a:xfrm>
          <a:off x="8706977" y="934594"/>
          <a:ext cx="793157" cy="793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885437" y="934594"/>
        <a:ext cx="436237" cy="596851"/>
      </dsp:txXfrm>
    </dsp:sp>
    <dsp:sp modelId="{3A9E5A71-F360-8649-B5CC-9990A182BF8D}">
      <dsp:nvSpPr>
        <dsp:cNvPr id="0" name=""/>
        <dsp:cNvSpPr/>
      </dsp:nvSpPr>
      <dsp:spPr>
        <a:xfrm>
          <a:off x="9502614" y="2376699"/>
          <a:ext cx="793157" cy="793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681074" y="2376699"/>
        <a:ext cx="436237" cy="596851"/>
      </dsp:txXfrm>
    </dsp:sp>
    <dsp:sp modelId="{F08DDC29-219B-654E-91FF-A5B0F7C7EB33}">
      <dsp:nvSpPr>
        <dsp:cNvPr id="0" name=""/>
        <dsp:cNvSpPr/>
      </dsp:nvSpPr>
      <dsp:spPr>
        <a:xfrm>
          <a:off x="10286375" y="3818803"/>
          <a:ext cx="793157" cy="793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0464835" y="3818803"/>
        <a:ext cx="436237" cy="596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276E2-C180-1046-9BB7-A8742DF6B327}">
      <dsp:nvSpPr>
        <dsp:cNvPr id="0" name=""/>
        <dsp:cNvSpPr/>
      </dsp:nvSpPr>
      <dsp:spPr>
        <a:xfrm>
          <a:off x="0" y="14022"/>
          <a:ext cx="7717098" cy="31081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just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Exercise 1</a:t>
          </a:r>
          <a:r>
            <a:rPr lang="en-GB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Read a passage and write down three self-questions related to rhetorical devices.</a:t>
          </a:r>
          <a:endParaRPr lang="en-US" sz="4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725" y="165747"/>
        <a:ext cx="7413648" cy="2804655"/>
      </dsp:txXfrm>
    </dsp:sp>
    <dsp:sp modelId="{BB0AB543-0F18-3046-A172-2128FB28A81E}">
      <dsp:nvSpPr>
        <dsp:cNvPr id="0" name=""/>
        <dsp:cNvSpPr/>
      </dsp:nvSpPr>
      <dsp:spPr>
        <a:xfrm>
          <a:off x="0" y="3254608"/>
          <a:ext cx="7717098" cy="3108105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just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Exercise 2</a:t>
          </a:r>
          <a:r>
            <a:rPr lang="en-GB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Choose a poem, identify prosodic elements, and self-question how each element influences the tone</a:t>
          </a:r>
          <a:r>
            <a:rPr lang="en-GB" sz="4600" kern="1200" dirty="0"/>
            <a:t>.</a:t>
          </a:r>
          <a:endParaRPr lang="en-US" sz="4600" kern="1200" dirty="0"/>
        </a:p>
      </dsp:txBody>
      <dsp:txXfrm>
        <a:off x="151725" y="3406333"/>
        <a:ext cx="7413648" cy="280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36E6-916E-FF18-9B70-52F367C69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816FA-FA46-5356-0574-AD186C6CF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1746-CE6A-2FE7-B44F-2EE8842F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19D19-E089-7B77-2424-AA2B7DAE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C7EA-38A1-C23C-88FB-0BF1172D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5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0316-9DD8-924D-A2E9-E3C0BD90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2B968-2D09-4CA5-6D1A-F944B026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D3CC-46F5-5A51-8E04-26B13CF1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B168-44EE-4B10-CC77-4ADE28EF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9AE7-BDC0-AEB3-28C6-CA3217DD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7F223-836E-1965-5EFE-09E416821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111D0-41B8-11DC-3ED2-3D73FBD4C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F72C-655F-006A-1E59-B24EE20D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97FA8-36C5-E794-AFE0-9C84F40D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FC126-0743-9814-0FCC-F81B967E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791A-C6AB-1422-D435-D655BD53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D8E9-9489-86A5-79C1-01574A84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9CA3-B7E9-E5D9-1CD4-F8A28B39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79B82-3573-4211-FCC7-1B63D12C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59F1-0980-5D5A-FBE3-BE76DA53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7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D220-C488-9FAC-B39B-B53F5B5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F54C7-5489-B2BF-4296-485C111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294B7-1573-8C1F-2F6A-E1421805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AE268-5770-3012-4217-4BD755CB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8AD07-9521-0D3B-FF9B-3A49C13B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BC46-906F-AEC0-0243-284C6621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9C08-635D-BA6E-3171-53524CA70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42EC4-695C-9DF7-8086-565598504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D39B-B577-15B0-F4D8-3669723A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A2B6-8A24-734E-3A78-8AD9E789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5736D-5A18-0CB0-C55F-7D3F7B37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B31E-4A24-32FA-75D8-F395374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F4B60-5463-8EDA-7DBF-2E80DF24E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4533-A1DB-1B6D-3F33-A60EB39DC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97506-8ADC-F55D-0250-ACCB5F66A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77F47-DB65-999F-3B19-7B27C5127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1054F-04D1-8237-3FCF-241671F9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C8492-4B3B-ABF6-2530-FE22B8BE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E6D60-1D1D-A87B-BF8E-56B816EE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0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A50-791C-1D64-3027-69639599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4C5FD-77FA-DCA1-29D7-7A33867A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70134-8C8B-F073-1B3E-635DC043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C7E2B-DCBD-D18B-A764-52BBEA6D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713AA-B399-DD4C-9059-5C94BB57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558AB-6917-AE79-E3CF-EFAC0D7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E193D-4D79-B1E3-2257-046472F3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A45A-E775-95DC-EC50-92AE01A8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64FA-8FA9-0390-BD90-5B0188E02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255B5-A924-827C-7B2A-FA0F50438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DE4CC-473B-BFF2-0690-BE9759EB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A57A6-D760-52F3-69DA-75EE67B8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5F7BD-8061-7AB3-3CB2-8AEE6CC0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D7AD-0C69-DADD-2066-FB807CED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3E4B1-EFDC-9D95-A83F-0BA1FF5AE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0E01D-E81C-4D5A-378B-83065698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B1331-67CA-FAB6-5AD8-62FFE965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403B1-5ED6-7891-8A32-221A7F5E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C3E7A-23B0-6593-CA75-C5000E13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0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CA96D-295A-3E35-5BDC-2AE9A1AB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FADFE-73C6-E014-82E7-DCD91407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DDC0-5B2F-9C6B-A14E-7ED42B42A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988D29-5132-614B-B4AB-FBC3338D852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88E9-9962-DC7A-3FEB-6C1DE0426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A99C-6A86-831B-981B-02989BB9B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AB359-2531-5246-B206-CDD9A0F74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ideo 6" descr="Text Bubble">
            <a:extLst>
              <a:ext uri="{FF2B5EF4-FFF2-40B4-BE49-F238E27FC236}">
                <a16:creationId xmlns:a16="http://schemas.microsoft.com/office/drawing/2014/main" id="{8AC3D4F1-CE53-6BF0-0C97-ACB14548E4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40E50-F095-5A31-6E77-E4FEC2DB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554845"/>
            <a:ext cx="10656891" cy="3902673"/>
          </a:xfrm>
        </p:spPr>
        <p:txBody>
          <a:bodyPr anchor="t">
            <a:normAutofit/>
          </a:bodyPr>
          <a:lstStyle/>
          <a:p>
            <a:pPr algn="l"/>
            <a:r>
              <a:rPr lang="en-US" sz="5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Questioning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B6237-427F-2232-6D34-5CEF9069B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523" y="2392326"/>
            <a:ext cx="10678296" cy="1734507"/>
          </a:xfrm>
          <a:solidFill>
            <a:schemeClr val="tx1"/>
          </a:solidFill>
        </p:spPr>
        <p:txBody>
          <a:bodyPr anchor="b">
            <a:normAutofit/>
          </a:bodyPr>
          <a:lstStyle/>
          <a:p>
            <a:endParaRPr lang="en-GB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3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Exploring Strategies for Deeper Analysis and Comprehension</a:t>
            </a:r>
          </a:p>
          <a:p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907E3-14F0-DC38-0628-11BB53B4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25" y="128589"/>
            <a:ext cx="6596761" cy="689039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Introduction to Self-Questioning</a:t>
            </a:r>
            <a:b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401D5ACA-5291-6B29-6074-F96A1477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03" r="24147"/>
          <a:stretch/>
        </p:blipFill>
        <p:spPr>
          <a:xfrm>
            <a:off x="328613" y="1095407"/>
            <a:ext cx="3886201" cy="4162393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C6520-44A8-2580-F7F7-C3B1F9E23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427" y="946217"/>
            <a:ext cx="7440025" cy="578319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Definition</a:t>
            </a:r>
            <a:r>
              <a:rPr lang="en-GB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Self-questioning is an active reading and learning strategy where individuals ask themselves questions to deepen understanding.</a:t>
            </a:r>
          </a:p>
          <a:p>
            <a:endParaRPr lang="en-I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Purpose in Rhetoric and Prosody</a:t>
            </a:r>
            <a:r>
              <a:rPr lang="en-GB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Enhances comprehension, fosters critical thinking, and aids in analysis of rhetorical and poetic devices.</a:t>
            </a:r>
            <a:endParaRPr lang="en-I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6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raphic 212">
            <a:extLst>
              <a:ext uri="{FF2B5EF4-FFF2-40B4-BE49-F238E27FC236}">
                <a16:creationId xmlns:a16="http://schemas.microsoft.com/office/drawing/2014/main" id="{76A8F9C6-ED35-4E0A-AC66-5241CA206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6189" y="412979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4F71A736-42D6-4F11-8A7B-633C4062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6189" y="412979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56187-92CB-378D-2401-98EC2162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5697"/>
            <a:ext cx="2334126" cy="4019251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Benefits of Self-Questioning</a:t>
            </a:r>
            <a:b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41903" y="53645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2571B16-D62A-4B37-A469-E72C79D69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8223" y="444870"/>
            <a:ext cx="6924769" cy="566580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E0A0BC-3EE4-4453-9522-08FF2DE30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8246" y="436482"/>
            <a:ext cx="6934746" cy="566580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BE36BD-9903-4FB5-BBE7-1023D7F7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7522" y="305936"/>
            <a:ext cx="6943810" cy="5685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032992-F1AD-21F1-5D6E-42CFEDBE6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718679"/>
              </p:ext>
            </p:extLst>
          </p:nvPr>
        </p:nvGraphicFramePr>
        <p:xfrm>
          <a:off x="2697877" y="242230"/>
          <a:ext cx="9381828" cy="637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71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66133-AC79-6E7F-363A-69B24D01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01579"/>
            <a:ext cx="2540527" cy="605234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Types of Self-Questions for Rhetoric and Prosody</a:t>
            </a:r>
            <a:endParaRPr lang="en-IN" sz="32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3AECF-0638-962F-656F-6B9A84192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912868"/>
              </p:ext>
            </p:extLst>
          </p:nvPr>
        </p:nvGraphicFramePr>
        <p:xfrm>
          <a:off x="3236508" y="469232"/>
          <a:ext cx="8566455" cy="619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99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D6526F-45C5-BF9E-D87F-D37CC826D8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E1B5E-6526-4C58-ACA9-A5942C85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43"/>
            <a:ext cx="10515600" cy="11670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4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How to Formulate Effective Self-Questions</a:t>
            </a:r>
            <a:br>
              <a:rPr lang="en-I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CEB5CC-E713-187F-74E7-9C0AF29F9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404367"/>
              </p:ext>
            </p:extLst>
          </p:nvPr>
        </p:nvGraphicFramePr>
        <p:xfrm>
          <a:off x="838200" y="1335505"/>
          <a:ext cx="10515600" cy="519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71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090AD-117A-A6A1-D19B-4FE1A689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80474"/>
            <a:ext cx="10044023" cy="770022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GB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Examples of Self-Questioning in Rhetoric</a:t>
            </a:r>
            <a:br>
              <a:rPr lang="en-IN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br>
              <a:rPr lang="en-IN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484D646C-DC72-DD22-6ABB-5BC3179B0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71282"/>
              </p:ext>
            </p:extLst>
          </p:nvPr>
        </p:nvGraphicFramePr>
        <p:xfrm>
          <a:off x="108284" y="1130971"/>
          <a:ext cx="11875169" cy="554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32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04353-49DE-D219-BB2B-D5024FD6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5" y="1683756"/>
            <a:ext cx="3800958" cy="3068718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GB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GB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53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Practical Exercises</a:t>
            </a:r>
            <a:br>
              <a:rPr lang="en-IN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br>
              <a:rPr lang="en-IN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11BAE0-BE76-99F1-AA7D-1E1FC0C25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51846"/>
              </p:ext>
            </p:extLst>
          </p:nvPr>
        </p:nvGraphicFramePr>
        <p:xfrm>
          <a:off x="4158070" y="228601"/>
          <a:ext cx="7717098" cy="6376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09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C6D6E-6FEE-1BF3-3DBF-324EDAB2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271478"/>
            <a:ext cx="8446169" cy="87151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 fontScale="90000"/>
          </a:bodyPr>
          <a:lstStyle/>
          <a:p>
            <a:pPr algn="ctr"/>
            <a:br>
              <a:rPr lang="en-GB" sz="2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49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Conclusion</a:t>
            </a:r>
            <a:br>
              <a:rPr lang="en-IN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4992-B48F-C4F9-5B33-4438A504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7" y="1239253"/>
            <a:ext cx="8578516" cy="5347249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800" b="1" u="sng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Summary</a:t>
            </a:r>
            <a:r>
              <a:rPr lang="en-GB" sz="48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Self-questioning is a powerful tool for </a:t>
            </a:r>
            <a:r>
              <a:rPr lang="en-GB" sz="480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analysing and understanding texts </a:t>
            </a:r>
            <a:r>
              <a:rPr lang="en-GB" sz="48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 Rhetoric and Prosody.</a:t>
            </a:r>
          </a:p>
          <a:p>
            <a:pPr marL="0" indent="0">
              <a:buNone/>
            </a:pPr>
            <a:endParaRPr lang="en-IN" sz="2000" dirty="0">
              <a:solidFill>
                <a:schemeClr val="tx1">
                  <a:alpha val="8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2D505AE8-351B-7CBE-5700-BBB3637BA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0521" y="1899284"/>
            <a:ext cx="3548404" cy="3548404"/>
          </a:xfrm>
          <a:prstGeom prst="rect">
            <a:avLst/>
          </a:prstGeom>
        </p:spPr>
      </p:pic>
      <p:sp>
        <p:nvSpPr>
          <p:cNvPr id="2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337</Words>
  <Application>Microsoft Macintosh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Self Questioning</vt:lpstr>
      <vt:lpstr> Introduction to Self-Questioning </vt:lpstr>
      <vt:lpstr> Benefits of Self-Questioning </vt:lpstr>
      <vt:lpstr>Types of Self-Questions for Rhetoric and Prosody</vt:lpstr>
      <vt:lpstr> How to Formulate Effective Self-Questions </vt:lpstr>
      <vt:lpstr>   Examples of Self-Questioning in Rhetoric   </vt:lpstr>
      <vt:lpstr>  Practical Exercises   </vt:lpstr>
      <vt:lpstr>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Sanchay Tiwari</cp:lastModifiedBy>
  <cp:revision>1</cp:revision>
  <dcterms:created xsi:type="dcterms:W3CDTF">2024-10-28T06:54:42Z</dcterms:created>
  <dcterms:modified xsi:type="dcterms:W3CDTF">2024-11-11T07:37:49Z</dcterms:modified>
</cp:coreProperties>
</file>