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90"/>
  </p:normalViewPr>
  <p:slideViewPr>
    <p:cSldViewPr snapToGrid="0">
      <p:cViewPr varScale="1">
        <p:scale>
          <a:sx n="91" d="100"/>
          <a:sy n="91" d="100"/>
        </p:scale>
        <p:origin x="128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8AF2FC-3ACD-404C-98CE-1B3F33224E2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B90E9D6-F8C7-4091-941B-4D2147747520}">
      <dgm:prSet/>
      <dgm:spPr/>
      <dgm:t>
        <a:bodyPr/>
        <a:lstStyle/>
        <a:p>
          <a:r>
            <a:rPr lang="en-GB"/>
            <a:t>Definition: A run-on is two or more independent clauses joined without proper punctuation.</a:t>
          </a:r>
          <a:endParaRPr lang="en-US"/>
        </a:p>
      </dgm:t>
    </dgm:pt>
    <dgm:pt modelId="{4CE02E77-954F-44AD-A431-FC8723AAFCF0}" type="parTrans" cxnId="{DFBB79F9-4CF4-4F83-B559-5691B284ACAE}">
      <dgm:prSet/>
      <dgm:spPr/>
      <dgm:t>
        <a:bodyPr/>
        <a:lstStyle/>
        <a:p>
          <a:endParaRPr lang="en-US"/>
        </a:p>
      </dgm:t>
    </dgm:pt>
    <dgm:pt modelId="{3D4D6720-3039-4EEC-AAB6-88E6E08C22CF}" type="sibTrans" cxnId="{DFBB79F9-4CF4-4F83-B559-5691B284ACAE}">
      <dgm:prSet/>
      <dgm:spPr/>
      <dgm:t>
        <a:bodyPr/>
        <a:lstStyle/>
        <a:p>
          <a:endParaRPr lang="en-US"/>
        </a:p>
      </dgm:t>
    </dgm:pt>
    <dgm:pt modelId="{B03C2420-0FE3-4F92-A287-8CE71825C2FD}">
      <dgm:prSet/>
      <dgm:spPr/>
      <dgm:t>
        <a:bodyPr/>
        <a:lstStyle/>
        <a:p>
          <a:r>
            <a:rPr lang="en-GB" dirty="0"/>
            <a:t>Example of Run-On: “She loves to read she goes to the library often.”</a:t>
          </a:r>
          <a:endParaRPr lang="en-US" dirty="0"/>
        </a:p>
      </dgm:t>
    </dgm:pt>
    <dgm:pt modelId="{118F515E-B93D-481C-80B3-564C47DAFF7B}" type="parTrans" cxnId="{695C88D5-61EF-4497-BA93-9FD4FA5B9D32}">
      <dgm:prSet/>
      <dgm:spPr/>
      <dgm:t>
        <a:bodyPr/>
        <a:lstStyle/>
        <a:p>
          <a:endParaRPr lang="en-US"/>
        </a:p>
      </dgm:t>
    </dgm:pt>
    <dgm:pt modelId="{623D4EE5-C471-431C-83FD-D8360756DD2D}" type="sibTrans" cxnId="{695C88D5-61EF-4497-BA93-9FD4FA5B9D32}">
      <dgm:prSet/>
      <dgm:spPr/>
      <dgm:t>
        <a:bodyPr/>
        <a:lstStyle/>
        <a:p>
          <a:endParaRPr lang="en-US"/>
        </a:p>
      </dgm:t>
    </dgm:pt>
    <dgm:pt modelId="{B100C377-7E93-4EC8-844F-1B5CAA258056}">
      <dgm:prSet/>
      <dgm:spPr/>
      <dgm:t>
        <a:bodyPr/>
        <a:lstStyle/>
        <a:p>
          <a:r>
            <a:rPr lang="en-GB"/>
            <a:t>Solution Tips:</a:t>
          </a:r>
          <a:endParaRPr lang="en-US"/>
        </a:p>
      </dgm:t>
    </dgm:pt>
    <dgm:pt modelId="{88E4A7D5-12AA-4BBD-847B-43401D7AC1C8}" type="parTrans" cxnId="{4EFA25E5-EF5E-42BB-B4F9-06BFDA60EF7B}">
      <dgm:prSet/>
      <dgm:spPr/>
      <dgm:t>
        <a:bodyPr/>
        <a:lstStyle/>
        <a:p>
          <a:endParaRPr lang="en-US"/>
        </a:p>
      </dgm:t>
    </dgm:pt>
    <dgm:pt modelId="{8B5639FF-F43B-4B35-AA87-2A4EE05DC365}" type="sibTrans" cxnId="{4EFA25E5-EF5E-42BB-B4F9-06BFDA60EF7B}">
      <dgm:prSet/>
      <dgm:spPr/>
      <dgm:t>
        <a:bodyPr/>
        <a:lstStyle/>
        <a:p>
          <a:endParaRPr lang="en-US"/>
        </a:p>
      </dgm:t>
    </dgm:pt>
    <dgm:pt modelId="{8B8E7E81-B4A8-41B4-BC09-EE244CA70C4E}">
      <dgm:prSet/>
      <dgm:spPr/>
      <dgm:t>
        <a:bodyPr/>
        <a:lstStyle/>
        <a:p>
          <a:r>
            <a:rPr lang="en-GB"/>
            <a:t>Use punctuation (period, semicolon, or comma with a conjunction).</a:t>
          </a:r>
          <a:endParaRPr lang="en-US"/>
        </a:p>
      </dgm:t>
    </dgm:pt>
    <dgm:pt modelId="{B72B5DAA-5A91-450C-8FD0-B02BEEFCE75D}" type="parTrans" cxnId="{651E65DE-4972-489B-90C2-ECF31F7FEF5A}">
      <dgm:prSet/>
      <dgm:spPr/>
      <dgm:t>
        <a:bodyPr/>
        <a:lstStyle/>
        <a:p>
          <a:endParaRPr lang="en-US"/>
        </a:p>
      </dgm:t>
    </dgm:pt>
    <dgm:pt modelId="{851F5728-2399-44EF-967C-5CC030A642E9}" type="sibTrans" cxnId="{651E65DE-4972-489B-90C2-ECF31F7FEF5A}">
      <dgm:prSet/>
      <dgm:spPr/>
      <dgm:t>
        <a:bodyPr/>
        <a:lstStyle/>
        <a:p>
          <a:endParaRPr lang="en-US"/>
        </a:p>
      </dgm:t>
    </dgm:pt>
    <dgm:pt modelId="{35733741-A141-4F50-BC87-75D04E267032}">
      <dgm:prSet/>
      <dgm:spPr/>
      <dgm:t>
        <a:bodyPr/>
        <a:lstStyle/>
        <a:p>
          <a:r>
            <a:rPr lang="en-GB"/>
            <a:t>Rephrase into separate sentences.</a:t>
          </a:r>
          <a:endParaRPr lang="en-US"/>
        </a:p>
      </dgm:t>
    </dgm:pt>
    <dgm:pt modelId="{E49FDC3A-89F8-4EF6-8996-0FE9EA47AA0F}" type="parTrans" cxnId="{F159D9F2-9A27-4EF9-884F-7B590A314B18}">
      <dgm:prSet/>
      <dgm:spPr/>
      <dgm:t>
        <a:bodyPr/>
        <a:lstStyle/>
        <a:p>
          <a:endParaRPr lang="en-US"/>
        </a:p>
      </dgm:t>
    </dgm:pt>
    <dgm:pt modelId="{3072690B-3B51-477C-939B-C709966FF26E}" type="sibTrans" cxnId="{F159D9F2-9A27-4EF9-884F-7B590A314B18}">
      <dgm:prSet/>
      <dgm:spPr/>
      <dgm:t>
        <a:bodyPr/>
        <a:lstStyle/>
        <a:p>
          <a:endParaRPr lang="en-US"/>
        </a:p>
      </dgm:t>
    </dgm:pt>
    <dgm:pt modelId="{63522660-76B7-3E46-A632-5C674CDF22C8}" type="pres">
      <dgm:prSet presAssocID="{128AF2FC-3ACD-404C-98CE-1B3F33224E2A}" presName="linear" presStyleCnt="0">
        <dgm:presLayoutVars>
          <dgm:animLvl val="lvl"/>
          <dgm:resizeHandles val="exact"/>
        </dgm:presLayoutVars>
      </dgm:prSet>
      <dgm:spPr/>
    </dgm:pt>
    <dgm:pt modelId="{2CF415C8-BC9E-8540-A433-E3C0CF960631}" type="pres">
      <dgm:prSet presAssocID="{2B90E9D6-F8C7-4091-941B-4D214774752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4CE1A43-7F76-5E42-B1A9-3EAF28A65B19}" type="pres">
      <dgm:prSet presAssocID="{3D4D6720-3039-4EEC-AAB6-88E6E08C22CF}" presName="spacer" presStyleCnt="0"/>
      <dgm:spPr/>
    </dgm:pt>
    <dgm:pt modelId="{DC6C805A-F2B8-1D42-9AA9-8FE2BDAFF45F}" type="pres">
      <dgm:prSet presAssocID="{B03C2420-0FE3-4F92-A287-8CE71825C2F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BEA26FA3-7701-D04B-8B78-FE2F4100D63A}" type="pres">
      <dgm:prSet presAssocID="{623D4EE5-C471-431C-83FD-D8360756DD2D}" presName="spacer" presStyleCnt="0"/>
      <dgm:spPr/>
    </dgm:pt>
    <dgm:pt modelId="{64C30BEE-FCB4-AE42-9458-5EC4E6648B3C}" type="pres">
      <dgm:prSet presAssocID="{B100C377-7E93-4EC8-844F-1B5CAA25805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706929D-7FA7-FB40-8962-6937CDBC96C6}" type="pres">
      <dgm:prSet presAssocID="{8B5639FF-F43B-4B35-AA87-2A4EE05DC365}" presName="spacer" presStyleCnt="0"/>
      <dgm:spPr/>
    </dgm:pt>
    <dgm:pt modelId="{0B6899AE-6CDC-664B-8FC3-C16CD02C8FC2}" type="pres">
      <dgm:prSet presAssocID="{8B8E7E81-B4A8-41B4-BC09-EE244CA70C4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220C767-BB82-C84C-95F0-880BFBA360CE}" type="pres">
      <dgm:prSet presAssocID="{851F5728-2399-44EF-967C-5CC030A642E9}" presName="spacer" presStyleCnt="0"/>
      <dgm:spPr/>
    </dgm:pt>
    <dgm:pt modelId="{C885A113-CD4F-7644-A0F4-B79B9D278A3A}" type="pres">
      <dgm:prSet presAssocID="{35733741-A141-4F50-BC87-75D04E26703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8CF6F05-1909-A44E-9FB2-F359F555CD66}" type="presOf" srcId="{8B8E7E81-B4A8-41B4-BC09-EE244CA70C4E}" destId="{0B6899AE-6CDC-664B-8FC3-C16CD02C8FC2}" srcOrd="0" destOrd="0" presId="urn:microsoft.com/office/officeart/2005/8/layout/vList2"/>
    <dgm:cxn modelId="{B479A60F-8E8C-F945-B473-C34B2C64FF23}" type="presOf" srcId="{2B90E9D6-F8C7-4091-941B-4D2147747520}" destId="{2CF415C8-BC9E-8540-A433-E3C0CF960631}" srcOrd="0" destOrd="0" presId="urn:microsoft.com/office/officeart/2005/8/layout/vList2"/>
    <dgm:cxn modelId="{80F19D22-2BC2-FD43-834E-69AACF699C4D}" type="presOf" srcId="{B100C377-7E93-4EC8-844F-1B5CAA258056}" destId="{64C30BEE-FCB4-AE42-9458-5EC4E6648B3C}" srcOrd="0" destOrd="0" presId="urn:microsoft.com/office/officeart/2005/8/layout/vList2"/>
    <dgm:cxn modelId="{748BDC34-FAC4-EF4E-81D0-F63F798BDE73}" type="presOf" srcId="{128AF2FC-3ACD-404C-98CE-1B3F33224E2A}" destId="{63522660-76B7-3E46-A632-5C674CDF22C8}" srcOrd="0" destOrd="0" presId="urn:microsoft.com/office/officeart/2005/8/layout/vList2"/>
    <dgm:cxn modelId="{65575A83-4A3C-494F-AA00-CD9D6597FA41}" type="presOf" srcId="{B03C2420-0FE3-4F92-A287-8CE71825C2FD}" destId="{DC6C805A-F2B8-1D42-9AA9-8FE2BDAFF45F}" srcOrd="0" destOrd="0" presId="urn:microsoft.com/office/officeart/2005/8/layout/vList2"/>
    <dgm:cxn modelId="{695C88D5-61EF-4497-BA93-9FD4FA5B9D32}" srcId="{128AF2FC-3ACD-404C-98CE-1B3F33224E2A}" destId="{B03C2420-0FE3-4F92-A287-8CE71825C2FD}" srcOrd="1" destOrd="0" parTransId="{118F515E-B93D-481C-80B3-564C47DAFF7B}" sibTransId="{623D4EE5-C471-431C-83FD-D8360756DD2D}"/>
    <dgm:cxn modelId="{651E65DE-4972-489B-90C2-ECF31F7FEF5A}" srcId="{128AF2FC-3ACD-404C-98CE-1B3F33224E2A}" destId="{8B8E7E81-B4A8-41B4-BC09-EE244CA70C4E}" srcOrd="3" destOrd="0" parTransId="{B72B5DAA-5A91-450C-8FD0-B02BEEFCE75D}" sibTransId="{851F5728-2399-44EF-967C-5CC030A642E9}"/>
    <dgm:cxn modelId="{4EFA25E5-EF5E-42BB-B4F9-06BFDA60EF7B}" srcId="{128AF2FC-3ACD-404C-98CE-1B3F33224E2A}" destId="{B100C377-7E93-4EC8-844F-1B5CAA258056}" srcOrd="2" destOrd="0" parTransId="{88E4A7D5-12AA-4BBD-847B-43401D7AC1C8}" sibTransId="{8B5639FF-F43B-4B35-AA87-2A4EE05DC365}"/>
    <dgm:cxn modelId="{29D512F1-E8B0-4745-9C0E-8393B06A1DE4}" type="presOf" srcId="{35733741-A141-4F50-BC87-75D04E267032}" destId="{C885A113-CD4F-7644-A0F4-B79B9D278A3A}" srcOrd="0" destOrd="0" presId="urn:microsoft.com/office/officeart/2005/8/layout/vList2"/>
    <dgm:cxn modelId="{F159D9F2-9A27-4EF9-884F-7B590A314B18}" srcId="{128AF2FC-3ACD-404C-98CE-1B3F33224E2A}" destId="{35733741-A141-4F50-BC87-75D04E267032}" srcOrd="4" destOrd="0" parTransId="{E49FDC3A-89F8-4EF6-8996-0FE9EA47AA0F}" sibTransId="{3072690B-3B51-477C-939B-C709966FF26E}"/>
    <dgm:cxn modelId="{DFBB79F9-4CF4-4F83-B559-5691B284ACAE}" srcId="{128AF2FC-3ACD-404C-98CE-1B3F33224E2A}" destId="{2B90E9D6-F8C7-4091-941B-4D2147747520}" srcOrd="0" destOrd="0" parTransId="{4CE02E77-954F-44AD-A431-FC8723AAFCF0}" sibTransId="{3D4D6720-3039-4EEC-AAB6-88E6E08C22CF}"/>
    <dgm:cxn modelId="{8E0395B0-7B89-3846-A886-33F421F995F3}" type="presParOf" srcId="{63522660-76B7-3E46-A632-5C674CDF22C8}" destId="{2CF415C8-BC9E-8540-A433-E3C0CF960631}" srcOrd="0" destOrd="0" presId="urn:microsoft.com/office/officeart/2005/8/layout/vList2"/>
    <dgm:cxn modelId="{CB1CD4B3-19CC-874F-B42F-C91338B3467A}" type="presParOf" srcId="{63522660-76B7-3E46-A632-5C674CDF22C8}" destId="{C4CE1A43-7F76-5E42-B1A9-3EAF28A65B19}" srcOrd="1" destOrd="0" presId="urn:microsoft.com/office/officeart/2005/8/layout/vList2"/>
    <dgm:cxn modelId="{4F5033A3-6F52-7447-83D9-73D8FDF02C24}" type="presParOf" srcId="{63522660-76B7-3E46-A632-5C674CDF22C8}" destId="{DC6C805A-F2B8-1D42-9AA9-8FE2BDAFF45F}" srcOrd="2" destOrd="0" presId="urn:microsoft.com/office/officeart/2005/8/layout/vList2"/>
    <dgm:cxn modelId="{701E51B7-4854-8641-943E-0EE682113222}" type="presParOf" srcId="{63522660-76B7-3E46-A632-5C674CDF22C8}" destId="{BEA26FA3-7701-D04B-8B78-FE2F4100D63A}" srcOrd="3" destOrd="0" presId="urn:microsoft.com/office/officeart/2005/8/layout/vList2"/>
    <dgm:cxn modelId="{2A029ABE-3DE3-E84B-B03C-7A38D46F98C9}" type="presParOf" srcId="{63522660-76B7-3E46-A632-5C674CDF22C8}" destId="{64C30BEE-FCB4-AE42-9458-5EC4E6648B3C}" srcOrd="4" destOrd="0" presId="urn:microsoft.com/office/officeart/2005/8/layout/vList2"/>
    <dgm:cxn modelId="{BF445748-61D6-FD49-AEE7-E8F22F756DAC}" type="presParOf" srcId="{63522660-76B7-3E46-A632-5C674CDF22C8}" destId="{2706929D-7FA7-FB40-8962-6937CDBC96C6}" srcOrd="5" destOrd="0" presId="urn:microsoft.com/office/officeart/2005/8/layout/vList2"/>
    <dgm:cxn modelId="{6B5544DD-A760-3348-A0D0-5FFB8EF1FBAE}" type="presParOf" srcId="{63522660-76B7-3E46-A632-5C674CDF22C8}" destId="{0B6899AE-6CDC-664B-8FC3-C16CD02C8FC2}" srcOrd="6" destOrd="0" presId="urn:microsoft.com/office/officeart/2005/8/layout/vList2"/>
    <dgm:cxn modelId="{8DF27B99-A66D-6A4B-98ED-4CB25D05A58B}" type="presParOf" srcId="{63522660-76B7-3E46-A632-5C674CDF22C8}" destId="{4220C767-BB82-C84C-95F0-880BFBA360CE}" srcOrd="7" destOrd="0" presId="urn:microsoft.com/office/officeart/2005/8/layout/vList2"/>
    <dgm:cxn modelId="{EBC710E7-D2D7-BE4F-B9AC-85C9815B82F4}" type="presParOf" srcId="{63522660-76B7-3E46-A632-5C674CDF22C8}" destId="{C885A113-CD4F-7644-A0F4-B79B9D278A3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415C8-BC9E-8540-A433-E3C0CF960631}">
      <dsp:nvSpPr>
        <dsp:cNvPr id="0" name=""/>
        <dsp:cNvSpPr/>
      </dsp:nvSpPr>
      <dsp:spPr>
        <a:xfrm>
          <a:off x="0" y="20192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Definition: A run-on is two or more independent clauses joined without proper punctuation.</a:t>
          </a:r>
          <a:endParaRPr lang="en-US" sz="2400" kern="1200"/>
        </a:p>
      </dsp:txBody>
      <dsp:txXfrm>
        <a:off x="46606" y="248526"/>
        <a:ext cx="6573621" cy="861507"/>
      </dsp:txXfrm>
    </dsp:sp>
    <dsp:sp modelId="{DC6C805A-F2B8-1D42-9AA9-8FE2BDAFF45F}">
      <dsp:nvSpPr>
        <dsp:cNvPr id="0" name=""/>
        <dsp:cNvSpPr/>
      </dsp:nvSpPr>
      <dsp:spPr>
        <a:xfrm>
          <a:off x="0" y="122576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1610903"/>
                <a:satOff val="-4623"/>
                <a:lumOff val="-74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610903"/>
                <a:satOff val="-4623"/>
                <a:lumOff val="-74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610903"/>
                <a:satOff val="-4623"/>
                <a:lumOff val="-74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Example of Run-On: “She loves to read she goes to the library often.”</a:t>
          </a:r>
          <a:endParaRPr lang="en-US" sz="2400" kern="1200" dirty="0"/>
        </a:p>
      </dsp:txBody>
      <dsp:txXfrm>
        <a:off x="46606" y="1272366"/>
        <a:ext cx="6573621" cy="861507"/>
      </dsp:txXfrm>
    </dsp:sp>
    <dsp:sp modelId="{64C30BEE-FCB4-AE42-9458-5EC4E6648B3C}">
      <dsp:nvSpPr>
        <dsp:cNvPr id="0" name=""/>
        <dsp:cNvSpPr/>
      </dsp:nvSpPr>
      <dsp:spPr>
        <a:xfrm>
          <a:off x="0" y="224960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3221806"/>
                <a:satOff val="-9246"/>
                <a:lumOff val="-14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3221806"/>
                <a:satOff val="-9246"/>
                <a:lumOff val="-14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3221806"/>
                <a:satOff val="-9246"/>
                <a:lumOff val="-14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Solution Tips:</a:t>
          </a:r>
          <a:endParaRPr lang="en-US" sz="2400" kern="1200"/>
        </a:p>
      </dsp:txBody>
      <dsp:txXfrm>
        <a:off x="46606" y="2296206"/>
        <a:ext cx="6573621" cy="861507"/>
      </dsp:txXfrm>
    </dsp:sp>
    <dsp:sp modelId="{0B6899AE-6CDC-664B-8FC3-C16CD02C8FC2}">
      <dsp:nvSpPr>
        <dsp:cNvPr id="0" name=""/>
        <dsp:cNvSpPr/>
      </dsp:nvSpPr>
      <dsp:spPr>
        <a:xfrm>
          <a:off x="0" y="327344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4832709"/>
                <a:satOff val="-13870"/>
                <a:lumOff val="-222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4832709"/>
                <a:satOff val="-13870"/>
                <a:lumOff val="-222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4832709"/>
                <a:satOff val="-13870"/>
                <a:lumOff val="-222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Use punctuation (period, semicolon, or comma with a conjunction).</a:t>
          </a:r>
          <a:endParaRPr lang="en-US" sz="2400" kern="1200"/>
        </a:p>
      </dsp:txBody>
      <dsp:txXfrm>
        <a:off x="46606" y="3320046"/>
        <a:ext cx="6573621" cy="861507"/>
      </dsp:txXfrm>
    </dsp:sp>
    <dsp:sp modelId="{C885A113-CD4F-7644-A0F4-B79B9D278A3A}">
      <dsp:nvSpPr>
        <dsp:cNvPr id="0" name=""/>
        <dsp:cNvSpPr/>
      </dsp:nvSpPr>
      <dsp:spPr>
        <a:xfrm>
          <a:off x="0" y="4297280"/>
          <a:ext cx="6666833" cy="954719"/>
        </a:xfrm>
        <a:prstGeom prst="roundRect">
          <a:avLst/>
        </a:prstGeom>
        <a:gradFill rotWithShape="0">
          <a:gsLst>
            <a:gs pos="0">
              <a:schemeClr val="accent2">
                <a:hueOff val="6443612"/>
                <a:satOff val="-18493"/>
                <a:lumOff val="-2960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6443612"/>
                <a:satOff val="-18493"/>
                <a:lumOff val="-2960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6443612"/>
                <a:satOff val="-18493"/>
                <a:lumOff val="-2960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Rephrase into separate sentences.</a:t>
          </a:r>
          <a:endParaRPr lang="en-US" sz="2400" kern="1200"/>
        </a:p>
      </dsp:txBody>
      <dsp:txXfrm>
        <a:off x="46606" y="4343886"/>
        <a:ext cx="6573621" cy="861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35272-4AB0-BD2A-D81A-0A3737873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8B086E-3C30-B758-CA87-5CE137628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359F8-BFB3-C979-1C2A-2E0FE83D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97303-1AFE-D7DB-D439-B8F7012A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01A76-B3DE-C190-CD96-F8E5A66A9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6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8A874-AC26-B9EE-2513-D8666F05C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BB0C05-CCC4-6505-0F5A-C87174664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DDACD-E04F-DF8D-25A0-467138A61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E8D98-28BD-514D-7AC1-26C55694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FED2A-AF20-6996-5ACB-EF7483E5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5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36F725-D5B8-80AC-D2F0-B76778018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2D9BF9-B659-A0F2-CD37-963AC8BAE7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0C74-CEB7-E80C-D0FD-31815D5FF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7E26F-DC33-9DE5-488D-100452CE5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D4DEC-B327-59F3-0C0D-72EE3802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9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938B8-425A-2320-8586-68E5BE19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9474A-242B-011D-F01F-4BF1C3A3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F035FE-721D-FCD3-5535-1D2A6291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6DC85-0D3E-B796-1717-98D10916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54645-83AC-146C-9A42-287F80BA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1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A543A-BA7B-FFB3-39C4-C0C8E32F3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3785-A803-880C-A6F7-59F1B462F7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2DA43-1BBE-4A4D-8C41-2272E909E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D004D-7193-36DF-BCE9-DC486DBE5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96375-F79C-7ED8-3995-6E365C10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8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6CF3E-4A1B-C002-AD76-8D8BF755C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2DABB-F112-B99B-FC2B-BFA7292D82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3DE449-77CC-2AB1-E953-4F7D4711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59705-D2F6-9012-C6C2-410259CFE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59DF5-18AC-6D21-BF56-72855FAC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A70EF-9F2C-2570-7949-359FB993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5ABB-1BF1-AE2D-E96D-93C97360F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1C40F-DD75-5EED-C161-9BE127864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AAA8DD-7D61-6C1A-2DFA-FBF64FBCE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1D197-72FB-9988-59EA-BEA9A33FE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FE0FD0-B4BE-8E0A-92D4-7EBBA452A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5F8B25-240F-679F-39C4-99EC03AD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8A8CD5-40A8-1D7D-6F12-CA5A73937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75207C-56C5-0A9B-4FF3-5317534E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0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B6238-5CBA-D214-C15E-AD6D4913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111D99-35AA-96F7-96A8-9D78C0400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60967C-6E0A-AD6B-2D57-598BF17F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9DBD-7CC3-4B3C-2F9A-AB15D5A23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A7D896-37BF-EFD7-C453-1D7B02F44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DAE82-2A44-F78A-42E2-62213396A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B0774-A184-F9A7-7F33-1C7D3D146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74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1FB75-E39D-D780-D114-8ADB4969E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09C42-30E4-99A3-1720-479BE975B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4F9DF-EC10-FE5B-8484-F3D9B8697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E432A-1ECE-2517-0A41-16D7AD709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0D2C1-584A-258C-7F75-CCE00E1AE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DAB66A-C3A1-9B75-D253-2D193DF6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1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FFE41-7852-EFC6-0890-B1E6C137E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C8113-AFAC-848E-AA09-7D6FE864F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D9838-0A85-9758-F138-20D3919212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783F3-0FDA-BC71-C320-0F4CE30B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430B39-CDD3-D347-2583-F66B38E6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1F08A-2BA4-8664-00F1-397801F98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72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65A86-E37D-CD23-33A3-679B8922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0A8F84-65FA-AAF4-539E-41A2D1374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9A54C-3DD8-CDD7-6463-EA09085D5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2EA43F-8390-0A49-B08E-36173B90C290}" type="datetimeFigureOut">
              <a:rPr lang="en-US" smtClean="0"/>
              <a:t>8/25/25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23BE4-59FE-C05E-7C5E-AB09017B6C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C3015-D191-6A0D-4927-37EC96DE7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079F78-909B-2143-B31A-B52F89E5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1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396781C-32A1-4FDA-A83B-A7FF8C1B1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B5FE1-8B0C-8345-96AC-4DFAC5EB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80474"/>
            <a:ext cx="6140449" cy="770021"/>
          </a:xfrm>
        </p:spPr>
        <p:txBody>
          <a:bodyPr anchor="t">
            <a:norm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Problem Solving </a:t>
            </a:r>
            <a:endParaRPr lang="en-US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Drawings on colourful paper">
            <a:extLst>
              <a:ext uri="{FF2B5EF4-FFF2-40B4-BE49-F238E27FC236}">
                <a16:creationId xmlns:a16="http://schemas.microsoft.com/office/drawing/2014/main" id="{DED9DEA6-43B2-EBA8-8788-D900829E3C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790" r="38956" b="-1"/>
          <a:stretch/>
        </p:blipFill>
        <p:spPr>
          <a:xfrm>
            <a:off x="20" y="10"/>
            <a:ext cx="3329799" cy="6857990"/>
          </a:xfrm>
          <a:custGeom>
            <a:avLst/>
            <a:gdLst/>
            <a:ahLst/>
            <a:cxnLst/>
            <a:rect l="l" t="t" r="r" b="b"/>
            <a:pathLst>
              <a:path w="4546602" h="6858000">
                <a:moveTo>
                  <a:pt x="4221600" y="6662544"/>
                </a:moveTo>
                <a:lnTo>
                  <a:pt x="4210150" y="6683027"/>
                </a:lnTo>
                <a:lnTo>
                  <a:pt x="4207002" y="6702976"/>
                </a:lnTo>
                <a:lnTo>
                  <a:pt x="4207002" y="6702977"/>
                </a:lnTo>
                <a:cubicBezTo>
                  <a:pt x="4207407" y="6716169"/>
                  <a:pt x="4212552" y="6729219"/>
                  <a:pt x="4220838" y="6742553"/>
                </a:cubicBezTo>
                <a:lnTo>
                  <a:pt x="4220839" y="6742555"/>
                </a:lnTo>
                <a:lnTo>
                  <a:pt x="4240316" y="6812062"/>
                </a:lnTo>
                <a:lnTo>
                  <a:pt x="4235543" y="6776800"/>
                </a:lnTo>
                <a:lnTo>
                  <a:pt x="4220839" y="6742555"/>
                </a:lnTo>
                <a:lnTo>
                  <a:pt x="4220838" y="6742552"/>
                </a:lnTo>
                <a:lnTo>
                  <a:pt x="4207002" y="6702976"/>
                </a:lnTo>
                <a:close/>
                <a:moveTo>
                  <a:pt x="4189594" y="6564620"/>
                </a:moveTo>
                <a:lnTo>
                  <a:pt x="4189594" y="6564621"/>
                </a:lnTo>
                <a:cubicBezTo>
                  <a:pt x="4199883" y="6575479"/>
                  <a:pt x="4205977" y="6582147"/>
                  <a:pt x="4212073" y="6588626"/>
                </a:cubicBezTo>
                <a:lnTo>
                  <a:pt x="4228695" y="6625225"/>
                </a:lnTo>
                <a:lnTo>
                  <a:pt x="4221601" y="6662541"/>
                </a:lnTo>
                <a:lnTo>
                  <a:pt x="4221600" y="6662541"/>
                </a:lnTo>
                <a:lnTo>
                  <a:pt x="4221600" y="6662542"/>
                </a:lnTo>
                <a:lnTo>
                  <a:pt x="4221601" y="6662541"/>
                </a:lnTo>
                <a:lnTo>
                  <a:pt x="4228684" y="6645552"/>
                </a:lnTo>
                <a:lnTo>
                  <a:pt x="4228695" y="6625225"/>
                </a:lnTo>
                <a:lnTo>
                  <a:pt x="4228695" y="6625224"/>
                </a:lnTo>
                <a:cubicBezTo>
                  <a:pt x="4226599" y="6611342"/>
                  <a:pt x="4220551" y="6597578"/>
                  <a:pt x="4212073" y="6588625"/>
                </a:cubicBezTo>
                <a:close/>
                <a:moveTo>
                  <a:pt x="4269915" y="6438981"/>
                </a:moveTo>
                <a:lnTo>
                  <a:pt x="4249984" y="6463840"/>
                </a:lnTo>
                <a:lnTo>
                  <a:pt x="4249982" y="6463849"/>
                </a:lnTo>
                <a:lnTo>
                  <a:pt x="4236188" y="6513012"/>
                </a:lnTo>
                <a:lnTo>
                  <a:pt x="4217381" y="6546194"/>
                </a:lnTo>
                <a:lnTo>
                  <a:pt x="4217381" y="6546195"/>
                </a:lnTo>
                <a:lnTo>
                  <a:pt x="4233719" y="6521804"/>
                </a:lnTo>
                <a:lnTo>
                  <a:pt x="4236188" y="6513012"/>
                </a:lnTo>
                <a:lnTo>
                  <a:pt x="4238998" y="6508052"/>
                </a:lnTo>
                <a:lnTo>
                  <a:pt x="4249982" y="6463849"/>
                </a:lnTo>
                <a:lnTo>
                  <a:pt x="4249984" y="6463841"/>
                </a:lnTo>
                <a:cubicBezTo>
                  <a:pt x="4252937" y="6451650"/>
                  <a:pt x="4260413" y="6444077"/>
                  <a:pt x="4269915" y="6438981"/>
                </a:cubicBezTo>
                <a:close/>
                <a:moveTo>
                  <a:pt x="4355914" y="6364769"/>
                </a:moveTo>
                <a:lnTo>
                  <a:pt x="4354607" y="6387910"/>
                </a:lnTo>
                <a:lnTo>
                  <a:pt x="4351952" y="6393385"/>
                </a:lnTo>
                <a:lnTo>
                  <a:pt x="4345189" y="6407332"/>
                </a:lnTo>
                <a:lnTo>
                  <a:pt x="4345189" y="6407333"/>
                </a:lnTo>
                <a:lnTo>
                  <a:pt x="4351952" y="6393385"/>
                </a:lnTo>
                <a:lnTo>
                  <a:pt x="4354608" y="6387910"/>
                </a:lnTo>
                <a:close/>
                <a:moveTo>
                  <a:pt x="4116820" y="4221391"/>
                </a:moveTo>
                <a:lnTo>
                  <a:pt x="4116820" y="4221392"/>
                </a:lnTo>
                <a:cubicBezTo>
                  <a:pt x="4117582" y="4232061"/>
                  <a:pt x="4117772" y="4243873"/>
                  <a:pt x="4122536" y="4253015"/>
                </a:cubicBezTo>
                <a:cubicBezTo>
                  <a:pt x="4134729" y="4277402"/>
                  <a:pt x="4150349" y="4300071"/>
                  <a:pt x="4162352" y="4324646"/>
                </a:cubicBezTo>
                <a:lnTo>
                  <a:pt x="4171306" y="4363891"/>
                </a:lnTo>
                <a:lnTo>
                  <a:pt x="4170544" y="4482004"/>
                </a:lnTo>
                <a:cubicBezTo>
                  <a:pt x="4167876" y="4546776"/>
                  <a:pt x="4167304" y="4612500"/>
                  <a:pt x="4110534" y="4659174"/>
                </a:cubicBezTo>
                <a:cubicBezTo>
                  <a:pt x="4105962" y="4662986"/>
                  <a:pt x="4103294" y="4671176"/>
                  <a:pt x="4102532" y="4677655"/>
                </a:cubicBezTo>
                <a:cubicBezTo>
                  <a:pt x="4098913" y="4707564"/>
                  <a:pt x="4098531" y="4738235"/>
                  <a:pt x="4092625" y="4767764"/>
                </a:cubicBezTo>
                <a:cubicBezTo>
                  <a:pt x="4090244" y="4779575"/>
                  <a:pt x="4089435" y="4790386"/>
                  <a:pt x="4091316" y="4800483"/>
                </a:cubicBezTo>
                <a:lnTo>
                  <a:pt x="4091316" y="4800484"/>
                </a:lnTo>
                <a:cubicBezTo>
                  <a:pt x="4093197" y="4810581"/>
                  <a:pt x="4097770" y="4819964"/>
                  <a:pt x="4106152" y="4828917"/>
                </a:cubicBezTo>
                <a:lnTo>
                  <a:pt x="4128333" y="4863343"/>
                </a:lnTo>
                <a:lnTo>
                  <a:pt x="4135862" y="4889275"/>
                </a:lnTo>
                <a:lnTo>
                  <a:pt x="4134157" y="4912168"/>
                </a:lnTo>
                <a:cubicBezTo>
                  <a:pt x="4132442" y="4919978"/>
                  <a:pt x="4132085" y="4927122"/>
                  <a:pt x="4132755" y="4933805"/>
                </a:cubicBezTo>
                <a:lnTo>
                  <a:pt x="4132755" y="4933806"/>
                </a:lnTo>
                <a:lnTo>
                  <a:pt x="4132757" y="4933810"/>
                </a:lnTo>
                <a:lnTo>
                  <a:pt x="4137514" y="4952673"/>
                </a:lnTo>
                <a:lnTo>
                  <a:pt x="4140307" y="4957453"/>
                </a:lnTo>
                <a:lnTo>
                  <a:pt x="4141585" y="4961456"/>
                </a:lnTo>
                <a:cubicBezTo>
                  <a:pt x="4146096" y="4970097"/>
                  <a:pt x="4151802" y="4978393"/>
                  <a:pt x="4157589" y="4987038"/>
                </a:cubicBezTo>
                <a:cubicBezTo>
                  <a:pt x="4168828" y="5003802"/>
                  <a:pt x="4182926" y="5022853"/>
                  <a:pt x="4184068" y="5041522"/>
                </a:cubicBezTo>
                <a:cubicBezTo>
                  <a:pt x="4184687" y="5052096"/>
                  <a:pt x="4187605" y="5062300"/>
                  <a:pt x="4191284" y="5072376"/>
                </a:cubicBezTo>
                <a:lnTo>
                  <a:pt x="4197188" y="5087444"/>
                </a:lnTo>
                <a:lnTo>
                  <a:pt x="4210215" y="5133220"/>
                </a:lnTo>
                <a:lnTo>
                  <a:pt x="4210217" y="5133225"/>
                </a:lnTo>
                <a:lnTo>
                  <a:pt x="4203501" y="5166113"/>
                </a:lnTo>
                <a:lnTo>
                  <a:pt x="4203501" y="5166114"/>
                </a:lnTo>
                <a:cubicBezTo>
                  <a:pt x="4202739" y="5167638"/>
                  <a:pt x="4203311" y="5169781"/>
                  <a:pt x="4204192" y="5172091"/>
                </a:cubicBezTo>
                <a:lnTo>
                  <a:pt x="4206739" y="5179068"/>
                </a:lnTo>
                <a:lnTo>
                  <a:pt x="4206573" y="5229433"/>
                </a:lnTo>
                <a:lnTo>
                  <a:pt x="4196024" y="5248936"/>
                </a:lnTo>
                <a:lnTo>
                  <a:pt x="4183116" y="5272796"/>
                </a:lnTo>
                <a:cubicBezTo>
                  <a:pt x="4171471" y="5285441"/>
                  <a:pt x="4163765" y="5298595"/>
                  <a:pt x="4159213" y="5312288"/>
                </a:cubicBezTo>
                <a:lnTo>
                  <a:pt x="4158157" y="5321350"/>
                </a:lnTo>
                <a:lnTo>
                  <a:pt x="4155683" y="5326163"/>
                </a:lnTo>
                <a:lnTo>
                  <a:pt x="4154237" y="5355014"/>
                </a:lnTo>
                <a:lnTo>
                  <a:pt x="4154237" y="5355015"/>
                </a:lnTo>
                <a:cubicBezTo>
                  <a:pt x="4154886" y="5364883"/>
                  <a:pt x="4156589" y="5375003"/>
                  <a:pt x="4159113" y="5385385"/>
                </a:cubicBezTo>
                <a:cubicBezTo>
                  <a:pt x="4162352" y="5398722"/>
                  <a:pt x="4164638" y="5412058"/>
                  <a:pt x="4167304" y="5425583"/>
                </a:cubicBezTo>
                <a:cubicBezTo>
                  <a:pt x="4171114" y="5443871"/>
                  <a:pt x="4175116" y="5462352"/>
                  <a:pt x="4178926" y="5480638"/>
                </a:cubicBezTo>
                <a:lnTo>
                  <a:pt x="4183450" y="5507668"/>
                </a:lnTo>
                <a:lnTo>
                  <a:pt x="4172831" y="5531692"/>
                </a:lnTo>
                <a:lnTo>
                  <a:pt x="4172830" y="5531693"/>
                </a:lnTo>
                <a:cubicBezTo>
                  <a:pt x="4165781" y="5537600"/>
                  <a:pt x="4162589" y="5542649"/>
                  <a:pt x="4162685" y="5547578"/>
                </a:cubicBezTo>
                <a:lnTo>
                  <a:pt x="4162685" y="5547579"/>
                </a:lnTo>
                <a:cubicBezTo>
                  <a:pt x="4162780" y="5552508"/>
                  <a:pt x="4166162" y="5557318"/>
                  <a:pt x="4172258" y="5562747"/>
                </a:cubicBezTo>
                <a:cubicBezTo>
                  <a:pt x="4214932" y="5600468"/>
                  <a:pt x="4241603" y="5646190"/>
                  <a:pt x="4243506" y="5704484"/>
                </a:cubicBezTo>
                <a:cubicBezTo>
                  <a:pt x="4243888" y="5716486"/>
                  <a:pt x="4246554" y="5728679"/>
                  <a:pt x="4249412" y="5740489"/>
                </a:cubicBezTo>
                <a:cubicBezTo>
                  <a:pt x="4251127" y="5747729"/>
                  <a:pt x="4253033" y="5756494"/>
                  <a:pt x="4258177" y="5760874"/>
                </a:cubicBezTo>
                <a:cubicBezTo>
                  <a:pt x="4297420" y="5794975"/>
                  <a:pt x="4324663" y="5837458"/>
                  <a:pt x="4346573" y="5883752"/>
                </a:cubicBezTo>
                <a:lnTo>
                  <a:pt x="4346575" y="5883756"/>
                </a:lnTo>
                <a:lnTo>
                  <a:pt x="4364477" y="5935946"/>
                </a:lnTo>
                <a:lnTo>
                  <a:pt x="4364478" y="5935950"/>
                </a:lnTo>
                <a:lnTo>
                  <a:pt x="4360859" y="5993290"/>
                </a:lnTo>
                <a:lnTo>
                  <a:pt x="4360858" y="5993291"/>
                </a:lnTo>
                <a:cubicBezTo>
                  <a:pt x="4359717" y="6004531"/>
                  <a:pt x="4359906" y="6017485"/>
                  <a:pt x="4354382" y="6026440"/>
                </a:cubicBezTo>
                <a:cubicBezTo>
                  <a:pt x="4337045" y="6054825"/>
                  <a:pt x="4318377" y="6082258"/>
                  <a:pt x="4298182" y="6108738"/>
                </a:cubicBezTo>
                <a:cubicBezTo>
                  <a:pt x="4289514" y="6120074"/>
                  <a:pt x="4284561" y="6126884"/>
                  <a:pt x="4284490" y="6133314"/>
                </a:cubicBezTo>
                <a:lnTo>
                  <a:pt x="4284490" y="6133315"/>
                </a:lnTo>
                <a:lnTo>
                  <a:pt x="4288190" y="6143190"/>
                </a:lnTo>
                <a:lnTo>
                  <a:pt x="4300086" y="6155600"/>
                </a:lnTo>
                <a:lnTo>
                  <a:pt x="4300088" y="6155603"/>
                </a:lnTo>
                <a:cubicBezTo>
                  <a:pt x="4322377" y="6175798"/>
                  <a:pt x="4333998" y="6200945"/>
                  <a:pt x="4338759" y="6228757"/>
                </a:cubicBezTo>
                <a:lnTo>
                  <a:pt x="4356096" y="6361540"/>
                </a:lnTo>
                <a:lnTo>
                  <a:pt x="4356096" y="6361539"/>
                </a:lnTo>
                <a:cubicBezTo>
                  <a:pt x="4352476" y="6317151"/>
                  <a:pt x="4346190" y="6272764"/>
                  <a:pt x="4338759" y="6228756"/>
                </a:cubicBezTo>
                <a:cubicBezTo>
                  <a:pt x="4333998" y="6200944"/>
                  <a:pt x="4322377" y="6175797"/>
                  <a:pt x="4300088" y="6155602"/>
                </a:cubicBezTo>
                <a:lnTo>
                  <a:pt x="4300086" y="6155600"/>
                </a:lnTo>
                <a:lnTo>
                  <a:pt x="4284490" y="6133315"/>
                </a:lnTo>
                <a:lnTo>
                  <a:pt x="4298182" y="6108739"/>
                </a:lnTo>
                <a:cubicBezTo>
                  <a:pt x="4318377" y="6082259"/>
                  <a:pt x="4337045" y="6054826"/>
                  <a:pt x="4354382" y="6026441"/>
                </a:cubicBezTo>
                <a:cubicBezTo>
                  <a:pt x="4359906" y="6017486"/>
                  <a:pt x="4359717" y="6004532"/>
                  <a:pt x="4360858" y="5993292"/>
                </a:cubicBezTo>
                <a:lnTo>
                  <a:pt x="4360859" y="5993290"/>
                </a:lnTo>
                <a:lnTo>
                  <a:pt x="4364311" y="5964477"/>
                </a:lnTo>
                <a:lnTo>
                  <a:pt x="4364478" y="5935950"/>
                </a:lnTo>
                <a:lnTo>
                  <a:pt x="4364478" y="5935949"/>
                </a:lnTo>
                <a:lnTo>
                  <a:pt x="4364477" y="5935946"/>
                </a:lnTo>
                <a:lnTo>
                  <a:pt x="4357598" y="5909351"/>
                </a:lnTo>
                <a:lnTo>
                  <a:pt x="4346575" y="5883756"/>
                </a:lnTo>
                <a:lnTo>
                  <a:pt x="4346573" y="5883751"/>
                </a:lnTo>
                <a:cubicBezTo>
                  <a:pt x="4324663" y="5837457"/>
                  <a:pt x="4297420" y="5794974"/>
                  <a:pt x="4258177" y="5760873"/>
                </a:cubicBezTo>
                <a:cubicBezTo>
                  <a:pt x="4253033" y="5756493"/>
                  <a:pt x="4251127" y="5747728"/>
                  <a:pt x="4249412" y="5740488"/>
                </a:cubicBezTo>
                <a:cubicBezTo>
                  <a:pt x="4246554" y="5728678"/>
                  <a:pt x="4243888" y="5716485"/>
                  <a:pt x="4243506" y="5704483"/>
                </a:cubicBezTo>
                <a:cubicBezTo>
                  <a:pt x="4241603" y="5646189"/>
                  <a:pt x="4214932" y="5600467"/>
                  <a:pt x="4172258" y="5562746"/>
                </a:cubicBezTo>
                <a:lnTo>
                  <a:pt x="4162685" y="5547578"/>
                </a:lnTo>
                <a:lnTo>
                  <a:pt x="4172830" y="5531694"/>
                </a:lnTo>
                <a:lnTo>
                  <a:pt x="4172831" y="5531692"/>
                </a:lnTo>
                <a:lnTo>
                  <a:pt x="4181230" y="5520422"/>
                </a:lnTo>
                <a:lnTo>
                  <a:pt x="4183450" y="5507668"/>
                </a:lnTo>
                <a:lnTo>
                  <a:pt x="4183450" y="5507667"/>
                </a:lnTo>
                <a:cubicBezTo>
                  <a:pt x="4183403" y="5498832"/>
                  <a:pt x="4180831" y="5489497"/>
                  <a:pt x="4178926" y="5480637"/>
                </a:cubicBezTo>
                <a:cubicBezTo>
                  <a:pt x="4175116" y="5462351"/>
                  <a:pt x="4171114" y="5443870"/>
                  <a:pt x="4167304" y="5425582"/>
                </a:cubicBezTo>
                <a:cubicBezTo>
                  <a:pt x="4164638" y="5412057"/>
                  <a:pt x="4162352" y="5398721"/>
                  <a:pt x="4159113" y="5385384"/>
                </a:cubicBezTo>
                <a:lnTo>
                  <a:pt x="4154237" y="5355014"/>
                </a:lnTo>
                <a:lnTo>
                  <a:pt x="4158157" y="5321350"/>
                </a:lnTo>
                <a:lnTo>
                  <a:pt x="4183116" y="5272797"/>
                </a:lnTo>
                <a:lnTo>
                  <a:pt x="4196024" y="5248936"/>
                </a:lnTo>
                <a:lnTo>
                  <a:pt x="4206573" y="5229434"/>
                </a:lnTo>
                <a:cubicBezTo>
                  <a:pt x="4210407" y="5213598"/>
                  <a:pt x="4210359" y="5196595"/>
                  <a:pt x="4206739" y="5179068"/>
                </a:cubicBezTo>
                <a:lnTo>
                  <a:pt x="4206739" y="5179067"/>
                </a:lnTo>
                <a:cubicBezTo>
                  <a:pt x="4206263" y="5176876"/>
                  <a:pt x="4205074" y="5174400"/>
                  <a:pt x="4204192" y="5172090"/>
                </a:cubicBezTo>
                <a:lnTo>
                  <a:pt x="4203501" y="5166114"/>
                </a:lnTo>
                <a:lnTo>
                  <a:pt x="4210217" y="5133225"/>
                </a:lnTo>
                <a:lnTo>
                  <a:pt x="4210217" y="5133224"/>
                </a:lnTo>
                <a:lnTo>
                  <a:pt x="4210215" y="5133220"/>
                </a:lnTo>
                <a:lnTo>
                  <a:pt x="4203072" y="5102461"/>
                </a:lnTo>
                <a:lnTo>
                  <a:pt x="4197188" y="5087444"/>
                </a:lnTo>
                <a:lnTo>
                  <a:pt x="4197182" y="5087423"/>
                </a:lnTo>
                <a:cubicBezTo>
                  <a:pt x="4191096" y="5072411"/>
                  <a:pt x="4184997" y="5057381"/>
                  <a:pt x="4184068" y="5041521"/>
                </a:cubicBezTo>
                <a:cubicBezTo>
                  <a:pt x="4182926" y="5022852"/>
                  <a:pt x="4168828" y="5003801"/>
                  <a:pt x="4157589" y="4987037"/>
                </a:cubicBezTo>
                <a:lnTo>
                  <a:pt x="4140307" y="4957453"/>
                </a:lnTo>
                <a:lnTo>
                  <a:pt x="4132757" y="4933810"/>
                </a:lnTo>
                <a:lnTo>
                  <a:pt x="4132755" y="4933805"/>
                </a:lnTo>
                <a:lnTo>
                  <a:pt x="4134157" y="4912169"/>
                </a:lnTo>
                <a:cubicBezTo>
                  <a:pt x="4135919" y="4904359"/>
                  <a:pt x="4136431" y="4896714"/>
                  <a:pt x="4135862" y="4889276"/>
                </a:cubicBezTo>
                <a:lnTo>
                  <a:pt x="4135862" y="4889275"/>
                </a:lnTo>
                <a:lnTo>
                  <a:pt x="4131084" y="4867614"/>
                </a:lnTo>
                <a:lnTo>
                  <a:pt x="4128333" y="4863343"/>
                </a:lnTo>
                <a:lnTo>
                  <a:pt x="4126583" y="4857317"/>
                </a:lnTo>
                <a:cubicBezTo>
                  <a:pt x="4121440" y="4847214"/>
                  <a:pt x="4114439" y="4837703"/>
                  <a:pt x="4106152" y="4828916"/>
                </a:cubicBezTo>
                <a:lnTo>
                  <a:pt x="4091316" y="4800483"/>
                </a:lnTo>
                <a:lnTo>
                  <a:pt x="4092625" y="4767765"/>
                </a:lnTo>
                <a:cubicBezTo>
                  <a:pt x="4098531" y="4738236"/>
                  <a:pt x="4098913" y="4707565"/>
                  <a:pt x="4102532" y="4677656"/>
                </a:cubicBezTo>
                <a:cubicBezTo>
                  <a:pt x="4103294" y="4671177"/>
                  <a:pt x="4105962" y="4662987"/>
                  <a:pt x="4110534" y="4659175"/>
                </a:cubicBezTo>
                <a:cubicBezTo>
                  <a:pt x="4167304" y="4612501"/>
                  <a:pt x="4167876" y="4546777"/>
                  <a:pt x="4170544" y="4482005"/>
                </a:cubicBezTo>
                <a:cubicBezTo>
                  <a:pt x="4172258" y="4442762"/>
                  <a:pt x="4172258" y="4403326"/>
                  <a:pt x="4171306" y="4363891"/>
                </a:cubicBezTo>
                <a:lnTo>
                  <a:pt x="4171306" y="4363890"/>
                </a:lnTo>
                <a:cubicBezTo>
                  <a:pt x="4171114" y="4350554"/>
                  <a:pt x="4168066" y="4336457"/>
                  <a:pt x="4162352" y="4324645"/>
                </a:cubicBezTo>
                <a:cubicBezTo>
                  <a:pt x="4150349" y="4300070"/>
                  <a:pt x="4134729" y="4277401"/>
                  <a:pt x="4122536" y="4253014"/>
                </a:cubicBezTo>
                <a:close/>
                <a:moveTo>
                  <a:pt x="4113010" y="4165383"/>
                </a:moveTo>
                <a:lnTo>
                  <a:pt x="4113010" y="4165384"/>
                </a:lnTo>
                <a:lnTo>
                  <a:pt x="4116915" y="4192388"/>
                </a:lnTo>
                <a:lnTo>
                  <a:pt x="4116915" y="4192387"/>
                </a:lnTo>
                <a:cubicBezTo>
                  <a:pt x="4117011" y="4182767"/>
                  <a:pt x="4116439" y="4173480"/>
                  <a:pt x="4113010" y="4165383"/>
                </a:cubicBezTo>
                <a:close/>
                <a:moveTo>
                  <a:pt x="4100628" y="3885338"/>
                </a:moveTo>
                <a:lnTo>
                  <a:pt x="4100628" y="3885339"/>
                </a:lnTo>
                <a:cubicBezTo>
                  <a:pt x="4110344" y="3897722"/>
                  <a:pt x="4117750" y="3910319"/>
                  <a:pt x="4123009" y="3923125"/>
                </a:cubicBezTo>
                <a:lnTo>
                  <a:pt x="4132513" y="3962160"/>
                </a:lnTo>
                <a:lnTo>
                  <a:pt x="4116821" y="4043838"/>
                </a:lnTo>
                <a:lnTo>
                  <a:pt x="4116820" y="4043839"/>
                </a:lnTo>
                <a:cubicBezTo>
                  <a:pt x="4108057" y="4063842"/>
                  <a:pt x="4102675" y="4083702"/>
                  <a:pt x="4101699" y="4103825"/>
                </a:cubicBezTo>
                <a:lnTo>
                  <a:pt x="4101699" y="4103826"/>
                </a:lnTo>
                <a:lnTo>
                  <a:pt x="4103666" y="4134255"/>
                </a:lnTo>
                <a:lnTo>
                  <a:pt x="4113010" y="4165382"/>
                </a:lnTo>
                <a:lnTo>
                  <a:pt x="4101699" y="4103826"/>
                </a:lnTo>
                <a:lnTo>
                  <a:pt x="4116820" y="4043840"/>
                </a:lnTo>
                <a:lnTo>
                  <a:pt x="4116821" y="4043838"/>
                </a:lnTo>
                <a:lnTo>
                  <a:pt x="4130123" y="4002410"/>
                </a:lnTo>
                <a:lnTo>
                  <a:pt x="4132513" y="3962160"/>
                </a:lnTo>
                <a:lnTo>
                  <a:pt x="4132513" y="3962159"/>
                </a:lnTo>
                <a:cubicBezTo>
                  <a:pt x="4130251" y="3935727"/>
                  <a:pt x="4120060" y="3910104"/>
                  <a:pt x="4100628" y="3885338"/>
                </a:cubicBezTo>
                <a:close/>
                <a:moveTo>
                  <a:pt x="4115391" y="3670561"/>
                </a:moveTo>
                <a:lnTo>
                  <a:pt x="4117820" y="3680164"/>
                </a:lnTo>
                <a:lnTo>
                  <a:pt x="4113772" y="3734837"/>
                </a:lnTo>
                <a:lnTo>
                  <a:pt x="4113772" y="3734838"/>
                </a:lnTo>
                <a:cubicBezTo>
                  <a:pt x="4112820" y="3741316"/>
                  <a:pt x="4111486" y="3749126"/>
                  <a:pt x="4114154" y="3754653"/>
                </a:cubicBezTo>
                <a:lnTo>
                  <a:pt x="4120511" y="3789776"/>
                </a:lnTo>
                <a:lnTo>
                  <a:pt x="4105580" y="3822472"/>
                </a:lnTo>
                <a:cubicBezTo>
                  <a:pt x="4098532" y="3831902"/>
                  <a:pt x="4092912" y="3842046"/>
                  <a:pt x="4091245" y="3852619"/>
                </a:cubicBezTo>
                <a:lnTo>
                  <a:pt x="4091245" y="3852620"/>
                </a:lnTo>
                <a:lnTo>
                  <a:pt x="4092025" y="3868764"/>
                </a:lnTo>
                <a:lnTo>
                  <a:pt x="4100628" y="3885337"/>
                </a:lnTo>
                <a:lnTo>
                  <a:pt x="4091245" y="3852620"/>
                </a:lnTo>
                <a:lnTo>
                  <a:pt x="4105580" y="3822473"/>
                </a:lnTo>
                <a:cubicBezTo>
                  <a:pt x="4113772" y="3811614"/>
                  <a:pt x="4118916" y="3800897"/>
                  <a:pt x="4120511" y="3789777"/>
                </a:cubicBezTo>
                <a:lnTo>
                  <a:pt x="4120511" y="3789776"/>
                </a:lnTo>
                <a:cubicBezTo>
                  <a:pt x="4122107" y="3778655"/>
                  <a:pt x="4120154" y="3767130"/>
                  <a:pt x="4114154" y="3754652"/>
                </a:cubicBezTo>
                <a:lnTo>
                  <a:pt x="4113772" y="3734838"/>
                </a:lnTo>
                <a:lnTo>
                  <a:pt x="4117820" y="3680164"/>
                </a:lnTo>
                <a:lnTo>
                  <a:pt x="4117820" y="3680163"/>
                </a:lnTo>
                <a:close/>
                <a:moveTo>
                  <a:pt x="4185711" y="2836172"/>
                </a:moveTo>
                <a:lnTo>
                  <a:pt x="4177020" y="2848793"/>
                </a:lnTo>
                <a:cubicBezTo>
                  <a:pt x="4172020" y="2865010"/>
                  <a:pt x="4166162" y="2881307"/>
                  <a:pt x="4161416" y="2897785"/>
                </a:cubicBezTo>
                <a:lnTo>
                  <a:pt x="4160387" y="2903551"/>
                </a:lnTo>
                <a:lnTo>
                  <a:pt x="4157113" y="2914328"/>
                </a:lnTo>
                <a:lnTo>
                  <a:pt x="4152482" y="2947859"/>
                </a:lnTo>
                <a:lnTo>
                  <a:pt x="4152481" y="2947862"/>
                </a:lnTo>
                <a:lnTo>
                  <a:pt x="4152481" y="2947863"/>
                </a:lnTo>
                <a:cubicBezTo>
                  <a:pt x="4152112" y="2959157"/>
                  <a:pt x="4153112" y="2970576"/>
                  <a:pt x="4156065" y="2982149"/>
                </a:cubicBezTo>
                <a:lnTo>
                  <a:pt x="4167758" y="3077402"/>
                </a:lnTo>
                <a:lnTo>
                  <a:pt x="4155303" y="3172654"/>
                </a:lnTo>
                <a:cubicBezTo>
                  <a:pt x="4129394" y="3276480"/>
                  <a:pt x="4101962" y="3380305"/>
                  <a:pt x="4107676" y="3489467"/>
                </a:cubicBezTo>
                <a:cubicBezTo>
                  <a:pt x="4108628" y="3507563"/>
                  <a:pt x="4097007" y="3529090"/>
                  <a:pt x="4085577" y="3544713"/>
                </a:cubicBezTo>
                <a:cubicBezTo>
                  <a:pt x="4074719" y="3559668"/>
                  <a:pt x="4068860" y="3566811"/>
                  <a:pt x="4067955" y="3574408"/>
                </a:cubicBezTo>
                <a:lnTo>
                  <a:pt x="4067956" y="3574408"/>
                </a:lnTo>
                <a:lnTo>
                  <a:pt x="4067955" y="3574409"/>
                </a:lnTo>
                <a:cubicBezTo>
                  <a:pt x="4067050" y="3582005"/>
                  <a:pt x="4071099" y="3590054"/>
                  <a:pt x="4080053" y="3606818"/>
                </a:cubicBezTo>
                <a:cubicBezTo>
                  <a:pt x="4084435" y="3614820"/>
                  <a:pt x="4087101" y="3624726"/>
                  <a:pt x="4093579" y="3630633"/>
                </a:cubicBezTo>
                <a:lnTo>
                  <a:pt x="4109452" y="3651926"/>
                </a:lnTo>
                <a:lnTo>
                  <a:pt x="4093579" y="3630632"/>
                </a:lnTo>
                <a:cubicBezTo>
                  <a:pt x="4087101" y="3624725"/>
                  <a:pt x="4084435" y="3614819"/>
                  <a:pt x="4080053" y="3606817"/>
                </a:cubicBezTo>
                <a:cubicBezTo>
                  <a:pt x="4075576" y="3598435"/>
                  <a:pt x="4072325" y="3592232"/>
                  <a:pt x="4070307" y="3587174"/>
                </a:cubicBezTo>
                <a:lnTo>
                  <a:pt x="4067956" y="3574408"/>
                </a:lnTo>
                <a:lnTo>
                  <a:pt x="4073034" y="3562321"/>
                </a:lnTo>
                <a:cubicBezTo>
                  <a:pt x="4075969" y="3557716"/>
                  <a:pt x="4080148" y="3552191"/>
                  <a:pt x="4085577" y="3544714"/>
                </a:cubicBezTo>
                <a:cubicBezTo>
                  <a:pt x="4097007" y="3529091"/>
                  <a:pt x="4108628" y="3507564"/>
                  <a:pt x="4107676" y="3489468"/>
                </a:cubicBezTo>
                <a:cubicBezTo>
                  <a:pt x="4101962" y="3380306"/>
                  <a:pt x="4129394" y="3276481"/>
                  <a:pt x="4155303" y="3172655"/>
                </a:cubicBezTo>
                <a:cubicBezTo>
                  <a:pt x="4163305" y="3140650"/>
                  <a:pt x="4167543" y="3109026"/>
                  <a:pt x="4167758" y="3077402"/>
                </a:cubicBezTo>
                <a:lnTo>
                  <a:pt x="4167758" y="3077401"/>
                </a:lnTo>
                <a:cubicBezTo>
                  <a:pt x="4167972" y="3045777"/>
                  <a:pt x="4164162" y="3014153"/>
                  <a:pt x="4156065" y="2982148"/>
                </a:cubicBezTo>
                <a:lnTo>
                  <a:pt x="4152481" y="2947863"/>
                </a:lnTo>
                <a:lnTo>
                  <a:pt x="4152482" y="2947859"/>
                </a:lnTo>
                <a:lnTo>
                  <a:pt x="4160387" y="2903551"/>
                </a:lnTo>
                <a:lnTo>
                  <a:pt x="4177020" y="2848794"/>
                </a:lnTo>
                <a:cubicBezTo>
                  <a:pt x="4178353" y="2844317"/>
                  <a:pt x="4181639" y="2839983"/>
                  <a:pt x="4185711" y="2836173"/>
                </a:cubicBezTo>
                <a:close/>
                <a:moveTo>
                  <a:pt x="3701225" y="1508458"/>
                </a:moveTo>
                <a:lnTo>
                  <a:pt x="3673131" y="1596214"/>
                </a:lnTo>
                <a:cubicBezTo>
                  <a:pt x="3670654" y="1604979"/>
                  <a:pt x="3672179" y="1615837"/>
                  <a:pt x="3675036" y="1624981"/>
                </a:cubicBezTo>
                <a:cubicBezTo>
                  <a:pt x="3684752" y="1656224"/>
                  <a:pt x="3709137" y="1676037"/>
                  <a:pt x="3731617" y="1697754"/>
                </a:cubicBezTo>
                <a:cubicBezTo>
                  <a:pt x="3741524" y="1707280"/>
                  <a:pt x="3748572" y="1720424"/>
                  <a:pt x="3754286" y="1733189"/>
                </a:cubicBezTo>
                <a:cubicBezTo>
                  <a:pt x="3768957" y="1766336"/>
                  <a:pt x="3782101" y="1800247"/>
                  <a:pt x="3796007" y="1833776"/>
                </a:cubicBezTo>
                <a:cubicBezTo>
                  <a:pt x="3797341" y="1837014"/>
                  <a:pt x="3800770" y="1839680"/>
                  <a:pt x="3803628" y="1842159"/>
                </a:cubicBezTo>
                <a:cubicBezTo>
                  <a:pt x="3833729" y="1866923"/>
                  <a:pt x="3864018" y="1891498"/>
                  <a:pt x="3894119" y="1916455"/>
                </a:cubicBezTo>
                <a:cubicBezTo>
                  <a:pt x="3899833" y="1921217"/>
                  <a:pt x="3904025" y="1928077"/>
                  <a:pt x="3909549" y="1933220"/>
                </a:cubicBezTo>
                <a:cubicBezTo>
                  <a:pt x="3917169" y="1940460"/>
                  <a:pt x="3924410" y="1949604"/>
                  <a:pt x="3933554" y="1953414"/>
                </a:cubicBezTo>
                <a:cubicBezTo>
                  <a:pt x="3962319" y="1965225"/>
                  <a:pt x="3974703" y="1987895"/>
                  <a:pt x="3980037" y="2016470"/>
                </a:cubicBezTo>
                <a:cubicBezTo>
                  <a:pt x="3984990" y="2042571"/>
                  <a:pt x="3989182" y="2068670"/>
                  <a:pt x="3994896" y="2094579"/>
                </a:cubicBezTo>
                <a:cubicBezTo>
                  <a:pt x="4001754" y="2126202"/>
                  <a:pt x="4009184" y="2157637"/>
                  <a:pt x="4017567" y="2188880"/>
                </a:cubicBezTo>
                <a:cubicBezTo>
                  <a:pt x="4021187" y="2202405"/>
                  <a:pt x="4025377" y="2216693"/>
                  <a:pt x="4032807" y="2228315"/>
                </a:cubicBezTo>
                <a:cubicBezTo>
                  <a:pt x="4053382" y="2260891"/>
                  <a:pt x="4067288" y="2295754"/>
                  <a:pt x="4061764" y="2334045"/>
                </a:cubicBezTo>
                <a:cubicBezTo>
                  <a:pt x="4057382" y="2364716"/>
                  <a:pt x="4068622" y="2390435"/>
                  <a:pt x="4086149" y="2409486"/>
                </a:cubicBezTo>
                <a:cubicBezTo>
                  <a:pt x="4094103" y="2418155"/>
                  <a:pt x="4099616" y="2426977"/>
                  <a:pt x="4103250" y="2435913"/>
                </a:cubicBezTo>
                <a:lnTo>
                  <a:pt x="4109081" y="2463018"/>
                </a:lnTo>
                <a:lnTo>
                  <a:pt x="4109080" y="2463031"/>
                </a:lnTo>
                <a:lnTo>
                  <a:pt x="4100439" y="2518262"/>
                </a:lnTo>
                <a:lnTo>
                  <a:pt x="4100438" y="2518264"/>
                </a:lnTo>
                <a:cubicBezTo>
                  <a:pt x="4097771" y="2527790"/>
                  <a:pt x="4096627" y="2536458"/>
                  <a:pt x="4096794" y="2545006"/>
                </a:cubicBezTo>
                <a:lnTo>
                  <a:pt x="4096794" y="2545007"/>
                </a:lnTo>
                <a:cubicBezTo>
                  <a:pt x="4096960" y="2553556"/>
                  <a:pt x="4098437" y="2561986"/>
                  <a:pt x="4101008" y="2571035"/>
                </a:cubicBezTo>
                <a:cubicBezTo>
                  <a:pt x="4113010" y="2612946"/>
                  <a:pt x="4145587" y="2640951"/>
                  <a:pt x="4174162" y="2668002"/>
                </a:cubicBezTo>
                <a:cubicBezTo>
                  <a:pt x="4198547" y="2691055"/>
                  <a:pt x="4212264" y="2716964"/>
                  <a:pt x="4222552" y="2745349"/>
                </a:cubicBezTo>
                <a:lnTo>
                  <a:pt x="4222553" y="2745352"/>
                </a:lnTo>
                <a:lnTo>
                  <a:pt x="4228473" y="2778006"/>
                </a:lnTo>
                <a:lnTo>
                  <a:pt x="4228053" y="2785440"/>
                </a:lnTo>
                <a:lnTo>
                  <a:pt x="4217974" y="2811780"/>
                </a:lnTo>
                <a:lnTo>
                  <a:pt x="4217970" y="2811787"/>
                </a:lnTo>
                <a:lnTo>
                  <a:pt x="4217971" y="2811787"/>
                </a:lnTo>
                <a:lnTo>
                  <a:pt x="4217974" y="2811780"/>
                </a:lnTo>
                <a:lnTo>
                  <a:pt x="4227624" y="2793023"/>
                </a:lnTo>
                <a:lnTo>
                  <a:pt x="4228053" y="2785440"/>
                </a:lnTo>
                <a:lnTo>
                  <a:pt x="4229253" y="2782305"/>
                </a:lnTo>
                <a:lnTo>
                  <a:pt x="4228473" y="2778006"/>
                </a:lnTo>
                <a:lnTo>
                  <a:pt x="4228883" y="2770757"/>
                </a:lnTo>
                <a:lnTo>
                  <a:pt x="4222553" y="2745352"/>
                </a:lnTo>
                <a:lnTo>
                  <a:pt x="4222552" y="2745348"/>
                </a:lnTo>
                <a:cubicBezTo>
                  <a:pt x="4212264" y="2716963"/>
                  <a:pt x="4198547" y="2691054"/>
                  <a:pt x="4174162" y="2668001"/>
                </a:cubicBezTo>
                <a:cubicBezTo>
                  <a:pt x="4145587" y="2640950"/>
                  <a:pt x="4113010" y="2612945"/>
                  <a:pt x="4101008" y="2571034"/>
                </a:cubicBezTo>
                <a:lnTo>
                  <a:pt x="4096794" y="2545007"/>
                </a:lnTo>
                <a:lnTo>
                  <a:pt x="4100438" y="2518265"/>
                </a:lnTo>
                <a:lnTo>
                  <a:pt x="4100439" y="2518262"/>
                </a:lnTo>
                <a:lnTo>
                  <a:pt x="4107019" y="2490551"/>
                </a:lnTo>
                <a:lnTo>
                  <a:pt x="4109080" y="2463031"/>
                </a:lnTo>
                <a:lnTo>
                  <a:pt x="4109082" y="2463019"/>
                </a:lnTo>
                <a:lnTo>
                  <a:pt x="4109081" y="2463018"/>
                </a:lnTo>
                <a:lnTo>
                  <a:pt x="4109082" y="2463018"/>
                </a:lnTo>
                <a:cubicBezTo>
                  <a:pt x="4108200" y="2444777"/>
                  <a:pt x="4102057" y="2426822"/>
                  <a:pt x="4086149" y="2409485"/>
                </a:cubicBezTo>
                <a:cubicBezTo>
                  <a:pt x="4068622" y="2390434"/>
                  <a:pt x="4057382" y="2364715"/>
                  <a:pt x="4061764" y="2334044"/>
                </a:cubicBezTo>
                <a:cubicBezTo>
                  <a:pt x="4067288" y="2295753"/>
                  <a:pt x="4053382" y="2260890"/>
                  <a:pt x="4032807" y="2228314"/>
                </a:cubicBezTo>
                <a:cubicBezTo>
                  <a:pt x="4025377" y="2216692"/>
                  <a:pt x="4021187" y="2202404"/>
                  <a:pt x="4017567" y="2188879"/>
                </a:cubicBezTo>
                <a:cubicBezTo>
                  <a:pt x="4009184" y="2157636"/>
                  <a:pt x="4001754" y="2126201"/>
                  <a:pt x="3994896" y="2094578"/>
                </a:cubicBezTo>
                <a:cubicBezTo>
                  <a:pt x="3989182" y="2068669"/>
                  <a:pt x="3984990" y="2042570"/>
                  <a:pt x="3980037" y="2016469"/>
                </a:cubicBezTo>
                <a:cubicBezTo>
                  <a:pt x="3974703" y="1987894"/>
                  <a:pt x="3962319" y="1965224"/>
                  <a:pt x="3933554" y="1953413"/>
                </a:cubicBezTo>
                <a:cubicBezTo>
                  <a:pt x="3924410" y="1949603"/>
                  <a:pt x="3917169" y="1940459"/>
                  <a:pt x="3909549" y="1933219"/>
                </a:cubicBezTo>
                <a:cubicBezTo>
                  <a:pt x="3904025" y="1928076"/>
                  <a:pt x="3899833" y="1921216"/>
                  <a:pt x="3894119" y="1916454"/>
                </a:cubicBezTo>
                <a:cubicBezTo>
                  <a:pt x="3864018" y="1891497"/>
                  <a:pt x="3833729" y="1866922"/>
                  <a:pt x="3803628" y="1842158"/>
                </a:cubicBezTo>
                <a:cubicBezTo>
                  <a:pt x="3800770" y="1839679"/>
                  <a:pt x="3797341" y="1837013"/>
                  <a:pt x="3796007" y="1833775"/>
                </a:cubicBezTo>
                <a:cubicBezTo>
                  <a:pt x="3782101" y="1800246"/>
                  <a:pt x="3768958" y="1766335"/>
                  <a:pt x="3754286" y="1733188"/>
                </a:cubicBezTo>
                <a:cubicBezTo>
                  <a:pt x="3748572" y="1720423"/>
                  <a:pt x="3741524" y="1707279"/>
                  <a:pt x="3731618" y="1697753"/>
                </a:cubicBezTo>
                <a:cubicBezTo>
                  <a:pt x="3709138" y="1676036"/>
                  <a:pt x="3684752" y="1656223"/>
                  <a:pt x="3675036" y="1624980"/>
                </a:cubicBezTo>
                <a:cubicBezTo>
                  <a:pt x="3672180" y="1615836"/>
                  <a:pt x="3670655" y="1604978"/>
                  <a:pt x="3673132" y="1596213"/>
                </a:cubicBezTo>
                <a:close/>
                <a:moveTo>
                  <a:pt x="3719830" y="1459073"/>
                </a:moveTo>
                <a:lnTo>
                  <a:pt x="3719829" y="1459074"/>
                </a:lnTo>
                <a:lnTo>
                  <a:pt x="3710612" y="1481572"/>
                </a:lnTo>
                <a:close/>
                <a:moveTo>
                  <a:pt x="3739023" y="1268758"/>
                </a:moveTo>
                <a:cubicBezTo>
                  <a:pt x="3739475" y="1275402"/>
                  <a:pt x="3741047" y="1281689"/>
                  <a:pt x="3744190" y="1286070"/>
                </a:cubicBezTo>
                <a:cubicBezTo>
                  <a:pt x="3758763" y="1306930"/>
                  <a:pt x="3765003" y="1328553"/>
                  <a:pt x="3766527" y="1350628"/>
                </a:cubicBezTo>
                <a:lnTo>
                  <a:pt x="3760933" y="1413840"/>
                </a:lnTo>
                <a:lnTo>
                  <a:pt x="3766528" y="1350627"/>
                </a:lnTo>
                <a:cubicBezTo>
                  <a:pt x="3765003" y="1328552"/>
                  <a:pt x="3758764" y="1306930"/>
                  <a:pt x="3744190" y="1286069"/>
                </a:cubicBezTo>
                <a:close/>
                <a:moveTo>
                  <a:pt x="3680752" y="773035"/>
                </a:moveTo>
                <a:lnTo>
                  <a:pt x="3680752" y="773036"/>
                </a:lnTo>
                <a:cubicBezTo>
                  <a:pt x="3683038" y="800277"/>
                  <a:pt x="3686276" y="827330"/>
                  <a:pt x="3688752" y="854380"/>
                </a:cubicBezTo>
                <a:cubicBezTo>
                  <a:pt x="3691038" y="878957"/>
                  <a:pt x="3691800" y="903723"/>
                  <a:pt x="3719805" y="915344"/>
                </a:cubicBezTo>
                <a:cubicBezTo>
                  <a:pt x="3724187" y="917060"/>
                  <a:pt x="3727425" y="922774"/>
                  <a:pt x="3730283" y="927156"/>
                </a:cubicBezTo>
                <a:cubicBezTo>
                  <a:pt x="3774291" y="994786"/>
                  <a:pt x="3773147" y="1030981"/>
                  <a:pt x="3726663" y="1097088"/>
                </a:cubicBezTo>
                <a:cubicBezTo>
                  <a:pt x="3721901" y="1103946"/>
                  <a:pt x="3718471" y="1118614"/>
                  <a:pt x="3722281" y="1123186"/>
                </a:cubicBezTo>
                <a:cubicBezTo>
                  <a:pt x="3738093" y="1142618"/>
                  <a:pt x="3745142" y="1162954"/>
                  <a:pt x="3747000" y="1184029"/>
                </a:cubicBezTo>
                <a:cubicBezTo>
                  <a:pt x="3745142" y="1162954"/>
                  <a:pt x="3738094" y="1142617"/>
                  <a:pt x="3722282" y="1123185"/>
                </a:cubicBezTo>
                <a:cubicBezTo>
                  <a:pt x="3718472" y="1118613"/>
                  <a:pt x="3721902" y="1103945"/>
                  <a:pt x="3726664" y="1097087"/>
                </a:cubicBezTo>
                <a:cubicBezTo>
                  <a:pt x="3773148" y="1030980"/>
                  <a:pt x="3774292" y="994785"/>
                  <a:pt x="3730284" y="927155"/>
                </a:cubicBezTo>
                <a:cubicBezTo>
                  <a:pt x="3727426" y="922773"/>
                  <a:pt x="3724188" y="917059"/>
                  <a:pt x="3719806" y="915343"/>
                </a:cubicBezTo>
                <a:cubicBezTo>
                  <a:pt x="3691800" y="903722"/>
                  <a:pt x="3691038" y="878956"/>
                  <a:pt x="3688752" y="854379"/>
                </a:cubicBezTo>
                <a:close/>
                <a:moveTo>
                  <a:pt x="3736153" y="517851"/>
                </a:moveTo>
                <a:lnTo>
                  <a:pt x="3727235" y="556048"/>
                </a:lnTo>
                <a:cubicBezTo>
                  <a:pt x="3725139" y="564049"/>
                  <a:pt x="3719615" y="572623"/>
                  <a:pt x="3720757" y="580051"/>
                </a:cubicBezTo>
                <a:cubicBezTo>
                  <a:pt x="3724091" y="601579"/>
                  <a:pt x="3721662" y="622201"/>
                  <a:pt x="3717376" y="642538"/>
                </a:cubicBezTo>
                <a:lnTo>
                  <a:pt x="3704853" y="694928"/>
                </a:lnTo>
                <a:lnTo>
                  <a:pt x="3717377" y="642537"/>
                </a:lnTo>
                <a:cubicBezTo>
                  <a:pt x="3721663" y="622201"/>
                  <a:pt x="3724092" y="601578"/>
                  <a:pt x="3720758" y="580050"/>
                </a:cubicBezTo>
                <a:cubicBezTo>
                  <a:pt x="3719616" y="572622"/>
                  <a:pt x="3725140" y="564048"/>
                  <a:pt x="3727236" y="556047"/>
                </a:cubicBezTo>
                <a:close/>
                <a:moveTo>
                  <a:pt x="3749448" y="298169"/>
                </a:moveTo>
                <a:lnTo>
                  <a:pt x="3734666" y="313533"/>
                </a:lnTo>
                <a:lnTo>
                  <a:pt x="3734666" y="313533"/>
                </a:lnTo>
                <a:lnTo>
                  <a:pt x="3734665" y="313534"/>
                </a:lnTo>
                <a:cubicBezTo>
                  <a:pt x="3730473" y="316390"/>
                  <a:pt x="3732759" y="330299"/>
                  <a:pt x="3734093" y="338871"/>
                </a:cubicBezTo>
                <a:lnTo>
                  <a:pt x="3734100" y="338903"/>
                </a:lnTo>
                <a:lnTo>
                  <a:pt x="3744000" y="395640"/>
                </a:lnTo>
                <a:lnTo>
                  <a:pt x="3740190" y="367328"/>
                </a:lnTo>
                <a:lnTo>
                  <a:pt x="3734100" y="338903"/>
                </a:lnTo>
                <a:lnTo>
                  <a:pt x="3734094" y="338870"/>
                </a:lnTo>
                <a:cubicBezTo>
                  <a:pt x="3733427" y="334584"/>
                  <a:pt x="3732522" y="328964"/>
                  <a:pt x="3732308" y="324058"/>
                </a:cubicBezTo>
                <a:lnTo>
                  <a:pt x="3734666" y="313533"/>
                </a:lnTo>
                <a:close/>
                <a:moveTo>
                  <a:pt x="3756993" y="281568"/>
                </a:moveTo>
                <a:lnTo>
                  <a:pt x="3752098" y="295415"/>
                </a:lnTo>
                <a:lnTo>
                  <a:pt x="3752099" y="295415"/>
                </a:lnTo>
                <a:close/>
                <a:moveTo>
                  <a:pt x="3743673" y="24486"/>
                </a:moveTo>
                <a:lnTo>
                  <a:pt x="3741410" y="74129"/>
                </a:lnTo>
                <a:cubicBezTo>
                  <a:pt x="3742333" y="91492"/>
                  <a:pt x="3744643" y="108703"/>
                  <a:pt x="3747334" y="125861"/>
                </a:cubicBezTo>
                <a:lnTo>
                  <a:pt x="3751729" y="153388"/>
                </a:lnTo>
                <a:lnTo>
                  <a:pt x="3760002" y="228944"/>
                </a:lnTo>
                <a:lnTo>
                  <a:pt x="3755543" y="177271"/>
                </a:lnTo>
                <a:lnTo>
                  <a:pt x="3751729" y="153388"/>
                </a:lnTo>
                <a:lnTo>
                  <a:pt x="3751530" y="151569"/>
                </a:lnTo>
                <a:cubicBezTo>
                  <a:pt x="3747300" y="125876"/>
                  <a:pt x="3742795" y="100174"/>
                  <a:pt x="3741411" y="74129"/>
                </a:cubicBezTo>
                <a:close/>
                <a:moveTo>
                  <a:pt x="3741092" y="0"/>
                </a:moveTo>
                <a:lnTo>
                  <a:pt x="4205201" y="0"/>
                </a:lnTo>
                <a:lnTo>
                  <a:pt x="4204073" y="2817"/>
                </a:lnTo>
                <a:cubicBezTo>
                  <a:pt x="4195691" y="21486"/>
                  <a:pt x="4193023" y="43012"/>
                  <a:pt x="4189974" y="63587"/>
                </a:cubicBezTo>
                <a:cubicBezTo>
                  <a:pt x="4184450" y="101308"/>
                  <a:pt x="4181020" y="139219"/>
                  <a:pt x="4176068" y="176939"/>
                </a:cubicBezTo>
                <a:cubicBezTo>
                  <a:pt x="4174924" y="184941"/>
                  <a:pt x="4172830" y="194085"/>
                  <a:pt x="4168066" y="200182"/>
                </a:cubicBezTo>
                <a:cubicBezTo>
                  <a:pt x="4136061" y="241901"/>
                  <a:pt x="4127108" y="292579"/>
                  <a:pt x="4130154" y="340774"/>
                </a:cubicBezTo>
                <a:cubicBezTo>
                  <a:pt x="4132443" y="378686"/>
                  <a:pt x="4134157" y="415835"/>
                  <a:pt x="4130919" y="453364"/>
                </a:cubicBezTo>
                <a:cubicBezTo>
                  <a:pt x="4130727" y="456222"/>
                  <a:pt x="4131109" y="460032"/>
                  <a:pt x="4132633" y="462126"/>
                </a:cubicBezTo>
                <a:cubicBezTo>
                  <a:pt x="4142729" y="475081"/>
                  <a:pt x="4143491" y="488607"/>
                  <a:pt x="4145205" y="505182"/>
                </a:cubicBezTo>
                <a:cubicBezTo>
                  <a:pt x="4147683" y="528615"/>
                  <a:pt x="4145967" y="550141"/>
                  <a:pt x="4141777" y="571860"/>
                </a:cubicBezTo>
                <a:cubicBezTo>
                  <a:pt x="4138729" y="587672"/>
                  <a:pt x="4132443" y="603673"/>
                  <a:pt x="4124440" y="617772"/>
                </a:cubicBezTo>
                <a:cubicBezTo>
                  <a:pt x="4113200" y="637392"/>
                  <a:pt x="4108820" y="656255"/>
                  <a:pt x="4123678" y="674923"/>
                </a:cubicBezTo>
                <a:cubicBezTo>
                  <a:pt x="4139491" y="695116"/>
                  <a:pt x="4133967" y="717977"/>
                  <a:pt x="4134537" y="740268"/>
                </a:cubicBezTo>
                <a:cubicBezTo>
                  <a:pt x="4134729" y="749982"/>
                  <a:pt x="4134347" y="760270"/>
                  <a:pt x="4136823" y="769605"/>
                </a:cubicBezTo>
                <a:cubicBezTo>
                  <a:pt x="4143873" y="796655"/>
                  <a:pt x="4154541" y="822756"/>
                  <a:pt x="4159303" y="850189"/>
                </a:cubicBezTo>
                <a:cubicBezTo>
                  <a:pt x="4161970" y="865430"/>
                  <a:pt x="4157207" y="882384"/>
                  <a:pt x="4153779" y="898198"/>
                </a:cubicBezTo>
                <a:cubicBezTo>
                  <a:pt x="4150159" y="914200"/>
                  <a:pt x="4144635" y="930011"/>
                  <a:pt x="4138919" y="945444"/>
                </a:cubicBezTo>
                <a:cubicBezTo>
                  <a:pt x="4135109" y="955920"/>
                  <a:pt x="4131489" y="967350"/>
                  <a:pt x="4124630" y="975733"/>
                </a:cubicBezTo>
                <a:cubicBezTo>
                  <a:pt x="4109010" y="994785"/>
                  <a:pt x="4106342" y="1014406"/>
                  <a:pt x="4114534" y="1036887"/>
                </a:cubicBezTo>
                <a:cubicBezTo>
                  <a:pt x="4115868" y="1040315"/>
                  <a:pt x="4115868" y="1044315"/>
                  <a:pt x="4116058" y="1048125"/>
                </a:cubicBezTo>
                <a:cubicBezTo>
                  <a:pt x="4120058" y="1109091"/>
                  <a:pt x="4122536" y="1170051"/>
                  <a:pt x="4128632" y="1230633"/>
                </a:cubicBezTo>
                <a:cubicBezTo>
                  <a:pt x="4131109" y="1255206"/>
                  <a:pt x="4141967" y="1278829"/>
                  <a:pt x="4148825" y="1303024"/>
                </a:cubicBezTo>
                <a:cubicBezTo>
                  <a:pt x="4150159" y="1307978"/>
                  <a:pt x="4152255" y="1313504"/>
                  <a:pt x="4151301" y="1318456"/>
                </a:cubicBezTo>
                <a:cubicBezTo>
                  <a:pt x="4141777" y="1372368"/>
                  <a:pt x="4155683" y="1422854"/>
                  <a:pt x="4173972" y="1472575"/>
                </a:cubicBezTo>
                <a:cubicBezTo>
                  <a:pt x="4175878" y="1477717"/>
                  <a:pt x="4175306" y="1484004"/>
                  <a:pt x="4174924" y="1489720"/>
                </a:cubicBezTo>
                <a:cubicBezTo>
                  <a:pt x="4173592" y="1505724"/>
                  <a:pt x="4166924" y="1523059"/>
                  <a:pt x="4170924" y="1537537"/>
                </a:cubicBezTo>
                <a:cubicBezTo>
                  <a:pt x="4181974" y="1576019"/>
                  <a:pt x="4195309" y="1614120"/>
                  <a:pt x="4212073" y="1650317"/>
                </a:cubicBezTo>
                <a:cubicBezTo>
                  <a:pt x="4229028" y="1687086"/>
                  <a:pt x="4243316" y="1721185"/>
                  <a:pt x="4226173" y="1763287"/>
                </a:cubicBezTo>
                <a:cubicBezTo>
                  <a:pt x="4218932" y="1781194"/>
                  <a:pt x="4224076" y="1804816"/>
                  <a:pt x="4225981" y="1825393"/>
                </a:cubicBezTo>
                <a:cubicBezTo>
                  <a:pt x="4227504" y="1840441"/>
                  <a:pt x="4236078" y="1854920"/>
                  <a:pt x="4236078" y="1869780"/>
                </a:cubicBezTo>
                <a:cubicBezTo>
                  <a:pt x="4236078" y="1909408"/>
                  <a:pt x="4246174" y="1944649"/>
                  <a:pt x="4266749" y="1978940"/>
                </a:cubicBezTo>
                <a:cubicBezTo>
                  <a:pt x="4274749" y="1992279"/>
                  <a:pt x="4269416" y="2013043"/>
                  <a:pt x="4271512" y="2030378"/>
                </a:cubicBezTo>
                <a:cubicBezTo>
                  <a:pt x="4273987" y="2048668"/>
                  <a:pt x="4276274" y="2067525"/>
                  <a:pt x="4281800" y="2085054"/>
                </a:cubicBezTo>
                <a:cubicBezTo>
                  <a:pt x="4296278" y="2130393"/>
                  <a:pt x="4312661" y="2175163"/>
                  <a:pt x="4327901" y="2220312"/>
                </a:cubicBezTo>
                <a:cubicBezTo>
                  <a:pt x="4340476" y="2257459"/>
                  <a:pt x="4330569" y="2294039"/>
                  <a:pt x="4325236" y="2330806"/>
                </a:cubicBezTo>
                <a:cubicBezTo>
                  <a:pt x="4321805" y="2353859"/>
                  <a:pt x="4313613" y="2375383"/>
                  <a:pt x="4325807" y="2401292"/>
                </a:cubicBezTo>
                <a:cubicBezTo>
                  <a:pt x="4337427" y="2426059"/>
                  <a:pt x="4334759" y="2457492"/>
                  <a:pt x="4341047" y="2485307"/>
                </a:cubicBezTo>
                <a:cubicBezTo>
                  <a:pt x="4346380" y="2508742"/>
                  <a:pt x="4354954" y="2531409"/>
                  <a:pt x="4363336" y="2554079"/>
                </a:cubicBezTo>
                <a:cubicBezTo>
                  <a:pt x="4374768" y="2584942"/>
                  <a:pt x="4386767" y="2615421"/>
                  <a:pt x="4381054" y="2649143"/>
                </a:cubicBezTo>
                <a:cubicBezTo>
                  <a:pt x="4374575" y="2687436"/>
                  <a:pt x="4398960" y="2713723"/>
                  <a:pt x="4415154" y="2743826"/>
                </a:cubicBezTo>
                <a:cubicBezTo>
                  <a:pt x="4426202" y="2764590"/>
                  <a:pt x="4434395" y="2787259"/>
                  <a:pt x="4441254" y="2809930"/>
                </a:cubicBezTo>
                <a:cubicBezTo>
                  <a:pt x="4450207" y="2840219"/>
                  <a:pt x="4455542" y="2871462"/>
                  <a:pt x="4464304" y="2901943"/>
                </a:cubicBezTo>
                <a:cubicBezTo>
                  <a:pt x="4477448" y="2948047"/>
                  <a:pt x="4487736" y="2994722"/>
                  <a:pt x="4480497" y="3042728"/>
                </a:cubicBezTo>
                <a:cubicBezTo>
                  <a:pt x="4477259" y="3064827"/>
                  <a:pt x="4477448" y="3085403"/>
                  <a:pt x="4482212" y="3107500"/>
                </a:cubicBezTo>
                <a:cubicBezTo>
                  <a:pt x="4490023" y="3143695"/>
                  <a:pt x="4490976" y="3180844"/>
                  <a:pt x="4520122" y="3209993"/>
                </a:cubicBezTo>
                <a:cubicBezTo>
                  <a:pt x="4530410" y="3220280"/>
                  <a:pt x="4533076" y="3238758"/>
                  <a:pt x="4538410" y="3253809"/>
                </a:cubicBezTo>
                <a:cubicBezTo>
                  <a:pt x="4544699" y="3271145"/>
                  <a:pt x="4541459" y="3283908"/>
                  <a:pt x="4523170" y="3293244"/>
                </a:cubicBezTo>
                <a:cubicBezTo>
                  <a:pt x="4514979" y="3297434"/>
                  <a:pt x="4506978" y="3309437"/>
                  <a:pt x="4505643" y="3318771"/>
                </a:cubicBezTo>
                <a:cubicBezTo>
                  <a:pt x="4501643" y="3346776"/>
                  <a:pt x="4507549" y="3372495"/>
                  <a:pt x="4520504" y="3399546"/>
                </a:cubicBezTo>
                <a:cubicBezTo>
                  <a:pt x="4532697" y="3424883"/>
                  <a:pt x="4531362" y="3456508"/>
                  <a:pt x="4536124" y="3485275"/>
                </a:cubicBezTo>
                <a:cubicBezTo>
                  <a:pt x="4539554" y="3505657"/>
                  <a:pt x="4546602" y="3526042"/>
                  <a:pt x="4546602" y="3546617"/>
                </a:cubicBezTo>
                <a:cubicBezTo>
                  <a:pt x="4546602" y="3572146"/>
                  <a:pt x="4540506" y="3597482"/>
                  <a:pt x="4538221" y="3623201"/>
                </a:cubicBezTo>
                <a:cubicBezTo>
                  <a:pt x="4536316" y="3643204"/>
                  <a:pt x="4537079" y="3663589"/>
                  <a:pt x="4534792" y="3683591"/>
                </a:cubicBezTo>
                <a:cubicBezTo>
                  <a:pt x="4533076" y="3699976"/>
                  <a:pt x="4528696" y="3716168"/>
                  <a:pt x="4525077" y="3732361"/>
                </a:cubicBezTo>
                <a:cubicBezTo>
                  <a:pt x="4523742" y="3738267"/>
                  <a:pt x="4518597" y="3744173"/>
                  <a:pt x="4519359" y="3749506"/>
                </a:cubicBezTo>
                <a:cubicBezTo>
                  <a:pt x="4527552" y="3802467"/>
                  <a:pt x="4490976" y="3840569"/>
                  <a:pt x="4474782" y="3885338"/>
                </a:cubicBezTo>
                <a:cubicBezTo>
                  <a:pt x="4457636" y="3932394"/>
                  <a:pt x="4431347" y="3977925"/>
                  <a:pt x="4439157" y="4030503"/>
                </a:cubicBezTo>
                <a:cubicBezTo>
                  <a:pt x="4443919" y="4062318"/>
                  <a:pt x="4454971" y="4092989"/>
                  <a:pt x="4461639" y="4124614"/>
                </a:cubicBezTo>
                <a:cubicBezTo>
                  <a:pt x="4463924" y="4135854"/>
                  <a:pt x="4463542" y="4148427"/>
                  <a:pt x="4461256" y="4159667"/>
                </a:cubicBezTo>
                <a:cubicBezTo>
                  <a:pt x="4450777" y="4213961"/>
                  <a:pt x="4449253" y="4267493"/>
                  <a:pt x="4466400" y="4320837"/>
                </a:cubicBezTo>
                <a:cubicBezTo>
                  <a:pt x="4469259" y="4329979"/>
                  <a:pt x="4471924" y="4339695"/>
                  <a:pt x="4471924" y="4349222"/>
                </a:cubicBezTo>
                <a:cubicBezTo>
                  <a:pt x="4471924" y="4401419"/>
                  <a:pt x="4467924" y="4452665"/>
                  <a:pt x="4449253" y="4502579"/>
                </a:cubicBezTo>
                <a:cubicBezTo>
                  <a:pt x="4442967" y="4519343"/>
                  <a:pt x="4446967" y="4539728"/>
                  <a:pt x="4445443" y="4558207"/>
                </a:cubicBezTo>
                <a:cubicBezTo>
                  <a:pt x="4444111" y="4575351"/>
                  <a:pt x="4443539" y="4592878"/>
                  <a:pt x="4439157" y="4609452"/>
                </a:cubicBezTo>
                <a:cubicBezTo>
                  <a:pt x="4432681" y="4633647"/>
                  <a:pt x="4431919" y="4656126"/>
                  <a:pt x="4437633" y="4681083"/>
                </a:cubicBezTo>
                <a:cubicBezTo>
                  <a:pt x="4442967" y="4704895"/>
                  <a:pt x="4440301" y="4730614"/>
                  <a:pt x="4440491" y="4755381"/>
                </a:cubicBezTo>
                <a:cubicBezTo>
                  <a:pt x="4440681" y="4783004"/>
                  <a:pt x="4440871" y="4810627"/>
                  <a:pt x="4439919" y="4838250"/>
                </a:cubicBezTo>
                <a:cubicBezTo>
                  <a:pt x="4439539" y="4849300"/>
                  <a:pt x="4431919" y="4861873"/>
                  <a:pt x="4434967" y="4871019"/>
                </a:cubicBezTo>
                <a:cubicBezTo>
                  <a:pt x="4445254" y="4900546"/>
                  <a:pt x="4432872" y="4930075"/>
                  <a:pt x="4438395" y="4959602"/>
                </a:cubicBezTo>
                <a:cubicBezTo>
                  <a:pt x="4441254" y="4974082"/>
                  <a:pt x="4433444" y="4990465"/>
                  <a:pt x="4432681" y="5006086"/>
                </a:cubicBezTo>
                <a:cubicBezTo>
                  <a:pt x="4431347" y="5031614"/>
                  <a:pt x="4431919" y="5057141"/>
                  <a:pt x="4431537" y="5082670"/>
                </a:cubicBezTo>
                <a:cubicBezTo>
                  <a:pt x="4431347" y="5091052"/>
                  <a:pt x="4430585" y="5099245"/>
                  <a:pt x="4430202" y="5107627"/>
                </a:cubicBezTo>
                <a:cubicBezTo>
                  <a:pt x="4429823" y="5115057"/>
                  <a:pt x="4428108" y="5122867"/>
                  <a:pt x="4429440" y="5129916"/>
                </a:cubicBezTo>
                <a:cubicBezTo>
                  <a:pt x="4434205" y="5155445"/>
                  <a:pt x="4442016" y="5180591"/>
                  <a:pt x="4445063" y="5206308"/>
                </a:cubicBezTo>
                <a:cubicBezTo>
                  <a:pt x="4447729" y="5228597"/>
                  <a:pt x="4444111" y="5251650"/>
                  <a:pt x="4446015" y="5274129"/>
                </a:cubicBezTo>
                <a:cubicBezTo>
                  <a:pt x="4449253" y="5313754"/>
                  <a:pt x="4454971" y="5353379"/>
                  <a:pt x="4458589" y="5393005"/>
                </a:cubicBezTo>
                <a:cubicBezTo>
                  <a:pt x="4459351" y="5401579"/>
                  <a:pt x="4454587" y="5410531"/>
                  <a:pt x="4454207" y="5419295"/>
                </a:cubicBezTo>
                <a:cubicBezTo>
                  <a:pt x="4453255" y="5446728"/>
                  <a:pt x="4453063" y="5474161"/>
                  <a:pt x="4452493" y="5501594"/>
                </a:cubicBezTo>
                <a:cubicBezTo>
                  <a:pt x="4452301" y="5517215"/>
                  <a:pt x="4452873" y="5533027"/>
                  <a:pt x="4451160" y="5548460"/>
                </a:cubicBezTo>
                <a:cubicBezTo>
                  <a:pt x="4448873" y="5568842"/>
                  <a:pt x="4445443" y="5587321"/>
                  <a:pt x="4460304" y="5606372"/>
                </a:cubicBezTo>
                <a:cubicBezTo>
                  <a:pt x="4483354" y="5635711"/>
                  <a:pt x="4474400" y="5673050"/>
                  <a:pt x="4479734" y="5706959"/>
                </a:cubicBezTo>
                <a:cubicBezTo>
                  <a:pt x="4481069" y="5715723"/>
                  <a:pt x="4481259" y="5724678"/>
                  <a:pt x="4482782" y="5733440"/>
                </a:cubicBezTo>
                <a:cubicBezTo>
                  <a:pt x="4485641" y="5749634"/>
                  <a:pt x="4488879" y="5765635"/>
                  <a:pt x="4492119" y="5781830"/>
                </a:cubicBezTo>
                <a:cubicBezTo>
                  <a:pt x="4492690" y="5784686"/>
                  <a:pt x="4492881" y="5787924"/>
                  <a:pt x="4493834" y="5790592"/>
                </a:cubicBezTo>
                <a:cubicBezTo>
                  <a:pt x="4501833" y="5815169"/>
                  <a:pt x="4510977" y="5839361"/>
                  <a:pt x="4517455" y="5864318"/>
                </a:cubicBezTo>
                <a:cubicBezTo>
                  <a:pt x="4520695" y="5876511"/>
                  <a:pt x="4521076" y="5890037"/>
                  <a:pt x="4519359" y="5902610"/>
                </a:cubicBezTo>
                <a:cubicBezTo>
                  <a:pt x="4514407" y="5939377"/>
                  <a:pt x="4512311" y="5975764"/>
                  <a:pt x="4519551" y="6012723"/>
                </a:cubicBezTo>
                <a:cubicBezTo>
                  <a:pt x="4522408" y="6027392"/>
                  <a:pt x="4517645" y="6043776"/>
                  <a:pt x="4515931" y="6059397"/>
                </a:cubicBezTo>
                <a:cubicBezTo>
                  <a:pt x="4511360" y="6096736"/>
                  <a:pt x="4506405" y="6134075"/>
                  <a:pt x="4502025" y="6171605"/>
                </a:cubicBezTo>
                <a:cubicBezTo>
                  <a:pt x="4499358" y="6195037"/>
                  <a:pt x="4497833" y="6218660"/>
                  <a:pt x="4495167" y="6242093"/>
                </a:cubicBezTo>
                <a:cubicBezTo>
                  <a:pt x="4491927" y="6269144"/>
                  <a:pt x="4486975" y="6296005"/>
                  <a:pt x="4484306" y="6323058"/>
                </a:cubicBezTo>
                <a:cubicBezTo>
                  <a:pt x="4481259" y="6353919"/>
                  <a:pt x="4480688" y="6384972"/>
                  <a:pt x="4477448" y="6415833"/>
                </a:cubicBezTo>
                <a:cubicBezTo>
                  <a:pt x="4471162" y="6472225"/>
                  <a:pt x="4463733" y="6528424"/>
                  <a:pt x="4456683" y="6584812"/>
                </a:cubicBezTo>
                <a:cubicBezTo>
                  <a:pt x="4449825" y="6639488"/>
                  <a:pt x="4443729" y="6694164"/>
                  <a:pt x="4435157" y="6748458"/>
                </a:cubicBezTo>
                <a:cubicBezTo>
                  <a:pt x="4431537" y="6771319"/>
                  <a:pt x="4421630" y="6793035"/>
                  <a:pt x="4416106" y="6815516"/>
                </a:cubicBezTo>
                <a:lnTo>
                  <a:pt x="4406407" y="6858000"/>
                </a:lnTo>
                <a:lnTo>
                  <a:pt x="4234154" y="6858000"/>
                </a:lnTo>
                <a:lnTo>
                  <a:pt x="0" y="6858000"/>
                </a:lnTo>
                <a:lnTo>
                  <a:pt x="0" y="2"/>
                </a:lnTo>
                <a:lnTo>
                  <a:pt x="3741092" y="1"/>
                </a:lnTo>
                <a:lnTo>
                  <a:pt x="3743810" y="21486"/>
                </a:lnTo>
                <a:close/>
              </a:path>
            </a:pathLst>
          </a:custGeom>
          <a:effectLst/>
        </p:spPr>
      </p:pic>
      <p:grpSp>
        <p:nvGrpSpPr>
          <p:cNvPr id="43" name="Group 42">
            <a:extLst>
              <a:ext uri="{FF2B5EF4-FFF2-40B4-BE49-F238E27FC236}">
                <a16:creationId xmlns:a16="http://schemas.microsoft.com/office/drawing/2014/main" id="{54A1C8FD-E5B7-4BEC-A74A-A55FB8EA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B20D202D-5E48-4B15-9AF5-71BED4FCF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68D6A069-9380-4E59-A0DA-07053EE8E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A0E4F-2CA8-F747-A5C0-348B23556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2474" y="950495"/>
            <a:ext cx="7234739" cy="55217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200" b="1" dirty="0">
                <a:solidFill>
                  <a:srgbClr val="FFFF00">
                    <a:alpha val="80000"/>
                  </a:srgb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en-IN" sz="3200" b="1" dirty="0">
                <a:solidFill>
                  <a:srgbClr val="FFFF00">
                    <a:alpha val="80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sz="3200" b="1" dirty="0">
              <a:solidFill>
                <a:srgbClr val="FFFF00">
                  <a:alpha val="80000"/>
                </a:srgbClr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en-GB" sz="3200" b="1" u="none" strike="noStrike" dirty="0">
                <a:solidFill>
                  <a:srgbClr val="FFFF00">
                    <a:alpha val="80000"/>
                  </a:srgb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Overview: Importance of mastering grammar and composition in academic writing.</a:t>
            </a:r>
            <a:endParaRPr lang="en-IN" sz="3200" b="1" u="none" strike="noStrike" dirty="0">
              <a:solidFill>
                <a:srgbClr val="FFFF00">
                  <a:alpha val="80000"/>
                </a:srgbClr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●"/>
            </a:pPr>
            <a:r>
              <a:rPr lang="en-GB" sz="3200" b="1" u="none" strike="noStrike" dirty="0">
                <a:solidFill>
                  <a:srgbClr val="FFFF00">
                    <a:alpha val="80000"/>
                  </a:srgb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Objective: To identify common issues in grammar and composition and learn strategies to solve them.</a:t>
            </a:r>
            <a:endParaRPr lang="en-IN" sz="3200" b="1" u="none" strike="noStrike" dirty="0">
              <a:solidFill>
                <a:srgbClr val="FFFF00">
                  <a:alpha val="80000"/>
                </a:srgbClr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50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21A75659-5A6F-4F77-9679-678A00B9D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 descr="Sticky notes on a wall">
            <a:extLst>
              <a:ext uri="{FF2B5EF4-FFF2-40B4-BE49-F238E27FC236}">
                <a16:creationId xmlns:a16="http://schemas.microsoft.com/office/drawing/2014/main" id="{42545A23-DE13-8632-416C-8357CB4895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36" r="2" b="2"/>
          <a:stretch/>
        </p:blipFill>
        <p:spPr>
          <a:xfrm>
            <a:off x="-830178" y="10"/>
            <a:ext cx="6172200" cy="685799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E30A3A45-140E-431E-AED0-07EF836310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435399" y="0"/>
            <a:ext cx="9756601" cy="6858000"/>
          </a:xfrm>
          <a:prstGeom prst="rect">
            <a:avLst/>
          </a:prstGeom>
          <a:gradFill>
            <a:gsLst>
              <a:gs pos="53000">
                <a:schemeClr val="tx1"/>
              </a:gs>
              <a:gs pos="35000">
                <a:schemeClr val="tx1">
                  <a:alpha val="76000"/>
                </a:schemeClr>
              </a:gs>
              <a:gs pos="19000">
                <a:schemeClr val="tx1">
                  <a:alpha val="4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6DF11F-33A7-96DE-E831-582F78949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2295" y="144379"/>
            <a:ext cx="7911717" cy="1202677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en-GB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1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Common Grammar Problems in Academic Writing</a:t>
            </a:r>
            <a:br>
              <a:rPr lang="en-IN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687333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53018" y="2443480"/>
            <a:ext cx="3218688" cy="9144"/>
          </a:xfrm>
          <a:prstGeom prst="rect">
            <a:avLst/>
          </a:prstGeom>
          <a:solidFill>
            <a:schemeClr val="tx1"/>
          </a:solidFill>
          <a:ln w="31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E645A0-8D90-8C8E-9933-A8AF2E470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095" y="1451038"/>
            <a:ext cx="8369679" cy="5097780"/>
          </a:xfrm>
        </p:spPr>
        <p:txBody>
          <a:bodyPr anchor="t">
            <a:normAutofit/>
          </a:bodyPr>
          <a:lstStyle/>
          <a:p>
            <a:r>
              <a:rPr lang="en-GB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Issues: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Sentence fragments and run-ons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Subject-verb agreement errors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Incorrect verb tense usage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Misplaced and dangling modifiers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4000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Goal: To develop awareness and strategies for addressing these errors.</a:t>
            </a:r>
            <a:endParaRPr lang="en-IN" sz="4000" u="none" strike="noStrike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1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8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CFF6FC2-C5F0-74AA-2AAA-348881033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41752"/>
            <a:ext cx="3178175" cy="3213277"/>
          </a:xfrm>
        </p:spPr>
        <p:txBody>
          <a:bodyPr anchor="t">
            <a:normAutofit/>
          </a:bodyPr>
          <a:lstStyle/>
          <a:p>
            <a:pPr algn="ctr">
              <a:lnSpc>
                <a:spcPct val="100000"/>
              </a:lnSpc>
            </a:pPr>
            <a:br>
              <a:rPr lang="en-GB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Problem-Solving Technique: Sentence Fragments</a:t>
            </a:r>
            <a:br>
              <a:rPr lang="en-IN" sz="3200" b="1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endParaRPr lang="en-US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1E09D-C806-8CE8-005B-62A8ECD4B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6309" y="342900"/>
            <a:ext cx="7100892" cy="6186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Definition: A fragment is an incomplete sentence that lacks a subject, verb, or complete thought.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Example of Fragment: “Because he was late.”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Solution Tips: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Ensure each sentence has a </a:t>
            </a:r>
            <a:r>
              <a:rPr lang="en-GB" sz="3600" u="none" strike="noStrike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subject </a:t>
            </a: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GB" sz="3600" u="none" strike="noStrike" dirty="0">
                <a:solidFill>
                  <a:schemeClr val="bg1">
                    <a:alpha val="80000"/>
                  </a:schemeClr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verb</a:t>
            </a: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●"/>
            </a:pPr>
            <a:r>
              <a:rPr lang="en-GB" sz="3600" u="none" strike="noStrike" dirty="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Attach the fragment to a nearby complete sentence, if appropriate.</a:t>
            </a:r>
            <a:endParaRPr lang="en-IN" sz="3600" u="none" strike="noStrike" dirty="0">
              <a:solidFill>
                <a:schemeClr val="tx1">
                  <a:alpha val="80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026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0B97B6-20C7-7F14-BD79-D493FDE52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8" y="1455822"/>
            <a:ext cx="3516005" cy="3128210"/>
          </a:xfrm>
        </p:spPr>
        <p:txBody>
          <a:bodyPr anchor="b">
            <a:normAutofit/>
          </a:bodyPr>
          <a:lstStyle/>
          <a:p>
            <a:pPr algn="ctr"/>
            <a:br>
              <a:rPr lang="en-GB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Problem-Solving Technique: Run-On Sentences</a:t>
            </a:r>
            <a:br>
              <a:rPr lang="en-IN" sz="36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en-US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CA3FCD6-0150-B236-992C-780FDB1D15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286816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253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195</Words>
  <Application>Microsoft Macintosh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Times New Roman</vt:lpstr>
      <vt:lpstr>Office Theme</vt:lpstr>
      <vt:lpstr>Problem Solving </vt:lpstr>
      <vt:lpstr>    Common Grammar Problems in Academic Writing </vt:lpstr>
      <vt:lpstr> Problem-Solving Technique: Sentence Fragments </vt:lpstr>
      <vt:lpstr> Problem-Solving Technique: Run-On Sentences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Sanchay Tiwari</dc:creator>
  <cp:lastModifiedBy>Rajesh Tiwari</cp:lastModifiedBy>
  <cp:revision>1</cp:revision>
  <dcterms:created xsi:type="dcterms:W3CDTF">2024-11-04T06:45:42Z</dcterms:created>
  <dcterms:modified xsi:type="dcterms:W3CDTF">2025-08-25T18:13:52Z</dcterms:modified>
</cp:coreProperties>
</file>