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08C75-60CC-6741-90F4-DF9DFA69952B}" v="112" dt="2025-08-21T15:27:49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84"/>
    <p:restoredTop sz="94328"/>
  </p:normalViewPr>
  <p:slideViewPr>
    <p:cSldViewPr snapToGrid="0" snapToObjects="1">
      <p:cViewPr varScale="1">
        <p:scale>
          <a:sx n="61" d="100"/>
          <a:sy n="61" d="100"/>
        </p:scale>
        <p:origin x="124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sh Tiwari" userId="96547b24845a2a96" providerId="LiveId" clId="{4EF08C75-60CC-6741-90F4-DF9DFA69952B}"/>
    <pc:docChg chg="undo custSel addSld delSld modSld sldOrd">
      <pc:chgData name="Rajesh Tiwari" userId="96547b24845a2a96" providerId="LiveId" clId="{4EF08C75-60CC-6741-90F4-DF9DFA69952B}" dt="2025-08-22T05:19:45.064" v="317" actId="207"/>
      <pc:docMkLst>
        <pc:docMk/>
      </pc:docMkLst>
      <pc:sldChg chg="modSp del mod">
        <pc:chgData name="Rajesh Tiwari" userId="96547b24845a2a96" providerId="LiveId" clId="{4EF08C75-60CC-6741-90F4-DF9DFA69952B}" dt="2025-08-21T08:53:51.633" v="8" actId="2696"/>
        <pc:sldMkLst>
          <pc:docMk/>
          <pc:sldMk cId="0" sldId="256"/>
        </pc:sldMkLst>
        <pc:spChg chg="mod">
          <ac:chgData name="Rajesh Tiwari" userId="96547b24845a2a96" providerId="LiveId" clId="{4EF08C75-60CC-6741-90F4-DF9DFA69952B}" dt="2025-08-21T08:53:41.600" v="6" actId="21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Rajesh Tiwari" userId="96547b24845a2a96" providerId="LiveId" clId="{4EF08C75-60CC-6741-90F4-DF9DFA69952B}" dt="2025-08-21T08:53:18.320" v="4" actId="2696"/>
        <pc:sldMkLst>
          <pc:docMk/>
          <pc:sldMk cId="0" sldId="257"/>
        </pc:sldMkLst>
      </pc:sldChg>
      <pc:sldChg chg="del">
        <pc:chgData name="Rajesh Tiwari" userId="96547b24845a2a96" providerId="LiveId" clId="{4EF08C75-60CC-6741-90F4-DF9DFA69952B}" dt="2025-08-21T08:53:13.626" v="3" actId="2696"/>
        <pc:sldMkLst>
          <pc:docMk/>
          <pc:sldMk cId="0" sldId="258"/>
        </pc:sldMkLst>
      </pc:sldChg>
      <pc:sldChg chg="addSp delSp modSp mod setBg">
        <pc:chgData name="Rajesh Tiwari" userId="96547b24845a2a96" providerId="LiveId" clId="{4EF08C75-60CC-6741-90F4-DF9DFA69952B}" dt="2025-08-21T15:25:42.677" v="308"/>
        <pc:sldMkLst>
          <pc:docMk/>
          <pc:sldMk cId="0" sldId="259"/>
        </pc:sldMkLst>
        <pc:spChg chg="mod">
          <ac:chgData name="Rajesh Tiwari" userId="96547b24845a2a96" providerId="LiveId" clId="{4EF08C75-60CC-6741-90F4-DF9DFA69952B}" dt="2025-08-21T14:55:29.478" v="131" actId="14100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Rajesh Tiwari" userId="96547b24845a2a96" providerId="LiveId" clId="{4EF08C75-60CC-6741-90F4-DF9DFA69952B}" dt="2025-08-21T14:51:59.195" v="103" actId="26606"/>
          <ac:spMkLst>
            <pc:docMk/>
            <pc:sldMk cId="0" sldId="259"/>
            <ac:spMk id="3" creationId="{00000000-0000-0000-0000-000000000000}"/>
          </ac:spMkLst>
        </pc:spChg>
        <pc:spChg chg="add">
          <ac:chgData name="Rajesh Tiwari" userId="96547b24845a2a96" providerId="LiveId" clId="{4EF08C75-60CC-6741-90F4-DF9DFA69952B}" dt="2025-08-21T14:51:59.195" v="103" actId="26606"/>
          <ac:spMkLst>
            <pc:docMk/>
            <pc:sldMk cId="0" sldId="259"/>
            <ac:spMk id="9" creationId="{7517A47C-B2E5-4B79-8061-D74B1311AF6E}"/>
          </ac:spMkLst>
        </pc:spChg>
        <pc:spChg chg="add">
          <ac:chgData name="Rajesh Tiwari" userId="96547b24845a2a96" providerId="LiveId" clId="{4EF08C75-60CC-6741-90F4-DF9DFA69952B}" dt="2025-08-21T14:51:59.195" v="103" actId="26606"/>
          <ac:spMkLst>
            <pc:docMk/>
            <pc:sldMk cId="0" sldId="259"/>
            <ac:spMk id="11" creationId="{C505E780-2083-4CB5-A42A-5E0E2908ECC3}"/>
          </ac:spMkLst>
        </pc:spChg>
        <pc:spChg chg="add">
          <ac:chgData name="Rajesh Tiwari" userId="96547b24845a2a96" providerId="LiveId" clId="{4EF08C75-60CC-6741-90F4-DF9DFA69952B}" dt="2025-08-21T14:51:59.195" v="103" actId="26606"/>
          <ac:spMkLst>
            <pc:docMk/>
            <pc:sldMk cId="0" sldId="259"/>
            <ac:spMk id="13" creationId="{D2C0AE1C-0118-41AE-8A10-7CDCBF10E96F}"/>
          </ac:spMkLst>
        </pc:spChg>
        <pc:spChg chg="add">
          <ac:chgData name="Rajesh Tiwari" userId="96547b24845a2a96" providerId="LiveId" clId="{4EF08C75-60CC-6741-90F4-DF9DFA69952B}" dt="2025-08-21T14:51:59.195" v="103" actId="26606"/>
          <ac:spMkLst>
            <pc:docMk/>
            <pc:sldMk cId="0" sldId="259"/>
            <ac:spMk id="15" creationId="{463EEC44-1BA3-44ED-81FC-A644B04B2A44}"/>
          </ac:spMkLst>
        </pc:spChg>
        <pc:graphicFrameChg chg="add mod modGraphic">
          <ac:chgData name="Rajesh Tiwari" userId="96547b24845a2a96" providerId="LiveId" clId="{4EF08C75-60CC-6741-90F4-DF9DFA69952B}" dt="2025-08-21T15:25:42.677" v="308"/>
          <ac:graphicFrameMkLst>
            <pc:docMk/>
            <pc:sldMk cId="0" sldId="259"/>
            <ac:graphicFrameMk id="5" creationId="{4DBC2FE5-7A72-AB5A-C84E-DA6BC1258C2C}"/>
          </ac:graphicFrameMkLst>
        </pc:graphicFrameChg>
      </pc:sldChg>
      <pc:sldChg chg="addSp delSp modSp mod setBg">
        <pc:chgData name="Rajesh Tiwari" userId="96547b24845a2a96" providerId="LiveId" clId="{4EF08C75-60CC-6741-90F4-DF9DFA69952B}" dt="2025-08-21T15:26:53.227" v="311" actId="2711"/>
        <pc:sldMkLst>
          <pc:docMk/>
          <pc:sldMk cId="0" sldId="260"/>
        </pc:sldMkLst>
        <pc:spChg chg="mod">
          <ac:chgData name="Rajesh Tiwari" userId="96547b24845a2a96" providerId="LiveId" clId="{4EF08C75-60CC-6741-90F4-DF9DFA69952B}" dt="2025-08-21T15:01:47.527" v="155" actId="207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Rajesh Tiwari" userId="96547b24845a2a96" providerId="LiveId" clId="{4EF08C75-60CC-6741-90F4-DF9DFA69952B}" dt="2025-08-21T14:59:50.589" v="140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Rajesh Tiwari" userId="96547b24845a2a96" providerId="LiveId" clId="{4EF08C75-60CC-6741-90F4-DF9DFA69952B}" dt="2025-08-21T14:59:50.589" v="140" actId="26606"/>
          <ac:spMkLst>
            <pc:docMk/>
            <pc:sldMk cId="0" sldId="260"/>
            <ac:spMk id="10" creationId="{B50AB553-2A96-4A92-96F2-93548E096954}"/>
          </ac:spMkLst>
        </pc:spChg>
        <pc:graphicFrameChg chg="add mod modGraphic">
          <ac:chgData name="Rajesh Tiwari" userId="96547b24845a2a96" providerId="LiveId" clId="{4EF08C75-60CC-6741-90F4-DF9DFA69952B}" dt="2025-08-21T15:26:53.227" v="311" actId="2711"/>
          <ac:graphicFrameMkLst>
            <pc:docMk/>
            <pc:sldMk cId="0" sldId="260"/>
            <ac:graphicFrameMk id="5" creationId="{AFC64CA9-88E3-D3D6-8B4C-D75A67259D6A}"/>
          </ac:graphicFrameMkLst>
        </pc:graphicFrameChg>
        <pc:picChg chg="add mod">
          <ac:chgData name="Rajesh Tiwari" userId="96547b24845a2a96" providerId="LiveId" clId="{4EF08C75-60CC-6741-90F4-DF9DFA69952B}" dt="2025-08-21T14:59:59.562" v="142" actId="27614"/>
          <ac:picMkLst>
            <pc:docMk/>
            <pc:sldMk cId="0" sldId="260"/>
            <ac:picMk id="6" creationId="{7BED79B3-1A3B-2E42-1F3D-F3BBE9D1F5C7}"/>
          </ac:picMkLst>
        </pc:picChg>
      </pc:sldChg>
      <pc:sldChg chg="addSp delSp modSp mod">
        <pc:chgData name="Rajesh Tiwari" userId="96547b24845a2a96" providerId="LiveId" clId="{4EF08C75-60CC-6741-90F4-DF9DFA69952B}" dt="2025-08-22T05:19:45.064" v="317" actId="207"/>
        <pc:sldMkLst>
          <pc:docMk/>
          <pc:sldMk cId="0" sldId="261"/>
        </pc:sldMkLst>
        <pc:spChg chg="mod">
          <ac:chgData name="Rajesh Tiwari" userId="96547b24845a2a96" providerId="LiveId" clId="{4EF08C75-60CC-6741-90F4-DF9DFA69952B}" dt="2025-08-21T15:07:23.629" v="195" actId="207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Rajesh Tiwari" userId="96547b24845a2a96" providerId="LiveId" clId="{4EF08C75-60CC-6741-90F4-DF9DFA69952B}" dt="2025-08-21T15:03:53.548" v="173" actId="26606"/>
          <ac:spMkLst>
            <pc:docMk/>
            <pc:sldMk cId="0" sldId="261"/>
            <ac:spMk id="3" creationId="{00000000-0000-0000-0000-000000000000}"/>
          </ac:spMkLst>
        </pc:spChg>
        <pc:graphicFrameChg chg="add mod modGraphic">
          <ac:chgData name="Rajesh Tiwari" userId="96547b24845a2a96" providerId="LiveId" clId="{4EF08C75-60CC-6741-90F4-DF9DFA69952B}" dt="2025-08-22T05:19:45.064" v="317" actId="207"/>
          <ac:graphicFrameMkLst>
            <pc:docMk/>
            <pc:sldMk cId="0" sldId="261"/>
            <ac:graphicFrameMk id="5" creationId="{7E3E33F6-B82E-9FA0-3EF0-EDA3A7438C93}"/>
          </ac:graphicFrameMkLst>
        </pc:graphicFrameChg>
      </pc:sldChg>
      <pc:sldChg chg="addSp delSp modSp mod setBg">
        <pc:chgData name="Rajesh Tiwari" userId="96547b24845a2a96" providerId="LiveId" clId="{4EF08C75-60CC-6741-90F4-DF9DFA69952B}" dt="2025-08-21T15:13:09.282" v="239" actId="14100"/>
        <pc:sldMkLst>
          <pc:docMk/>
          <pc:sldMk cId="0" sldId="262"/>
        </pc:sldMkLst>
        <pc:spChg chg="mod">
          <ac:chgData name="Rajesh Tiwari" userId="96547b24845a2a96" providerId="LiveId" clId="{4EF08C75-60CC-6741-90F4-DF9DFA69952B}" dt="2025-08-21T15:13:09.282" v="239" actId="14100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Rajesh Tiwari" userId="96547b24845a2a96" providerId="LiveId" clId="{4EF08C75-60CC-6741-90F4-DF9DFA69952B}" dt="2025-08-21T15:08:12.488" v="202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Rajesh Tiwari" userId="96547b24845a2a96" providerId="LiveId" clId="{4EF08C75-60CC-6741-90F4-DF9DFA69952B}" dt="2025-08-21T15:08:12.488" v="202" actId="26606"/>
          <ac:spMkLst>
            <pc:docMk/>
            <pc:sldMk cId="0" sldId="262"/>
            <ac:spMk id="10" creationId="{B50AB553-2A96-4A92-96F2-93548E096954}"/>
          </ac:spMkLst>
        </pc:spChg>
        <pc:graphicFrameChg chg="add mod modGraphic">
          <ac:chgData name="Rajesh Tiwari" userId="96547b24845a2a96" providerId="LiveId" clId="{4EF08C75-60CC-6741-90F4-DF9DFA69952B}" dt="2025-08-21T15:12:35.896" v="234" actId="13926"/>
          <ac:graphicFrameMkLst>
            <pc:docMk/>
            <pc:sldMk cId="0" sldId="262"/>
            <ac:graphicFrameMk id="5" creationId="{9B9FE0A6-B162-4372-1672-E93B461A130C}"/>
          </ac:graphicFrameMkLst>
        </pc:graphicFrameChg>
        <pc:picChg chg="add">
          <ac:chgData name="Rajesh Tiwari" userId="96547b24845a2a96" providerId="LiveId" clId="{4EF08C75-60CC-6741-90F4-DF9DFA69952B}" dt="2025-08-21T15:08:12.488" v="202" actId="26606"/>
          <ac:picMkLst>
            <pc:docMk/>
            <pc:sldMk cId="0" sldId="262"/>
            <ac:picMk id="6" creationId="{43C9D655-0095-7DF2-8E05-01D88CB660D1}"/>
          </ac:picMkLst>
        </pc:picChg>
      </pc:sldChg>
      <pc:sldChg chg="addSp delSp modSp mod setBg">
        <pc:chgData name="Rajesh Tiwari" userId="96547b24845a2a96" providerId="LiveId" clId="{4EF08C75-60CC-6741-90F4-DF9DFA69952B}" dt="2025-08-21T15:22:29.349" v="302" actId="14100"/>
        <pc:sldMkLst>
          <pc:docMk/>
          <pc:sldMk cId="0" sldId="263"/>
        </pc:sldMkLst>
        <pc:spChg chg="mod">
          <ac:chgData name="Rajesh Tiwari" userId="96547b24845a2a96" providerId="LiveId" clId="{4EF08C75-60CC-6741-90F4-DF9DFA69952B}" dt="2025-08-21T15:22:02.796" v="299" actId="207"/>
          <ac:spMkLst>
            <pc:docMk/>
            <pc:sldMk cId="0" sldId="263"/>
            <ac:spMk id="2" creationId="{00000000-0000-0000-0000-000000000000}"/>
          </ac:spMkLst>
        </pc:spChg>
        <pc:spChg chg="del mod">
          <ac:chgData name="Rajesh Tiwari" userId="96547b24845a2a96" providerId="LiveId" clId="{4EF08C75-60CC-6741-90F4-DF9DFA69952B}" dt="2025-08-21T15:16:28.194" v="260" actId="26606"/>
          <ac:spMkLst>
            <pc:docMk/>
            <pc:sldMk cId="0" sldId="263"/>
            <ac:spMk id="3" creationId="{00000000-0000-0000-0000-000000000000}"/>
          </ac:spMkLst>
        </pc:spChg>
        <pc:spChg chg="add del">
          <ac:chgData name="Rajesh Tiwari" userId="96547b24845a2a96" providerId="LiveId" clId="{4EF08C75-60CC-6741-90F4-DF9DFA69952B}" dt="2025-08-21T15:16:49.061" v="262" actId="26606"/>
          <ac:spMkLst>
            <pc:docMk/>
            <pc:sldMk cId="0" sldId="263"/>
            <ac:spMk id="10" creationId="{70DFA0FD-AB28-4B25-B870-4D2BBC35BA1D}"/>
          </ac:spMkLst>
        </pc:spChg>
        <pc:spChg chg="add del">
          <ac:chgData name="Rajesh Tiwari" userId="96547b24845a2a96" providerId="LiveId" clId="{4EF08C75-60CC-6741-90F4-DF9DFA69952B}" dt="2025-08-21T15:17:37.761" v="268" actId="26606"/>
          <ac:spMkLst>
            <pc:docMk/>
            <pc:sldMk cId="0" sldId="263"/>
            <ac:spMk id="22" creationId="{B50AB553-2A96-4A92-96F2-93548E096954}"/>
          </ac:spMkLst>
        </pc:spChg>
        <pc:spChg chg="add del">
          <ac:chgData name="Rajesh Tiwari" userId="96547b24845a2a96" providerId="LiveId" clId="{4EF08C75-60CC-6741-90F4-DF9DFA69952B}" dt="2025-08-21T15:17:37.735" v="267" actId="26606"/>
          <ac:spMkLst>
            <pc:docMk/>
            <pc:sldMk cId="0" sldId="263"/>
            <ac:spMk id="27" creationId="{45D37F4E-DDB4-456B-97E0-9937730A039F}"/>
          </ac:spMkLst>
        </pc:spChg>
        <pc:spChg chg="add del">
          <ac:chgData name="Rajesh Tiwari" userId="96547b24845a2a96" providerId="LiveId" clId="{4EF08C75-60CC-6741-90F4-DF9DFA69952B}" dt="2025-08-21T15:17:37.735" v="267" actId="26606"/>
          <ac:spMkLst>
            <pc:docMk/>
            <pc:sldMk cId="0" sldId="263"/>
            <ac:spMk id="29" creationId="{B2DD41CD-8F47-4F56-AD12-4E2FF7696987}"/>
          </ac:spMkLst>
        </pc:spChg>
        <pc:spChg chg="add">
          <ac:chgData name="Rajesh Tiwari" userId="96547b24845a2a96" providerId="LiveId" clId="{4EF08C75-60CC-6741-90F4-DF9DFA69952B}" dt="2025-08-21T15:17:37.761" v="268" actId="26606"/>
          <ac:spMkLst>
            <pc:docMk/>
            <pc:sldMk cId="0" sldId="263"/>
            <ac:spMk id="31" creationId="{B50AB553-2A96-4A92-96F2-93548E096954}"/>
          </ac:spMkLst>
        </pc:spChg>
        <pc:grpChg chg="add del">
          <ac:chgData name="Rajesh Tiwari" userId="96547b24845a2a96" providerId="LiveId" clId="{4EF08C75-60CC-6741-90F4-DF9DFA69952B}" dt="2025-08-21T15:16:49.061" v="262" actId="26606"/>
          <ac:grpSpMkLst>
            <pc:docMk/>
            <pc:sldMk cId="0" sldId="263"/>
            <ac:grpSpMk id="12" creationId="{0D628DFB-9CD1-4E2B-8B44-9FDF7E80F6D9}"/>
          </ac:grpSpMkLst>
        </pc:grpChg>
        <pc:graphicFrameChg chg="add mod modGraphic">
          <ac:chgData name="Rajesh Tiwari" userId="96547b24845a2a96" providerId="LiveId" clId="{4EF08C75-60CC-6741-90F4-DF9DFA69952B}" dt="2025-08-21T15:22:29.349" v="302" actId="14100"/>
          <ac:graphicFrameMkLst>
            <pc:docMk/>
            <pc:sldMk cId="0" sldId="263"/>
            <ac:graphicFrameMk id="5" creationId="{CDB4773A-C7DA-A7A5-D916-9C588878E840}"/>
          </ac:graphicFrameMkLst>
        </pc:graphicFrameChg>
        <pc:picChg chg="add mod ord">
          <ac:chgData name="Rajesh Tiwari" userId="96547b24845a2a96" providerId="LiveId" clId="{4EF08C75-60CC-6741-90F4-DF9DFA69952B}" dt="2025-08-21T15:21:41.518" v="297" actId="207"/>
          <ac:picMkLst>
            <pc:docMk/>
            <pc:sldMk cId="0" sldId="263"/>
            <ac:picMk id="6" creationId="{20D22835-AC41-15EA-DE2D-95CBD789AA3E}"/>
          </ac:picMkLst>
        </pc:picChg>
      </pc:sldChg>
      <pc:sldChg chg="ord">
        <pc:chgData name="Rajesh Tiwari" userId="96547b24845a2a96" providerId="LiveId" clId="{4EF08C75-60CC-6741-90F4-DF9DFA69952B}" dt="2025-08-21T08:54:39.675" v="9" actId="20578"/>
        <pc:sldMkLst>
          <pc:docMk/>
          <pc:sldMk cId="3214900693" sldId="264"/>
        </pc:sldMkLst>
      </pc:sldChg>
      <pc:sldChg chg="addSp delSp modSp new mod setBg">
        <pc:chgData name="Rajesh Tiwari" userId="96547b24845a2a96" providerId="LiveId" clId="{4EF08C75-60CC-6741-90F4-DF9DFA69952B}" dt="2025-08-21T14:55:49.598" v="132" actId="207"/>
        <pc:sldMkLst>
          <pc:docMk/>
          <pc:sldMk cId="2184733010" sldId="265"/>
        </pc:sldMkLst>
        <pc:spChg chg="mod">
          <ac:chgData name="Rajesh Tiwari" userId="96547b24845a2a96" providerId="LiveId" clId="{4EF08C75-60CC-6741-90F4-DF9DFA69952B}" dt="2025-08-21T14:55:49.598" v="132" actId="207"/>
          <ac:spMkLst>
            <pc:docMk/>
            <pc:sldMk cId="2184733010" sldId="265"/>
            <ac:spMk id="2" creationId="{8988ECF1-5D68-4BB8-795F-1DB9F8E9D0C6}"/>
          </ac:spMkLst>
        </pc:spChg>
        <pc:spChg chg="add del mod">
          <ac:chgData name="Rajesh Tiwari" userId="96547b24845a2a96" providerId="LiveId" clId="{4EF08C75-60CC-6741-90F4-DF9DFA69952B}" dt="2025-08-21T09:08:36.781" v="55" actId="26606"/>
          <ac:spMkLst>
            <pc:docMk/>
            <pc:sldMk cId="2184733010" sldId="265"/>
            <ac:spMk id="3" creationId="{850C7565-4BF3-4E4F-F1CA-A4D4D3264BE2}"/>
          </ac:spMkLst>
        </pc:spChg>
        <pc:spChg chg="add del">
          <ac:chgData name="Rajesh Tiwari" userId="96547b24845a2a96" providerId="LiveId" clId="{4EF08C75-60CC-6741-90F4-DF9DFA69952B}" dt="2025-08-21T09:08:36.763" v="54" actId="26606"/>
          <ac:spMkLst>
            <pc:docMk/>
            <pc:sldMk cId="2184733010" sldId="265"/>
            <ac:spMk id="9" creationId="{2659FDB4-FCBE-4A89-B46D-43D4FA54464D}"/>
          </ac:spMkLst>
        </pc:spChg>
        <pc:spChg chg="add del">
          <ac:chgData name="Rajesh Tiwari" userId="96547b24845a2a96" providerId="LiveId" clId="{4EF08C75-60CC-6741-90F4-DF9DFA69952B}" dt="2025-08-21T09:09:12.520" v="58" actId="26606"/>
          <ac:spMkLst>
            <pc:docMk/>
            <pc:sldMk cId="2184733010" sldId="265"/>
            <ac:spMk id="13" creationId="{2E442304-DDBD-4F7B-8017-36BCC863FB40}"/>
          </ac:spMkLst>
        </pc:spChg>
        <pc:spChg chg="add del">
          <ac:chgData name="Rajesh Tiwari" userId="96547b24845a2a96" providerId="LiveId" clId="{4EF08C75-60CC-6741-90F4-DF9DFA69952B}" dt="2025-08-21T09:09:12.520" v="58" actId="26606"/>
          <ac:spMkLst>
            <pc:docMk/>
            <pc:sldMk cId="2184733010" sldId="265"/>
            <ac:spMk id="14" creationId="{5E107275-3853-46FD-A241-DE4355A42675}"/>
          </ac:spMkLst>
        </pc:spChg>
        <pc:spChg chg="add del">
          <ac:chgData name="Rajesh Tiwari" userId="96547b24845a2a96" providerId="LiveId" clId="{4EF08C75-60CC-6741-90F4-DF9DFA69952B}" dt="2025-08-21T09:09:12.520" v="58" actId="26606"/>
          <ac:spMkLst>
            <pc:docMk/>
            <pc:sldMk cId="2184733010" sldId="265"/>
            <ac:spMk id="20" creationId="{BACC6370-2D7E-4714-9D71-7542949D7D5D}"/>
          </ac:spMkLst>
        </pc:spChg>
        <pc:spChg chg="add del">
          <ac:chgData name="Rajesh Tiwari" userId="96547b24845a2a96" providerId="LiveId" clId="{4EF08C75-60CC-6741-90F4-DF9DFA69952B}" dt="2025-08-21T09:09:12.520" v="58" actId="26606"/>
          <ac:spMkLst>
            <pc:docMk/>
            <pc:sldMk cId="2184733010" sldId="265"/>
            <ac:spMk id="22" creationId="{F68B3F68-107C-434F-AA38-110D5EA91B85}"/>
          </ac:spMkLst>
        </pc:spChg>
        <pc:spChg chg="add del">
          <ac:chgData name="Rajesh Tiwari" userId="96547b24845a2a96" providerId="LiveId" clId="{4EF08C75-60CC-6741-90F4-DF9DFA69952B}" dt="2025-08-21T09:09:12.520" v="58" actId="26606"/>
          <ac:spMkLst>
            <pc:docMk/>
            <pc:sldMk cId="2184733010" sldId="265"/>
            <ac:spMk id="24" creationId="{AAD0DBB9-1A4B-4391-81D4-CB19F9AB918A}"/>
          </ac:spMkLst>
        </pc:spChg>
        <pc:spChg chg="add del">
          <ac:chgData name="Rajesh Tiwari" userId="96547b24845a2a96" providerId="LiveId" clId="{4EF08C75-60CC-6741-90F4-DF9DFA69952B}" dt="2025-08-21T09:09:12.520" v="58" actId="26606"/>
          <ac:spMkLst>
            <pc:docMk/>
            <pc:sldMk cId="2184733010" sldId="265"/>
            <ac:spMk id="26" creationId="{063BBA22-50EA-4C4D-BE05-F1CE4E63AA56}"/>
          </ac:spMkLst>
        </pc:spChg>
        <pc:graphicFrameChg chg="add del">
          <ac:chgData name="Rajesh Tiwari" userId="96547b24845a2a96" providerId="LiveId" clId="{4EF08C75-60CC-6741-90F4-DF9DFA69952B}" dt="2025-08-21T09:08:36.763" v="54" actId="26606"/>
          <ac:graphicFrameMkLst>
            <pc:docMk/>
            <pc:sldMk cId="2184733010" sldId="265"/>
            <ac:graphicFrameMk id="5" creationId="{2BB70854-6EF8-F51A-63E7-C2D8D07268CA}"/>
          </ac:graphicFrameMkLst>
        </pc:graphicFrameChg>
        <pc:graphicFrameChg chg="add mod modGraphic">
          <ac:chgData name="Rajesh Tiwari" userId="96547b24845a2a96" providerId="LiveId" clId="{4EF08C75-60CC-6741-90F4-DF9DFA69952B}" dt="2025-08-21T09:15:31.790" v="93"/>
          <ac:graphicFrameMkLst>
            <pc:docMk/>
            <pc:sldMk cId="2184733010" sldId="265"/>
            <ac:graphicFrameMk id="15" creationId="{04BAEC0B-E34D-0C4E-640A-5AC95B9F2087}"/>
          </ac:graphicFrameMkLst>
        </pc:graphicFrameChg>
        <pc:cxnChg chg="add del">
          <ac:chgData name="Rajesh Tiwari" userId="96547b24845a2a96" providerId="LiveId" clId="{4EF08C75-60CC-6741-90F4-DF9DFA69952B}" dt="2025-08-21T09:08:36.763" v="54" actId="26606"/>
          <ac:cxnSpMkLst>
            <pc:docMk/>
            <pc:sldMk cId="2184733010" sldId="265"/>
            <ac:cxnSpMk id="11" creationId="{C8F51B3F-8331-4E4A-AE96-D47B1006EEAD}"/>
          </ac:cxnSpMkLst>
        </pc:cxnChg>
      </pc:sldChg>
      <pc:sldChg chg="addSp delSp modSp new mod ord setBg addAnim">
        <pc:chgData name="Rajesh Tiwari" userId="96547b24845a2a96" providerId="LiveId" clId="{4EF08C75-60CC-6741-90F4-DF9DFA69952B}" dt="2025-08-21T08:58:39.950" v="36" actId="20578"/>
        <pc:sldMkLst>
          <pc:docMk/>
          <pc:sldMk cId="1567029432" sldId="266"/>
        </pc:sldMkLst>
        <pc:spChg chg="mod">
          <ac:chgData name="Rajesh Tiwari" userId="96547b24845a2a96" providerId="LiveId" clId="{4EF08C75-60CC-6741-90F4-DF9DFA69952B}" dt="2025-08-21T08:58:17.073" v="34" actId="27636"/>
          <ac:spMkLst>
            <pc:docMk/>
            <pc:sldMk cId="1567029432" sldId="266"/>
            <ac:spMk id="2" creationId="{4B0AEA46-924F-B781-DEE8-42682A9A5C1F}"/>
          </ac:spMkLst>
        </pc:spChg>
        <pc:spChg chg="add del">
          <ac:chgData name="Rajesh Tiwari" userId="96547b24845a2a96" providerId="LiveId" clId="{4EF08C75-60CC-6741-90F4-DF9DFA69952B}" dt="2025-08-21T08:57:37.082" v="27" actId="26606"/>
          <ac:spMkLst>
            <pc:docMk/>
            <pc:sldMk cId="1567029432" sldId="266"/>
            <ac:spMk id="8" creationId="{EB0222B5-B739-82A9-5CCC-C5585AE12A69}"/>
          </ac:spMkLst>
        </pc:spChg>
        <pc:spChg chg="add del">
          <ac:chgData name="Rajesh Tiwari" userId="96547b24845a2a96" providerId="LiveId" clId="{4EF08C75-60CC-6741-90F4-DF9DFA69952B}" dt="2025-08-21T08:57:37.082" v="27" actId="26606"/>
          <ac:spMkLst>
            <pc:docMk/>
            <pc:sldMk cId="1567029432" sldId="266"/>
            <ac:spMk id="10" creationId="{5BE23E75-E7E9-4D9F-6D25-5512363F8621}"/>
          </ac:spMkLst>
        </pc:spChg>
        <pc:spChg chg="add">
          <ac:chgData name="Rajesh Tiwari" userId="96547b24845a2a96" providerId="LiveId" clId="{4EF08C75-60CC-6741-90F4-DF9DFA69952B}" dt="2025-08-21T08:57:37.082" v="27" actId="26606"/>
          <ac:spMkLst>
            <pc:docMk/>
            <pc:sldMk cId="1567029432" sldId="266"/>
            <ac:spMk id="17" creationId="{657F69E0-C4B0-4BEC-A689-4F8D877F05D4}"/>
          </ac:spMkLst>
        </pc:spChg>
        <pc:spChg chg="add">
          <ac:chgData name="Rajesh Tiwari" userId="96547b24845a2a96" providerId="LiveId" clId="{4EF08C75-60CC-6741-90F4-DF9DFA69952B}" dt="2025-08-21T08:57:37.082" v="27" actId="26606"/>
          <ac:spMkLst>
            <pc:docMk/>
            <pc:sldMk cId="1567029432" sldId="266"/>
            <ac:spMk id="19" creationId="{9F6380B4-6A1C-481E-8408-B4E6C75B9B81}"/>
          </ac:spMkLst>
        </pc:spChg>
        <pc:picChg chg="add mod">
          <ac:chgData name="Rajesh Tiwari" userId="96547b24845a2a96" providerId="LiveId" clId="{4EF08C75-60CC-6741-90F4-DF9DFA69952B}" dt="2025-08-21T08:57:37.082" v="27" actId="26606"/>
          <ac:picMkLst>
            <pc:docMk/>
            <pc:sldMk cId="1567029432" sldId="266"/>
            <ac:picMk id="4" creationId="{2A8C66CD-2F76-4CAF-9A02-176FD355A7DB}"/>
          </ac:picMkLst>
        </pc:picChg>
        <pc:cxnChg chg="add del">
          <ac:chgData name="Rajesh Tiwari" userId="96547b24845a2a96" providerId="LiveId" clId="{4EF08C75-60CC-6741-90F4-DF9DFA69952B}" dt="2025-08-21T08:57:37.082" v="27" actId="26606"/>
          <ac:cxnSpMkLst>
            <pc:docMk/>
            <pc:sldMk cId="1567029432" sldId="266"/>
            <ac:cxnSpMk id="12" creationId="{61B115DB-65EB-3FC3-7284-CFDF4ADC60B6}"/>
          </ac:cxnSpMkLst>
        </pc:cxnChg>
      </pc:sldChg>
      <pc:sldChg chg="addSp delSp modSp new mod ord setBg">
        <pc:chgData name="Rajesh Tiwari" userId="96547b24845a2a96" providerId="LiveId" clId="{4EF08C75-60CC-6741-90F4-DF9DFA69952B}" dt="2025-08-21T15:23:49.564" v="303" actId="20578"/>
        <pc:sldMkLst>
          <pc:docMk/>
          <pc:sldMk cId="2014565030" sldId="267"/>
        </pc:sldMkLst>
        <pc:spChg chg="add del">
          <ac:chgData name="Rajesh Tiwari" userId="96547b24845a2a96" providerId="LiveId" clId="{4EF08C75-60CC-6741-90F4-DF9DFA69952B}" dt="2025-08-21T09:06:28.597" v="39" actId="26606"/>
          <ac:spMkLst>
            <pc:docMk/>
            <pc:sldMk cId="2014565030" sldId="267"/>
            <ac:spMk id="1031" creationId="{42A4FC2C-047E-45A5-965D-8E1E3BF09BC6}"/>
          </ac:spMkLst>
        </pc:spChg>
        <pc:picChg chg="add mod">
          <ac:chgData name="Rajesh Tiwari" userId="96547b24845a2a96" providerId="LiveId" clId="{4EF08C75-60CC-6741-90F4-DF9DFA69952B}" dt="2025-08-21T09:07:16.936" v="43" actId="14100"/>
          <ac:picMkLst>
            <pc:docMk/>
            <pc:sldMk cId="2014565030" sldId="267"/>
            <ac:picMk id="1026" creationId="{5E221D8F-618C-B295-D383-7EBE5B1300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18359-7441-4B50-AB66-9DB21717040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D862BB-7C60-4175-855C-7C2B6A62626E}">
      <dgm:prSet custT="1"/>
      <dgm:spPr/>
      <dgm:t>
        <a:bodyPr/>
        <a:lstStyle/>
        <a:p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Norman Conquest refers to the invasion and occupation of England by </a:t>
          </a:r>
          <a:r>
            <a:rPr lang="en-IN" sz="40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the Normans in 1066</a:t>
          </a:r>
          <a:r>
            <a:rPr lang="en-IN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00A1E-F532-425D-A735-AC2295CFAEB6}" type="parTrans" cxnId="{AB45C13C-25FB-44D5-A2D7-6FC1E61ED189}">
      <dgm:prSet/>
      <dgm:spPr/>
      <dgm:t>
        <a:bodyPr/>
        <a:lstStyle/>
        <a:p>
          <a:endParaRPr lang="en-US"/>
        </a:p>
      </dgm:t>
    </dgm:pt>
    <dgm:pt modelId="{EE25A293-E5F4-409C-B7C9-D940C7DB6C12}" type="sibTrans" cxnId="{AB45C13C-25FB-44D5-A2D7-6FC1E61ED189}">
      <dgm:prSet/>
      <dgm:spPr/>
      <dgm:t>
        <a:bodyPr/>
        <a:lstStyle/>
        <a:p>
          <a:endParaRPr lang="en-US"/>
        </a:p>
      </dgm:t>
    </dgm:pt>
    <dgm:pt modelId="{E858364F-66E6-43FD-95BE-5AEE87D65CB0}">
      <dgm:prSet/>
      <dgm:spPr>
        <a:solidFill>
          <a:srgbClr val="002060"/>
        </a:solidFill>
      </dgm:spPr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Led by William, Duke of Normandy, later known as William the Conqueror.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ACB19-30C9-4C5C-9F56-2C0871442E8B}" type="parTrans" cxnId="{5484448C-B82C-420C-B5FF-DB1DBA5A46EF}">
      <dgm:prSet/>
      <dgm:spPr/>
      <dgm:t>
        <a:bodyPr/>
        <a:lstStyle/>
        <a:p>
          <a:endParaRPr lang="en-US"/>
        </a:p>
      </dgm:t>
    </dgm:pt>
    <dgm:pt modelId="{702C3FE5-6542-418A-BDCF-EA83064B0C69}" type="sibTrans" cxnId="{5484448C-B82C-420C-B5FF-DB1DBA5A46EF}">
      <dgm:prSet/>
      <dgm:spPr/>
      <dgm:t>
        <a:bodyPr/>
        <a:lstStyle/>
        <a:p>
          <a:endParaRPr lang="en-US"/>
        </a:p>
      </dgm:t>
    </dgm:pt>
    <dgm:pt modelId="{282823D3-60E8-4B55-85D5-5796AF8227C9}">
      <dgm:prSet custT="1"/>
      <dgm:spPr>
        <a:solidFill>
          <a:srgbClr val="FFFF00"/>
        </a:solidFill>
      </dgm:spPr>
      <dgm:t>
        <a:bodyPr/>
        <a:lstStyle/>
        <a:p>
          <a:r>
            <a: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One of the most significant events in English history.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33D20-5A43-4F07-BCDC-B767B55B67C1}" type="parTrans" cxnId="{6CA9D835-17D3-433B-8A0D-290117541031}">
      <dgm:prSet/>
      <dgm:spPr/>
      <dgm:t>
        <a:bodyPr/>
        <a:lstStyle/>
        <a:p>
          <a:endParaRPr lang="en-US"/>
        </a:p>
      </dgm:t>
    </dgm:pt>
    <dgm:pt modelId="{68959247-5E7F-4708-902B-B4A3BFDBF1EE}" type="sibTrans" cxnId="{6CA9D835-17D3-433B-8A0D-290117541031}">
      <dgm:prSet/>
      <dgm:spPr/>
      <dgm:t>
        <a:bodyPr/>
        <a:lstStyle/>
        <a:p>
          <a:endParaRPr lang="en-US"/>
        </a:p>
      </dgm:t>
    </dgm:pt>
    <dgm:pt modelId="{06E5A713-0E25-044C-B25C-36C14B71A9A1}" type="pres">
      <dgm:prSet presAssocID="{A2318359-7441-4B50-AB66-9DB217170407}" presName="diagram" presStyleCnt="0">
        <dgm:presLayoutVars>
          <dgm:dir/>
          <dgm:resizeHandles val="exact"/>
        </dgm:presLayoutVars>
      </dgm:prSet>
      <dgm:spPr/>
    </dgm:pt>
    <dgm:pt modelId="{3E8C3D3D-BB72-634F-900E-186C96E5C2E9}" type="pres">
      <dgm:prSet presAssocID="{45D862BB-7C60-4175-855C-7C2B6A62626E}" presName="node" presStyleLbl="node1" presStyleIdx="0" presStyleCnt="3" custScaleX="227558">
        <dgm:presLayoutVars>
          <dgm:bulletEnabled val="1"/>
        </dgm:presLayoutVars>
      </dgm:prSet>
      <dgm:spPr/>
    </dgm:pt>
    <dgm:pt modelId="{8A584FF5-5B66-5549-A21B-BD746593A4D8}" type="pres">
      <dgm:prSet presAssocID="{EE25A293-E5F4-409C-B7C9-D940C7DB6C12}" presName="sibTrans" presStyleCnt="0"/>
      <dgm:spPr/>
    </dgm:pt>
    <dgm:pt modelId="{01434575-01BD-EA4E-B8D1-6A5F15E87417}" type="pres">
      <dgm:prSet presAssocID="{E858364F-66E6-43FD-95BE-5AEE87D65CB0}" presName="node" presStyleLbl="node1" presStyleIdx="1" presStyleCnt="3" custScaleX="121564">
        <dgm:presLayoutVars>
          <dgm:bulletEnabled val="1"/>
        </dgm:presLayoutVars>
      </dgm:prSet>
      <dgm:spPr/>
    </dgm:pt>
    <dgm:pt modelId="{B3B93D4B-1F74-9744-883B-CD86FBBF00EB}" type="pres">
      <dgm:prSet presAssocID="{702C3FE5-6542-418A-BDCF-EA83064B0C69}" presName="sibTrans" presStyleCnt="0"/>
      <dgm:spPr/>
    </dgm:pt>
    <dgm:pt modelId="{403BF12E-F3D4-D241-ABAB-353640DAD7FA}" type="pres">
      <dgm:prSet presAssocID="{282823D3-60E8-4B55-85D5-5796AF8227C9}" presName="node" presStyleLbl="node1" presStyleIdx="2" presStyleCnt="3">
        <dgm:presLayoutVars>
          <dgm:bulletEnabled val="1"/>
        </dgm:presLayoutVars>
      </dgm:prSet>
      <dgm:spPr/>
    </dgm:pt>
  </dgm:ptLst>
  <dgm:cxnLst>
    <dgm:cxn modelId="{6CB2C912-B353-474C-915B-C15761549ACC}" type="presOf" srcId="{A2318359-7441-4B50-AB66-9DB217170407}" destId="{06E5A713-0E25-044C-B25C-36C14B71A9A1}" srcOrd="0" destOrd="0" presId="urn:microsoft.com/office/officeart/2005/8/layout/default"/>
    <dgm:cxn modelId="{6CA9D835-17D3-433B-8A0D-290117541031}" srcId="{A2318359-7441-4B50-AB66-9DB217170407}" destId="{282823D3-60E8-4B55-85D5-5796AF8227C9}" srcOrd="2" destOrd="0" parTransId="{E8533D20-5A43-4F07-BCDC-B767B55B67C1}" sibTransId="{68959247-5E7F-4708-902B-B4A3BFDBF1EE}"/>
    <dgm:cxn modelId="{AB45C13C-25FB-44D5-A2D7-6FC1E61ED189}" srcId="{A2318359-7441-4B50-AB66-9DB217170407}" destId="{45D862BB-7C60-4175-855C-7C2B6A62626E}" srcOrd="0" destOrd="0" parTransId="{01B00A1E-F532-425D-A735-AC2295CFAEB6}" sibTransId="{EE25A293-E5F4-409C-B7C9-D940C7DB6C12}"/>
    <dgm:cxn modelId="{984A7F78-0592-A94C-8EA1-E919D56372CB}" type="presOf" srcId="{282823D3-60E8-4B55-85D5-5796AF8227C9}" destId="{403BF12E-F3D4-D241-ABAB-353640DAD7FA}" srcOrd="0" destOrd="0" presId="urn:microsoft.com/office/officeart/2005/8/layout/default"/>
    <dgm:cxn modelId="{5484448C-B82C-420C-B5FF-DB1DBA5A46EF}" srcId="{A2318359-7441-4B50-AB66-9DB217170407}" destId="{E858364F-66E6-43FD-95BE-5AEE87D65CB0}" srcOrd="1" destOrd="0" parTransId="{780ACB19-30C9-4C5C-9F56-2C0871442E8B}" sibTransId="{702C3FE5-6542-418A-BDCF-EA83064B0C69}"/>
    <dgm:cxn modelId="{DD62A599-F077-D349-A5A9-E7003563D5CB}" type="presOf" srcId="{E858364F-66E6-43FD-95BE-5AEE87D65CB0}" destId="{01434575-01BD-EA4E-B8D1-6A5F15E87417}" srcOrd="0" destOrd="0" presId="urn:microsoft.com/office/officeart/2005/8/layout/default"/>
    <dgm:cxn modelId="{1E2B49D1-C8BA-0F4C-AC0D-18D1F7476021}" type="presOf" srcId="{45D862BB-7C60-4175-855C-7C2B6A62626E}" destId="{3E8C3D3D-BB72-634F-900E-186C96E5C2E9}" srcOrd="0" destOrd="0" presId="urn:microsoft.com/office/officeart/2005/8/layout/default"/>
    <dgm:cxn modelId="{8A90267D-06CD-8F49-974C-34DA06B178F2}" type="presParOf" srcId="{06E5A713-0E25-044C-B25C-36C14B71A9A1}" destId="{3E8C3D3D-BB72-634F-900E-186C96E5C2E9}" srcOrd="0" destOrd="0" presId="urn:microsoft.com/office/officeart/2005/8/layout/default"/>
    <dgm:cxn modelId="{F01845A7-1766-6944-98F2-7A87410FD9B2}" type="presParOf" srcId="{06E5A713-0E25-044C-B25C-36C14B71A9A1}" destId="{8A584FF5-5B66-5549-A21B-BD746593A4D8}" srcOrd="1" destOrd="0" presId="urn:microsoft.com/office/officeart/2005/8/layout/default"/>
    <dgm:cxn modelId="{308DACE3-A24A-7340-BCBE-1966F214F1EC}" type="presParOf" srcId="{06E5A713-0E25-044C-B25C-36C14B71A9A1}" destId="{01434575-01BD-EA4E-B8D1-6A5F15E87417}" srcOrd="2" destOrd="0" presId="urn:microsoft.com/office/officeart/2005/8/layout/default"/>
    <dgm:cxn modelId="{AA0ACA25-BC6F-854F-BBC3-B4418B909BA1}" type="presParOf" srcId="{06E5A713-0E25-044C-B25C-36C14B71A9A1}" destId="{B3B93D4B-1F74-9744-883B-CD86FBBF00EB}" srcOrd="3" destOrd="0" presId="urn:microsoft.com/office/officeart/2005/8/layout/default"/>
    <dgm:cxn modelId="{EF3D206E-A574-2740-91F4-572A68E8B5AA}" type="presParOf" srcId="{06E5A713-0E25-044C-B25C-36C14B71A9A1}" destId="{403BF12E-F3D4-D241-ABAB-353640DAD7F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F2D78-1ACF-45FF-90A7-F1FEC9839E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7B6D6E-A677-452A-900F-2AD4665E68F5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en-I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Edward the Confessor, King of England, died in January 1066 without an heir.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8319B-06CD-4B34-BD06-3DFD86FB8736}" type="parTrans" cxnId="{B9BBEC7F-255E-4F01-8467-2FA1D7086C28}">
      <dgm:prSet/>
      <dgm:spPr/>
      <dgm:t>
        <a:bodyPr/>
        <a:lstStyle/>
        <a:p>
          <a:endParaRPr lang="en-US"/>
        </a:p>
      </dgm:t>
    </dgm:pt>
    <dgm:pt modelId="{D413627C-67E9-4324-A9C8-339472DD052C}" type="sibTrans" cxnId="{B9BBEC7F-255E-4F01-8467-2FA1D7086C28}">
      <dgm:prSet/>
      <dgm:spPr/>
      <dgm:t>
        <a:bodyPr/>
        <a:lstStyle/>
        <a:p>
          <a:endParaRPr lang="en-US"/>
        </a:p>
      </dgm:t>
    </dgm:pt>
    <dgm:pt modelId="{72885AB5-73FB-4BF3-A63D-05B1BA11773C}">
      <dgm:prSet/>
      <dgm:spPr>
        <a:solidFill>
          <a:srgbClr val="002060"/>
        </a:solidFill>
      </dgm:spPr>
      <dgm:t>
        <a:bodyPr/>
        <a:lstStyle/>
        <a:p>
          <a:pPr algn="ctr"/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Three claimants to the throne: Harold Godwinson, William of Normandy, Harald Hardrada.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8F0A7-F013-4902-B562-899D7C41DB50}" type="parTrans" cxnId="{0EB2BA7A-FF9E-406D-8EE7-1EB5C9E2631E}">
      <dgm:prSet/>
      <dgm:spPr/>
      <dgm:t>
        <a:bodyPr/>
        <a:lstStyle/>
        <a:p>
          <a:endParaRPr lang="en-US"/>
        </a:p>
      </dgm:t>
    </dgm:pt>
    <dgm:pt modelId="{3BB92C5C-897E-4FC6-87DD-2EB301F084A2}" type="sibTrans" cxnId="{0EB2BA7A-FF9E-406D-8EE7-1EB5C9E2631E}">
      <dgm:prSet/>
      <dgm:spPr/>
      <dgm:t>
        <a:bodyPr/>
        <a:lstStyle/>
        <a:p>
          <a:endParaRPr lang="en-US"/>
        </a:p>
      </dgm:t>
    </dgm:pt>
    <dgm:pt modelId="{C9D9E94A-F485-46EB-BE67-0F5D0AB1B3D7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Led to conflict over succession</a:t>
          </a:r>
          <a:r>
            <a:rPr lang="en-I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38085-64B4-43A3-91CD-8E8166A97804}" type="parTrans" cxnId="{B5DDDA0B-4033-4AF9-AFF6-89ABF07E5B88}">
      <dgm:prSet/>
      <dgm:spPr/>
      <dgm:t>
        <a:bodyPr/>
        <a:lstStyle/>
        <a:p>
          <a:endParaRPr lang="en-US"/>
        </a:p>
      </dgm:t>
    </dgm:pt>
    <dgm:pt modelId="{327A4CD0-6779-42B7-BDBE-605E995BA173}" type="sibTrans" cxnId="{B5DDDA0B-4033-4AF9-AFF6-89ABF07E5B88}">
      <dgm:prSet/>
      <dgm:spPr/>
      <dgm:t>
        <a:bodyPr/>
        <a:lstStyle/>
        <a:p>
          <a:endParaRPr lang="en-US"/>
        </a:p>
      </dgm:t>
    </dgm:pt>
    <dgm:pt modelId="{6C856F41-7A34-834D-A799-C13AAE4E1B26}" type="pres">
      <dgm:prSet presAssocID="{724F2D78-1ACF-45FF-90A7-F1FEC9839EE2}" presName="linear" presStyleCnt="0">
        <dgm:presLayoutVars>
          <dgm:animLvl val="lvl"/>
          <dgm:resizeHandles val="exact"/>
        </dgm:presLayoutVars>
      </dgm:prSet>
      <dgm:spPr/>
    </dgm:pt>
    <dgm:pt modelId="{4F042088-9DAA-A240-A622-1CEFB7CB48C1}" type="pres">
      <dgm:prSet presAssocID="{357B6D6E-A677-452A-900F-2AD4665E68F5}" presName="parentText" presStyleLbl="node1" presStyleIdx="0" presStyleCnt="3" custScaleY="114341">
        <dgm:presLayoutVars>
          <dgm:chMax val="0"/>
          <dgm:bulletEnabled val="1"/>
        </dgm:presLayoutVars>
      </dgm:prSet>
      <dgm:spPr/>
    </dgm:pt>
    <dgm:pt modelId="{CEAFB65C-BBAC-984D-868F-9A69985D863C}" type="pres">
      <dgm:prSet presAssocID="{D413627C-67E9-4324-A9C8-339472DD052C}" presName="spacer" presStyleCnt="0"/>
      <dgm:spPr/>
    </dgm:pt>
    <dgm:pt modelId="{5BBF0558-BBCF-114D-906C-6F1AC6DE3CF0}" type="pres">
      <dgm:prSet presAssocID="{72885AB5-73FB-4BF3-A63D-05B1BA11773C}" presName="parentText" presStyleLbl="node1" presStyleIdx="1" presStyleCnt="3" custScaleY="146849">
        <dgm:presLayoutVars>
          <dgm:chMax val="0"/>
          <dgm:bulletEnabled val="1"/>
        </dgm:presLayoutVars>
      </dgm:prSet>
      <dgm:spPr/>
    </dgm:pt>
    <dgm:pt modelId="{62BCECC5-C0F5-154A-8D92-E526D1CE7219}" type="pres">
      <dgm:prSet presAssocID="{3BB92C5C-897E-4FC6-87DD-2EB301F084A2}" presName="spacer" presStyleCnt="0"/>
      <dgm:spPr/>
    </dgm:pt>
    <dgm:pt modelId="{87D2260D-6CBF-9E4E-B2DF-74047EDBD5AF}" type="pres">
      <dgm:prSet presAssocID="{C9D9E94A-F485-46EB-BE67-0F5D0AB1B3D7}" presName="parentText" presStyleLbl="node1" presStyleIdx="2" presStyleCnt="3" custScaleY="104432">
        <dgm:presLayoutVars>
          <dgm:chMax val="0"/>
          <dgm:bulletEnabled val="1"/>
        </dgm:presLayoutVars>
      </dgm:prSet>
      <dgm:spPr/>
    </dgm:pt>
  </dgm:ptLst>
  <dgm:cxnLst>
    <dgm:cxn modelId="{3160EB09-B671-F144-BDA5-E9A1402B0B21}" type="presOf" srcId="{72885AB5-73FB-4BF3-A63D-05B1BA11773C}" destId="{5BBF0558-BBCF-114D-906C-6F1AC6DE3CF0}" srcOrd="0" destOrd="0" presId="urn:microsoft.com/office/officeart/2005/8/layout/vList2"/>
    <dgm:cxn modelId="{B5DDDA0B-4033-4AF9-AFF6-89ABF07E5B88}" srcId="{724F2D78-1ACF-45FF-90A7-F1FEC9839EE2}" destId="{C9D9E94A-F485-46EB-BE67-0F5D0AB1B3D7}" srcOrd="2" destOrd="0" parTransId="{E1538085-64B4-43A3-91CD-8E8166A97804}" sibTransId="{327A4CD0-6779-42B7-BDBE-605E995BA173}"/>
    <dgm:cxn modelId="{5ADE8438-5697-A74F-8E34-457334FC1E75}" type="presOf" srcId="{357B6D6E-A677-452A-900F-2AD4665E68F5}" destId="{4F042088-9DAA-A240-A622-1CEFB7CB48C1}" srcOrd="0" destOrd="0" presId="urn:microsoft.com/office/officeart/2005/8/layout/vList2"/>
    <dgm:cxn modelId="{0EB2BA7A-FF9E-406D-8EE7-1EB5C9E2631E}" srcId="{724F2D78-1ACF-45FF-90A7-F1FEC9839EE2}" destId="{72885AB5-73FB-4BF3-A63D-05B1BA11773C}" srcOrd="1" destOrd="0" parTransId="{CA18F0A7-F013-4902-B562-899D7C41DB50}" sibTransId="{3BB92C5C-897E-4FC6-87DD-2EB301F084A2}"/>
    <dgm:cxn modelId="{B9BBEC7F-255E-4F01-8467-2FA1D7086C28}" srcId="{724F2D78-1ACF-45FF-90A7-F1FEC9839EE2}" destId="{357B6D6E-A677-452A-900F-2AD4665E68F5}" srcOrd="0" destOrd="0" parTransId="{83E8319B-06CD-4B34-BD06-3DFD86FB8736}" sibTransId="{D413627C-67E9-4324-A9C8-339472DD052C}"/>
    <dgm:cxn modelId="{5612209E-7A8C-5F43-9694-22640D67E3E0}" type="presOf" srcId="{C9D9E94A-F485-46EB-BE67-0F5D0AB1B3D7}" destId="{87D2260D-6CBF-9E4E-B2DF-74047EDBD5AF}" srcOrd="0" destOrd="0" presId="urn:microsoft.com/office/officeart/2005/8/layout/vList2"/>
    <dgm:cxn modelId="{7C5A20F1-FF05-244B-927A-FC99E003F1EA}" type="presOf" srcId="{724F2D78-1ACF-45FF-90A7-F1FEC9839EE2}" destId="{6C856F41-7A34-834D-A799-C13AAE4E1B26}" srcOrd="0" destOrd="0" presId="urn:microsoft.com/office/officeart/2005/8/layout/vList2"/>
    <dgm:cxn modelId="{E6907604-8A98-EC42-9A4B-3F63D5D18583}" type="presParOf" srcId="{6C856F41-7A34-834D-A799-C13AAE4E1B26}" destId="{4F042088-9DAA-A240-A622-1CEFB7CB48C1}" srcOrd="0" destOrd="0" presId="urn:microsoft.com/office/officeart/2005/8/layout/vList2"/>
    <dgm:cxn modelId="{2F004087-ADC5-3A43-9CD9-EEB68A2A93A3}" type="presParOf" srcId="{6C856F41-7A34-834D-A799-C13AAE4E1B26}" destId="{CEAFB65C-BBAC-984D-868F-9A69985D863C}" srcOrd="1" destOrd="0" presId="urn:microsoft.com/office/officeart/2005/8/layout/vList2"/>
    <dgm:cxn modelId="{04B369BE-FAA8-2143-8C6A-617F81460421}" type="presParOf" srcId="{6C856F41-7A34-834D-A799-C13AAE4E1B26}" destId="{5BBF0558-BBCF-114D-906C-6F1AC6DE3CF0}" srcOrd="2" destOrd="0" presId="urn:microsoft.com/office/officeart/2005/8/layout/vList2"/>
    <dgm:cxn modelId="{FAF7633E-1FF5-084A-A0B8-9599572CCB2C}" type="presParOf" srcId="{6C856F41-7A34-834D-A799-C13AAE4E1B26}" destId="{62BCECC5-C0F5-154A-8D92-E526D1CE7219}" srcOrd="3" destOrd="0" presId="urn:microsoft.com/office/officeart/2005/8/layout/vList2"/>
    <dgm:cxn modelId="{01D1856A-7D32-9445-B83A-55E7232B053A}" type="presParOf" srcId="{6C856F41-7A34-834D-A799-C13AAE4E1B26}" destId="{87D2260D-6CBF-9E4E-B2DF-74047EDBD5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C3B38-72A6-46B6-AC03-BF02AE1C80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8CA082-7BC4-4678-A7C2-76AE7FE34DBD}">
      <dgm:prSet custT="1"/>
      <dgm:spPr>
        <a:solidFill>
          <a:schemeClr val="tx1"/>
        </a:solidFill>
      </dgm:spPr>
      <dgm:t>
        <a:bodyPr/>
        <a:lstStyle/>
        <a:p>
          <a:pPr algn="just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Fought on </a:t>
          </a:r>
          <a:r>
            <a:rPr lang="en-US" sz="28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14 October 1066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between the Norman-French army and the English army.</a:t>
          </a:r>
        </a:p>
      </dgm:t>
    </dgm:pt>
    <dgm:pt modelId="{E1A2AB9C-6C9D-4D08-95CF-D4EB73D64176}" type="parTrans" cxnId="{6CCF373E-4057-4F3A-AE1D-A9F101F89F38}">
      <dgm:prSet/>
      <dgm:spPr/>
      <dgm:t>
        <a:bodyPr/>
        <a:lstStyle/>
        <a:p>
          <a:endParaRPr lang="en-US"/>
        </a:p>
      </dgm:t>
    </dgm:pt>
    <dgm:pt modelId="{E63128DC-3C80-48ED-B324-830E5CCE508B}" type="sibTrans" cxnId="{6CCF373E-4057-4F3A-AE1D-A9F101F89F38}">
      <dgm:prSet/>
      <dgm:spPr/>
      <dgm:t>
        <a:bodyPr/>
        <a:lstStyle/>
        <a:p>
          <a:endParaRPr lang="en-US"/>
        </a:p>
      </dgm:t>
    </dgm:pt>
    <dgm:pt modelId="{12F52840-CD21-4B62-BE57-C3C446E3169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just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William defeated King Harold II, who was killed in the battle.</a:t>
          </a:r>
        </a:p>
      </dgm:t>
    </dgm:pt>
    <dgm:pt modelId="{B9982824-4E05-4E88-B338-A5713481AFFA}" type="parTrans" cxnId="{8254F4F2-0339-40A4-8D9D-0A5CBD3AF04A}">
      <dgm:prSet/>
      <dgm:spPr/>
      <dgm:t>
        <a:bodyPr/>
        <a:lstStyle/>
        <a:p>
          <a:endParaRPr lang="en-US"/>
        </a:p>
      </dgm:t>
    </dgm:pt>
    <dgm:pt modelId="{3E742E53-3509-45F4-906E-D174BBE38BE0}" type="sibTrans" cxnId="{8254F4F2-0339-40A4-8D9D-0A5CBD3AF04A}">
      <dgm:prSet/>
      <dgm:spPr/>
      <dgm:t>
        <a:bodyPr/>
        <a:lstStyle/>
        <a:p>
          <a:endParaRPr lang="en-US"/>
        </a:p>
      </dgm:t>
    </dgm:pt>
    <dgm:pt modelId="{3C6BD995-A4FC-4394-8DE3-8D26D1AEA659}">
      <dgm:prSet/>
      <dgm:spPr>
        <a:solidFill>
          <a:srgbClr val="002060"/>
        </a:solidFill>
      </dgm:spPr>
      <dgm:t>
        <a:bodyPr/>
        <a:lstStyle/>
        <a:p>
          <a:pPr algn="just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Normans used cavalry, archers, and disciplined infantry effectively.</a:t>
          </a:r>
        </a:p>
      </dgm:t>
    </dgm:pt>
    <dgm:pt modelId="{3EDF24F1-9E79-42FB-A0CD-D8199A91F202}" type="parTrans" cxnId="{70C56A2B-3453-436F-B870-FF3C094837F7}">
      <dgm:prSet/>
      <dgm:spPr/>
      <dgm:t>
        <a:bodyPr/>
        <a:lstStyle/>
        <a:p>
          <a:endParaRPr lang="en-US"/>
        </a:p>
      </dgm:t>
    </dgm:pt>
    <dgm:pt modelId="{5D41A8EC-2F24-4348-8D7C-AC9CB647FC55}" type="sibTrans" cxnId="{70C56A2B-3453-436F-B870-FF3C094837F7}">
      <dgm:prSet/>
      <dgm:spPr/>
      <dgm:t>
        <a:bodyPr/>
        <a:lstStyle/>
        <a:p>
          <a:endParaRPr lang="en-US"/>
        </a:p>
      </dgm:t>
    </dgm:pt>
    <dgm:pt modelId="{BF035136-AF9B-9045-974E-EEEFB3247B5C}" type="pres">
      <dgm:prSet presAssocID="{84DC3B38-72A6-46B6-AC03-BF02AE1C801E}" presName="linear" presStyleCnt="0">
        <dgm:presLayoutVars>
          <dgm:animLvl val="lvl"/>
          <dgm:resizeHandles val="exact"/>
        </dgm:presLayoutVars>
      </dgm:prSet>
      <dgm:spPr/>
    </dgm:pt>
    <dgm:pt modelId="{4F57A692-171E-174A-89BA-3CE9724D07A5}" type="pres">
      <dgm:prSet presAssocID="{828CA082-7BC4-4678-A7C2-76AE7FE34DBD}" presName="parentText" presStyleLbl="node1" presStyleIdx="0" presStyleCnt="3" custScaleY="113475">
        <dgm:presLayoutVars>
          <dgm:chMax val="0"/>
          <dgm:bulletEnabled val="1"/>
        </dgm:presLayoutVars>
      </dgm:prSet>
      <dgm:spPr/>
    </dgm:pt>
    <dgm:pt modelId="{E7456207-F8D5-6C4A-BC3B-34CD7D15D825}" type="pres">
      <dgm:prSet presAssocID="{E63128DC-3C80-48ED-B324-830E5CCE508B}" presName="spacer" presStyleCnt="0"/>
      <dgm:spPr/>
    </dgm:pt>
    <dgm:pt modelId="{407B9E89-5ECF-1742-A9DE-8E99BB0AD783}" type="pres">
      <dgm:prSet presAssocID="{12F52840-CD21-4B62-BE57-C3C446E316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BDAEE2-A690-9D4E-B586-8516C9FED859}" type="pres">
      <dgm:prSet presAssocID="{3E742E53-3509-45F4-906E-D174BBE38BE0}" presName="spacer" presStyleCnt="0"/>
      <dgm:spPr/>
    </dgm:pt>
    <dgm:pt modelId="{ADEB8E01-538F-2D4C-8C4B-9EC61AA3634D}" type="pres">
      <dgm:prSet presAssocID="{3C6BD995-A4FC-4394-8DE3-8D26D1AEA6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C56A2B-3453-436F-B870-FF3C094837F7}" srcId="{84DC3B38-72A6-46B6-AC03-BF02AE1C801E}" destId="{3C6BD995-A4FC-4394-8DE3-8D26D1AEA659}" srcOrd="2" destOrd="0" parTransId="{3EDF24F1-9E79-42FB-A0CD-D8199A91F202}" sibTransId="{5D41A8EC-2F24-4348-8D7C-AC9CB647FC55}"/>
    <dgm:cxn modelId="{6CCF373E-4057-4F3A-AE1D-A9F101F89F38}" srcId="{84DC3B38-72A6-46B6-AC03-BF02AE1C801E}" destId="{828CA082-7BC4-4678-A7C2-76AE7FE34DBD}" srcOrd="0" destOrd="0" parTransId="{E1A2AB9C-6C9D-4D08-95CF-D4EB73D64176}" sibTransId="{E63128DC-3C80-48ED-B324-830E5CCE508B}"/>
    <dgm:cxn modelId="{CBE1B253-27AA-A241-B7EF-846EFCC97362}" type="presOf" srcId="{84DC3B38-72A6-46B6-AC03-BF02AE1C801E}" destId="{BF035136-AF9B-9045-974E-EEEFB3247B5C}" srcOrd="0" destOrd="0" presId="urn:microsoft.com/office/officeart/2005/8/layout/vList2"/>
    <dgm:cxn modelId="{5418937F-153D-F948-AA54-BADCE607C4C8}" type="presOf" srcId="{3C6BD995-A4FC-4394-8DE3-8D26D1AEA659}" destId="{ADEB8E01-538F-2D4C-8C4B-9EC61AA3634D}" srcOrd="0" destOrd="0" presId="urn:microsoft.com/office/officeart/2005/8/layout/vList2"/>
    <dgm:cxn modelId="{79E350AF-86B8-034D-97F0-90C842ED89A8}" type="presOf" srcId="{828CA082-7BC4-4678-A7C2-76AE7FE34DBD}" destId="{4F57A692-171E-174A-89BA-3CE9724D07A5}" srcOrd="0" destOrd="0" presId="urn:microsoft.com/office/officeart/2005/8/layout/vList2"/>
    <dgm:cxn modelId="{35D0C6D7-ECA8-FC4F-AA6D-4FF5FF29F812}" type="presOf" srcId="{12F52840-CD21-4B62-BE57-C3C446E31699}" destId="{407B9E89-5ECF-1742-A9DE-8E99BB0AD783}" srcOrd="0" destOrd="0" presId="urn:microsoft.com/office/officeart/2005/8/layout/vList2"/>
    <dgm:cxn modelId="{8254F4F2-0339-40A4-8D9D-0A5CBD3AF04A}" srcId="{84DC3B38-72A6-46B6-AC03-BF02AE1C801E}" destId="{12F52840-CD21-4B62-BE57-C3C446E31699}" srcOrd="1" destOrd="0" parTransId="{B9982824-4E05-4E88-B338-A5713481AFFA}" sibTransId="{3E742E53-3509-45F4-906E-D174BBE38BE0}"/>
    <dgm:cxn modelId="{FC56AFE1-4456-7041-84BC-9463FCEC99D9}" type="presParOf" srcId="{BF035136-AF9B-9045-974E-EEEFB3247B5C}" destId="{4F57A692-171E-174A-89BA-3CE9724D07A5}" srcOrd="0" destOrd="0" presId="urn:microsoft.com/office/officeart/2005/8/layout/vList2"/>
    <dgm:cxn modelId="{4CCB4285-1D45-0549-AD6A-4519CD037620}" type="presParOf" srcId="{BF035136-AF9B-9045-974E-EEEFB3247B5C}" destId="{E7456207-F8D5-6C4A-BC3B-34CD7D15D825}" srcOrd="1" destOrd="0" presId="urn:microsoft.com/office/officeart/2005/8/layout/vList2"/>
    <dgm:cxn modelId="{517FAAB8-4011-E649-9CA1-772F7FE61901}" type="presParOf" srcId="{BF035136-AF9B-9045-974E-EEEFB3247B5C}" destId="{407B9E89-5ECF-1742-A9DE-8E99BB0AD783}" srcOrd="2" destOrd="0" presId="urn:microsoft.com/office/officeart/2005/8/layout/vList2"/>
    <dgm:cxn modelId="{4111AECC-2A21-AE4C-8BB2-6C386FD180BE}" type="presParOf" srcId="{BF035136-AF9B-9045-974E-EEEFB3247B5C}" destId="{A4BDAEE2-A690-9D4E-B586-8516C9FED859}" srcOrd="3" destOrd="0" presId="urn:microsoft.com/office/officeart/2005/8/layout/vList2"/>
    <dgm:cxn modelId="{20A07487-29A3-DE47-8846-7D51029A6FF3}" type="presParOf" srcId="{BF035136-AF9B-9045-974E-EEEFB3247B5C}" destId="{ADEB8E01-538F-2D4C-8C4B-9EC61AA363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3057D-5EAB-4C46-BA15-D59C4501EB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916BF9-21B3-4E8E-A37A-1945BA29239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William crowned King of England on </a:t>
          </a:r>
          <a:r>
            <a:rPr lang="en-US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25 December 1066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4CB4D-D47B-4826-996B-DF87C7BF3F2D}" type="parTrans" cxnId="{A6A33DA2-23DE-406C-BAE4-E333CC8CCE09}">
      <dgm:prSet/>
      <dgm:spPr/>
      <dgm:t>
        <a:bodyPr/>
        <a:lstStyle/>
        <a:p>
          <a:endParaRPr lang="en-US"/>
        </a:p>
      </dgm:t>
    </dgm:pt>
    <dgm:pt modelId="{57F7FE6A-059A-4A8C-A25A-D1A10EB50D07}" type="sibTrans" cxnId="{A6A33DA2-23DE-406C-BAE4-E333CC8CCE09}">
      <dgm:prSet/>
      <dgm:spPr/>
      <dgm:t>
        <a:bodyPr/>
        <a:lstStyle/>
        <a:p>
          <a:endParaRPr lang="en-US"/>
        </a:p>
      </dgm:t>
    </dgm:pt>
    <dgm:pt modelId="{F5C66552-F098-4AA8-877E-ACE4B321BD5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Brought Norman culture, governance, and language to England.</a:t>
          </a:r>
          <a:endParaRPr lang="en-US" dirty="0">
            <a:solidFill>
              <a:schemeClr val="tx1"/>
            </a:solidFill>
            <a:highlight>
              <a:srgbClr val="00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919E3-EBE8-4D35-BC39-AC45DDEEAAD2}" type="parTrans" cxnId="{10AA97FB-4B6B-453F-B5D5-6E208A6D7B4D}">
      <dgm:prSet/>
      <dgm:spPr/>
      <dgm:t>
        <a:bodyPr/>
        <a:lstStyle/>
        <a:p>
          <a:endParaRPr lang="en-US"/>
        </a:p>
      </dgm:t>
    </dgm:pt>
    <dgm:pt modelId="{F73C4A76-2606-4715-9130-C8380747D3D8}" type="sibTrans" cxnId="{10AA97FB-4B6B-453F-B5D5-6E208A6D7B4D}">
      <dgm:prSet/>
      <dgm:spPr/>
      <dgm:t>
        <a:bodyPr/>
        <a:lstStyle/>
        <a:p>
          <a:endParaRPr lang="en-US"/>
        </a:p>
      </dgm:t>
    </dgm:pt>
    <dgm:pt modelId="{41793DD9-60E4-4E0F-8A5B-BE673AA6456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Strengthened royal authority and feudal system.</a:t>
          </a:r>
          <a:endParaRPr lang="en-US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F02DF-C654-4E06-9006-01EE84D24B53}" type="parTrans" cxnId="{F2C456E1-6224-4D87-8AA7-2AC131ED0743}">
      <dgm:prSet/>
      <dgm:spPr/>
      <dgm:t>
        <a:bodyPr/>
        <a:lstStyle/>
        <a:p>
          <a:endParaRPr lang="en-US"/>
        </a:p>
      </dgm:t>
    </dgm:pt>
    <dgm:pt modelId="{B96A06E3-13DA-44A2-8BC8-0EBD2F0703AB}" type="sibTrans" cxnId="{F2C456E1-6224-4D87-8AA7-2AC131ED0743}">
      <dgm:prSet/>
      <dgm:spPr/>
      <dgm:t>
        <a:bodyPr/>
        <a:lstStyle/>
        <a:p>
          <a:endParaRPr lang="en-US"/>
        </a:p>
      </dgm:t>
    </dgm:pt>
    <dgm:pt modelId="{F1B9D757-9BEE-3F4B-80F4-8F0D9A3FB9A5}" type="pres">
      <dgm:prSet presAssocID="{3FF3057D-5EAB-4C46-BA15-D59C4501EBA3}" presName="Name0" presStyleCnt="0">
        <dgm:presLayoutVars>
          <dgm:dir/>
          <dgm:animLvl val="lvl"/>
          <dgm:resizeHandles val="exact"/>
        </dgm:presLayoutVars>
      </dgm:prSet>
      <dgm:spPr/>
    </dgm:pt>
    <dgm:pt modelId="{DFF1616D-69C5-7A42-BEA3-89D9F8E081A0}" type="pres">
      <dgm:prSet presAssocID="{8D916BF9-21B3-4E8E-A37A-1945BA29239E}" presName="linNode" presStyleCnt="0"/>
      <dgm:spPr/>
    </dgm:pt>
    <dgm:pt modelId="{99071702-2E15-904D-8DA2-565C55824DAA}" type="pres">
      <dgm:prSet presAssocID="{8D916BF9-21B3-4E8E-A37A-1945BA29239E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3D074A7E-4A70-C74C-BAE2-F4DA01AC98A8}" type="pres">
      <dgm:prSet presAssocID="{57F7FE6A-059A-4A8C-A25A-D1A10EB50D07}" presName="sp" presStyleCnt="0"/>
      <dgm:spPr/>
    </dgm:pt>
    <dgm:pt modelId="{D18D46F4-C1A3-BE4F-8ECE-6D779B5C5CEC}" type="pres">
      <dgm:prSet presAssocID="{F5C66552-F098-4AA8-877E-ACE4B321BD5E}" presName="linNode" presStyleCnt="0"/>
      <dgm:spPr/>
    </dgm:pt>
    <dgm:pt modelId="{E78DD1E2-6489-0C4A-AF07-1992532D87F1}" type="pres">
      <dgm:prSet presAssocID="{F5C66552-F098-4AA8-877E-ACE4B321BD5E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8C18B116-C64A-0646-9F53-E7086AAAAFB6}" type="pres">
      <dgm:prSet presAssocID="{F73C4A76-2606-4715-9130-C8380747D3D8}" presName="sp" presStyleCnt="0"/>
      <dgm:spPr/>
    </dgm:pt>
    <dgm:pt modelId="{7D0B9B1B-47F7-9B49-AD97-3C4AF9BC4689}" type="pres">
      <dgm:prSet presAssocID="{41793DD9-60E4-4E0F-8A5B-BE673AA6456A}" presName="linNode" presStyleCnt="0"/>
      <dgm:spPr/>
    </dgm:pt>
    <dgm:pt modelId="{B1DDA276-78BA-0D45-BD2E-F9AE6DC05CD7}" type="pres">
      <dgm:prSet presAssocID="{41793DD9-60E4-4E0F-8A5B-BE673AA6456A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9F82C516-062B-F741-8E94-66B97566F47A}" type="presOf" srcId="{F5C66552-F098-4AA8-877E-ACE4B321BD5E}" destId="{E78DD1E2-6489-0C4A-AF07-1992532D87F1}" srcOrd="0" destOrd="0" presId="urn:microsoft.com/office/officeart/2005/8/layout/vList5"/>
    <dgm:cxn modelId="{CE468163-C655-D24B-AFE1-868E4855913F}" type="presOf" srcId="{41793DD9-60E4-4E0F-8A5B-BE673AA6456A}" destId="{B1DDA276-78BA-0D45-BD2E-F9AE6DC05CD7}" srcOrd="0" destOrd="0" presId="urn:microsoft.com/office/officeart/2005/8/layout/vList5"/>
    <dgm:cxn modelId="{A6A33DA2-23DE-406C-BAE4-E333CC8CCE09}" srcId="{3FF3057D-5EAB-4C46-BA15-D59C4501EBA3}" destId="{8D916BF9-21B3-4E8E-A37A-1945BA29239E}" srcOrd="0" destOrd="0" parTransId="{23E4CB4D-D47B-4826-996B-DF87C7BF3F2D}" sibTransId="{57F7FE6A-059A-4A8C-A25A-D1A10EB50D07}"/>
    <dgm:cxn modelId="{F5CF36C8-97A5-BE4F-A196-2E5A39B751B8}" type="presOf" srcId="{8D916BF9-21B3-4E8E-A37A-1945BA29239E}" destId="{99071702-2E15-904D-8DA2-565C55824DAA}" srcOrd="0" destOrd="0" presId="urn:microsoft.com/office/officeart/2005/8/layout/vList5"/>
    <dgm:cxn modelId="{985094DA-D3F4-C441-823F-3AE96C83C3BE}" type="presOf" srcId="{3FF3057D-5EAB-4C46-BA15-D59C4501EBA3}" destId="{F1B9D757-9BEE-3F4B-80F4-8F0D9A3FB9A5}" srcOrd="0" destOrd="0" presId="urn:microsoft.com/office/officeart/2005/8/layout/vList5"/>
    <dgm:cxn modelId="{F2C456E1-6224-4D87-8AA7-2AC131ED0743}" srcId="{3FF3057D-5EAB-4C46-BA15-D59C4501EBA3}" destId="{41793DD9-60E4-4E0F-8A5B-BE673AA6456A}" srcOrd="2" destOrd="0" parTransId="{402F02DF-C654-4E06-9006-01EE84D24B53}" sibTransId="{B96A06E3-13DA-44A2-8BC8-0EBD2F0703AB}"/>
    <dgm:cxn modelId="{10AA97FB-4B6B-453F-B5D5-6E208A6D7B4D}" srcId="{3FF3057D-5EAB-4C46-BA15-D59C4501EBA3}" destId="{F5C66552-F098-4AA8-877E-ACE4B321BD5E}" srcOrd="1" destOrd="0" parTransId="{EB7919E3-EBE8-4D35-BC39-AC45DDEEAAD2}" sibTransId="{F73C4A76-2606-4715-9130-C8380747D3D8}"/>
    <dgm:cxn modelId="{8AB412CC-BC2C-F34A-ACCC-197E594A1DCF}" type="presParOf" srcId="{F1B9D757-9BEE-3F4B-80F4-8F0D9A3FB9A5}" destId="{DFF1616D-69C5-7A42-BEA3-89D9F8E081A0}" srcOrd="0" destOrd="0" presId="urn:microsoft.com/office/officeart/2005/8/layout/vList5"/>
    <dgm:cxn modelId="{74B66B0E-E419-DE44-A784-3C8CD12748D9}" type="presParOf" srcId="{DFF1616D-69C5-7A42-BEA3-89D9F8E081A0}" destId="{99071702-2E15-904D-8DA2-565C55824DAA}" srcOrd="0" destOrd="0" presId="urn:microsoft.com/office/officeart/2005/8/layout/vList5"/>
    <dgm:cxn modelId="{A785F5B0-A14B-1544-B1D2-B357C84F44DD}" type="presParOf" srcId="{F1B9D757-9BEE-3F4B-80F4-8F0D9A3FB9A5}" destId="{3D074A7E-4A70-C74C-BAE2-F4DA01AC98A8}" srcOrd="1" destOrd="0" presId="urn:microsoft.com/office/officeart/2005/8/layout/vList5"/>
    <dgm:cxn modelId="{234E573E-F521-A54D-AED3-9A388EDF44E4}" type="presParOf" srcId="{F1B9D757-9BEE-3F4B-80F4-8F0D9A3FB9A5}" destId="{D18D46F4-C1A3-BE4F-8ECE-6D779B5C5CEC}" srcOrd="2" destOrd="0" presId="urn:microsoft.com/office/officeart/2005/8/layout/vList5"/>
    <dgm:cxn modelId="{F0B6385B-AE48-B044-A33D-5AF10D85A2A4}" type="presParOf" srcId="{D18D46F4-C1A3-BE4F-8ECE-6D779B5C5CEC}" destId="{E78DD1E2-6489-0C4A-AF07-1992532D87F1}" srcOrd="0" destOrd="0" presId="urn:microsoft.com/office/officeart/2005/8/layout/vList5"/>
    <dgm:cxn modelId="{39E8578E-D154-BF41-AC45-7CF3C180AE29}" type="presParOf" srcId="{F1B9D757-9BEE-3F4B-80F4-8F0D9A3FB9A5}" destId="{8C18B116-C64A-0646-9F53-E7086AAAAFB6}" srcOrd="3" destOrd="0" presId="urn:microsoft.com/office/officeart/2005/8/layout/vList5"/>
    <dgm:cxn modelId="{534143E2-ACF6-7146-96F3-300587CCBB5E}" type="presParOf" srcId="{F1B9D757-9BEE-3F4B-80F4-8F0D9A3FB9A5}" destId="{7D0B9B1B-47F7-9B49-AD97-3C4AF9BC4689}" srcOrd="4" destOrd="0" presId="urn:microsoft.com/office/officeart/2005/8/layout/vList5"/>
    <dgm:cxn modelId="{901FF223-4E3F-6C4E-96AD-497F9A76D2BA}" type="presParOf" srcId="{7D0B9B1B-47F7-9B49-AD97-3C4AF9BC4689}" destId="{B1DDA276-78BA-0D45-BD2E-F9AE6DC05CD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AB907F-1449-491A-86AA-023F503217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D3195-BA90-4258-85DC-0CA4F4D89AE3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Introduction of Norman French into English language, influencing vocabulary.</a:t>
          </a:r>
          <a:endParaRPr lang="en-US" sz="3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4ACAE-564C-480A-9CC8-4E104169A1C5}" type="parTrans" cxnId="{576C809C-ED50-4218-BB03-CCCAE67ED9FE}">
      <dgm:prSet/>
      <dgm:spPr/>
      <dgm:t>
        <a:bodyPr/>
        <a:lstStyle/>
        <a:p>
          <a:endParaRPr lang="en-US"/>
        </a:p>
      </dgm:t>
    </dgm:pt>
    <dgm:pt modelId="{85811704-1FB2-4BC8-8587-D02A87696A7C}" type="sibTrans" cxnId="{576C809C-ED50-4218-BB03-CCCAE67ED9FE}">
      <dgm:prSet/>
      <dgm:spPr/>
      <dgm:t>
        <a:bodyPr/>
        <a:lstStyle/>
        <a:p>
          <a:endParaRPr lang="en-US"/>
        </a:p>
      </dgm:t>
    </dgm:pt>
    <dgm:pt modelId="{E5D3844E-2827-4FAC-96A0-2AC471140581}">
      <dgm:prSet custT="1"/>
      <dgm:spPr/>
      <dgm:t>
        <a:bodyPr/>
        <a:lstStyle/>
        <a:p>
          <a:pPr algn="just"/>
          <a:r>
            <a:rPr lang="en-US" sz="3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Change in English aristocracy; land redistributed to Norman nobles.</a:t>
          </a:r>
          <a:endParaRPr lang="en-US" sz="3200" dirty="0">
            <a:solidFill>
              <a:schemeClr val="tx1"/>
            </a:solidFill>
            <a:highlight>
              <a:srgbClr val="FF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BC415-E73F-4275-808C-28182CAC2B91}" type="parTrans" cxnId="{A6CF6A4B-65C3-4070-8F22-AEEB468F9759}">
      <dgm:prSet/>
      <dgm:spPr/>
      <dgm:t>
        <a:bodyPr/>
        <a:lstStyle/>
        <a:p>
          <a:endParaRPr lang="en-US"/>
        </a:p>
      </dgm:t>
    </dgm:pt>
    <dgm:pt modelId="{3A724BAE-72FA-4E78-A492-9FE9E5DC3605}" type="sibTrans" cxnId="{A6CF6A4B-65C3-4070-8F22-AEEB468F9759}">
      <dgm:prSet/>
      <dgm:spPr/>
      <dgm:t>
        <a:bodyPr/>
        <a:lstStyle/>
        <a:p>
          <a:endParaRPr lang="en-US"/>
        </a:p>
      </dgm:t>
    </dgm:pt>
    <dgm:pt modelId="{A5261C7A-6E8C-4456-968B-2896D4EE4900}">
      <dgm:prSet custT="1"/>
      <dgm:spPr/>
      <dgm:t>
        <a:bodyPr/>
        <a:lstStyle/>
        <a:p>
          <a:pPr algn="just"/>
          <a:r>
            <a:rPr lang="en-US" sz="32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Castles built across England for control and </a:t>
          </a:r>
          <a:r>
            <a:rPr lang="en-US" sz="3200" b="1" dirty="0" err="1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defence</a:t>
          </a:r>
          <a:r>
            <a:rPr lang="en-US" sz="32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tx1"/>
            </a:solidFill>
            <a:highlight>
              <a:srgbClr val="00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DC8A5-AF95-442C-99CF-57891A5380C1}" type="parTrans" cxnId="{C1180B79-1E95-4F7D-9646-DBA627DF94F2}">
      <dgm:prSet/>
      <dgm:spPr/>
      <dgm:t>
        <a:bodyPr/>
        <a:lstStyle/>
        <a:p>
          <a:endParaRPr lang="en-US"/>
        </a:p>
      </dgm:t>
    </dgm:pt>
    <dgm:pt modelId="{77D41E8A-422A-4A8E-AB06-76E2E667642A}" type="sibTrans" cxnId="{C1180B79-1E95-4F7D-9646-DBA627DF94F2}">
      <dgm:prSet/>
      <dgm:spPr/>
      <dgm:t>
        <a:bodyPr/>
        <a:lstStyle/>
        <a:p>
          <a:endParaRPr lang="en-US"/>
        </a:p>
      </dgm:t>
    </dgm:pt>
    <dgm:pt modelId="{B4D0A2F9-036A-4D08-B7B7-92848846EE87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Doomsday Book commissioned to record land and resources.</a:t>
          </a:r>
          <a:endParaRPr lang="en-US" sz="3200" dirty="0">
            <a:solidFill>
              <a:schemeClr val="bg1"/>
            </a:solidFill>
            <a:highlight>
              <a:srgbClr val="FF00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337D8-5FEC-4886-9C29-0687EA2440A9}" type="parTrans" cxnId="{5B5F2957-9C11-4F73-B6CC-12AFBFB821E1}">
      <dgm:prSet/>
      <dgm:spPr/>
      <dgm:t>
        <a:bodyPr/>
        <a:lstStyle/>
        <a:p>
          <a:endParaRPr lang="en-US"/>
        </a:p>
      </dgm:t>
    </dgm:pt>
    <dgm:pt modelId="{62DEA162-1398-462F-B03B-243477D9367A}" type="sibTrans" cxnId="{5B5F2957-9C11-4F73-B6CC-12AFBFB821E1}">
      <dgm:prSet/>
      <dgm:spPr/>
      <dgm:t>
        <a:bodyPr/>
        <a:lstStyle/>
        <a:p>
          <a:endParaRPr lang="en-US"/>
        </a:p>
      </dgm:t>
    </dgm:pt>
    <dgm:pt modelId="{6D62E028-984B-E24D-9969-697FB2E99B5A}" type="pres">
      <dgm:prSet presAssocID="{CBAB907F-1449-491A-86AA-023F503217D3}" presName="linear" presStyleCnt="0">
        <dgm:presLayoutVars>
          <dgm:animLvl val="lvl"/>
          <dgm:resizeHandles val="exact"/>
        </dgm:presLayoutVars>
      </dgm:prSet>
      <dgm:spPr/>
    </dgm:pt>
    <dgm:pt modelId="{BC44C1AC-231C-6D45-B5C4-CD111D78D166}" type="pres">
      <dgm:prSet presAssocID="{383D3195-BA90-4258-85DC-0CA4F4D89A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CE0DD0-FB6B-254B-A218-8E8D2EB66598}" type="pres">
      <dgm:prSet presAssocID="{85811704-1FB2-4BC8-8587-D02A87696A7C}" presName="spacer" presStyleCnt="0"/>
      <dgm:spPr/>
    </dgm:pt>
    <dgm:pt modelId="{B60C0273-838B-6447-A589-C5410BCFA2E3}" type="pres">
      <dgm:prSet presAssocID="{E5D3844E-2827-4FAC-96A0-2AC4711405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EB2E73-DCCD-1D43-B61C-E34A796B4488}" type="pres">
      <dgm:prSet presAssocID="{3A724BAE-72FA-4E78-A492-9FE9E5DC3605}" presName="spacer" presStyleCnt="0"/>
      <dgm:spPr/>
    </dgm:pt>
    <dgm:pt modelId="{6032B98A-38C0-2A4E-9CA0-E21746EDC665}" type="pres">
      <dgm:prSet presAssocID="{A5261C7A-6E8C-4456-968B-2896D4EE49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8E39D2-540C-E443-9DDB-62144C77F5D1}" type="pres">
      <dgm:prSet presAssocID="{77D41E8A-422A-4A8E-AB06-76E2E667642A}" presName="spacer" presStyleCnt="0"/>
      <dgm:spPr/>
    </dgm:pt>
    <dgm:pt modelId="{578D59F6-85DD-144C-B9E6-569A21C03C92}" type="pres">
      <dgm:prSet presAssocID="{B4D0A2F9-036A-4D08-B7B7-92848846EE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9ADA0A-7927-924D-90B4-FCE518A5CE47}" type="presOf" srcId="{CBAB907F-1449-491A-86AA-023F503217D3}" destId="{6D62E028-984B-E24D-9969-697FB2E99B5A}" srcOrd="0" destOrd="0" presId="urn:microsoft.com/office/officeart/2005/8/layout/vList2"/>
    <dgm:cxn modelId="{A6CF6A4B-65C3-4070-8F22-AEEB468F9759}" srcId="{CBAB907F-1449-491A-86AA-023F503217D3}" destId="{E5D3844E-2827-4FAC-96A0-2AC471140581}" srcOrd="1" destOrd="0" parTransId="{644BC415-E73F-4275-808C-28182CAC2B91}" sibTransId="{3A724BAE-72FA-4E78-A492-9FE9E5DC3605}"/>
    <dgm:cxn modelId="{5B5F2957-9C11-4F73-B6CC-12AFBFB821E1}" srcId="{CBAB907F-1449-491A-86AA-023F503217D3}" destId="{B4D0A2F9-036A-4D08-B7B7-92848846EE87}" srcOrd="3" destOrd="0" parTransId="{593337D8-5FEC-4886-9C29-0687EA2440A9}" sibTransId="{62DEA162-1398-462F-B03B-243477D9367A}"/>
    <dgm:cxn modelId="{355DCE74-40C4-6C43-A890-67454C22210F}" type="presOf" srcId="{A5261C7A-6E8C-4456-968B-2896D4EE4900}" destId="{6032B98A-38C0-2A4E-9CA0-E21746EDC665}" srcOrd="0" destOrd="0" presId="urn:microsoft.com/office/officeart/2005/8/layout/vList2"/>
    <dgm:cxn modelId="{C1180B79-1E95-4F7D-9646-DBA627DF94F2}" srcId="{CBAB907F-1449-491A-86AA-023F503217D3}" destId="{A5261C7A-6E8C-4456-968B-2896D4EE4900}" srcOrd="2" destOrd="0" parTransId="{ABCDC8A5-AF95-442C-99CF-57891A5380C1}" sibTransId="{77D41E8A-422A-4A8E-AB06-76E2E667642A}"/>
    <dgm:cxn modelId="{41839B82-2DF7-B740-98EF-0D3CB5D32DAF}" type="presOf" srcId="{B4D0A2F9-036A-4D08-B7B7-92848846EE87}" destId="{578D59F6-85DD-144C-B9E6-569A21C03C92}" srcOrd="0" destOrd="0" presId="urn:microsoft.com/office/officeart/2005/8/layout/vList2"/>
    <dgm:cxn modelId="{8D12978C-569A-4E40-930B-2CA64A11C10F}" type="presOf" srcId="{E5D3844E-2827-4FAC-96A0-2AC471140581}" destId="{B60C0273-838B-6447-A589-C5410BCFA2E3}" srcOrd="0" destOrd="0" presId="urn:microsoft.com/office/officeart/2005/8/layout/vList2"/>
    <dgm:cxn modelId="{576C809C-ED50-4218-BB03-CCCAE67ED9FE}" srcId="{CBAB907F-1449-491A-86AA-023F503217D3}" destId="{383D3195-BA90-4258-85DC-0CA4F4D89AE3}" srcOrd="0" destOrd="0" parTransId="{C944ACAE-564C-480A-9CC8-4E104169A1C5}" sibTransId="{85811704-1FB2-4BC8-8587-D02A87696A7C}"/>
    <dgm:cxn modelId="{057578DC-1F51-5842-B4E8-5F956E5EDF7A}" type="presOf" srcId="{383D3195-BA90-4258-85DC-0CA4F4D89AE3}" destId="{BC44C1AC-231C-6D45-B5C4-CD111D78D166}" srcOrd="0" destOrd="0" presId="urn:microsoft.com/office/officeart/2005/8/layout/vList2"/>
    <dgm:cxn modelId="{6FD5E3F0-4842-3E43-A9C0-D61370BAFA3D}" type="presParOf" srcId="{6D62E028-984B-E24D-9969-697FB2E99B5A}" destId="{BC44C1AC-231C-6D45-B5C4-CD111D78D166}" srcOrd="0" destOrd="0" presId="urn:microsoft.com/office/officeart/2005/8/layout/vList2"/>
    <dgm:cxn modelId="{E026DD96-52AB-BC48-A2C5-7BA02A5DE32A}" type="presParOf" srcId="{6D62E028-984B-E24D-9969-697FB2E99B5A}" destId="{BECE0DD0-FB6B-254B-A218-8E8D2EB66598}" srcOrd="1" destOrd="0" presId="urn:microsoft.com/office/officeart/2005/8/layout/vList2"/>
    <dgm:cxn modelId="{90C2DE5E-45A6-114A-9E7B-059A2C9B6DC1}" type="presParOf" srcId="{6D62E028-984B-E24D-9969-697FB2E99B5A}" destId="{B60C0273-838B-6447-A589-C5410BCFA2E3}" srcOrd="2" destOrd="0" presId="urn:microsoft.com/office/officeart/2005/8/layout/vList2"/>
    <dgm:cxn modelId="{B5E27BB8-3498-1B41-9709-638340B831A5}" type="presParOf" srcId="{6D62E028-984B-E24D-9969-697FB2E99B5A}" destId="{C7EB2E73-DCCD-1D43-B61C-E34A796B4488}" srcOrd="3" destOrd="0" presId="urn:microsoft.com/office/officeart/2005/8/layout/vList2"/>
    <dgm:cxn modelId="{B9ECD66A-C746-FD47-A143-9EA3151F5536}" type="presParOf" srcId="{6D62E028-984B-E24D-9969-697FB2E99B5A}" destId="{6032B98A-38C0-2A4E-9CA0-E21746EDC665}" srcOrd="4" destOrd="0" presId="urn:microsoft.com/office/officeart/2005/8/layout/vList2"/>
    <dgm:cxn modelId="{2A288D99-29F3-0A4B-8D18-9C2DCF6D3BBE}" type="presParOf" srcId="{6D62E028-984B-E24D-9969-697FB2E99B5A}" destId="{828E39D2-540C-E443-9DDB-62144C77F5D1}" srcOrd="5" destOrd="0" presId="urn:microsoft.com/office/officeart/2005/8/layout/vList2"/>
    <dgm:cxn modelId="{469081F7-555B-104C-9E1D-7A9936FD0128}" type="presParOf" srcId="{6D62E028-984B-E24D-9969-697FB2E99B5A}" destId="{578D59F6-85DD-144C-B9E6-569A21C03C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942293-853E-401F-9FF6-466751810C7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384965-2F13-4BDE-AA57-FD8890F2B1F8}">
      <dgm:prSet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Old English began to merge with Norman French, evolving into Middle English.</a:t>
          </a:r>
          <a:endParaRPr lang="en-US" sz="2800" dirty="0">
            <a:solidFill>
              <a:schemeClr val="tx1"/>
            </a:solidFill>
            <a:highlight>
              <a:srgbClr val="FF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7FE4C-EF77-4237-B9BF-6759A5090A55}" type="parTrans" cxnId="{A82BFF6D-63BB-4D79-955D-9EED7D68066B}">
      <dgm:prSet/>
      <dgm:spPr/>
      <dgm:t>
        <a:bodyPr/>
        <a:lstStyle/>
        <a:p>
          <a:endParaRPr lang="en-US"/>
        </a:p>
      </dgm:t>
    </dgm:pt>
    <dgm:pt modelId="{7DC9F34F-880C-428B-92E9-40D1AC5A8A03}" type="sibTrans" cxnId="{A82BFF6D-63BB-4D79-955D-9EED7D68066B}">
      <dgm:prSet/>
      <dgm:spPr/>
      <dgm:t>
        <a:bodyPr/>
        <a:lstStyle/>
        <a:p>
          <a:endParaRPr lang="en-US"/>
        </a:p>
      </dgm:t>
    </dgm:pt>
    <dgm:pt modelId="{663AE8E4-93B8-4320-A99C-1273C55900A1}">
      <dgm:prSet custT="1"/>
      <dgm:spPr>
        <a:solidFill>
          <a:srgbClr val="7030A0"/>
        </a:solidFill>
      </dgm:spPr>
      <dgm:t>
        <a:bodyPr/>
        <a:lstStyle/>
        <a:p>
          <a:pPr algn="just"/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Literature saw new themes, styles, and courtly traditions.</a:t>
          </a:r>
          <a:endParaRPr lang="en-US" sz="3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47E51-D713-4A06-9450-95C4E29AF1DB}" type="parTrans" cxnId="{795A954A-FA5A-468B-8D8B-563B21F1414E}">
      <dgm:prSet/>
      <dgm:spPr/>
      <dgm:t>
        <a:bodyPr/>
        <a:lstStyle/>
        <a:p>
          <a:endParaRPr lang="en-US"/>
        </a:p>
      </dgm:t>
    </dgm:pt>
    <dgm:pt modelId="{4E3BCEC8-4DCD-4E37-9CD2-902CEF99363D}" type="sibTrans" cxnId="{795A954A-FA5A-468B-8D8B-563B21F1414E}">
      <dgm:prSet/>
      <dgm:spPr/>
      <dgm:t>
        <a:bodyPr/>
        <a:lstStyle/>
        <a:p>
          <a:endParaRPr lang="en-US"/>
        </a:p>
      </dgm:t>
    </dgm:pt>
    <dgm:pt modelId="{258E9D14-EC0B-4527-A6E1-20FE6D4FF8EC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en-US" sz="36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Latin remained dominant in official and church records.</a:t>
          </a:r>
          <a:endParaRPr lang="en-US" sz="3600" dirty="0">
            <a:solidFill>
              <a:schemeClr val="tx1"/>
            </a:solidFill>
            <a:highlight>
              <a:srgbClr val="00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9664E-B685-47EB-B8CC-4531A328EC6F}" type="parTrans" cxnId="{16A7BE29-B2B6-41B2-B123-E875A8B50D9D}">
      <dgm:prSet/>
      <dgm:spPr/>
      <dgm:t>
        <a:bodyPr/>
        <a:lstStyle/>
        <a:p>
          <a:endParaRPr lang="en-US"/>
        </a:p>
      </dgm:t>
    </dgm:pt>
    <dgm:pt modelId="{9D238DC6-403D-4109-BB68-0B605EAE2BA9}" type="sibTrans" cxnId="{16A7BE29-B2B6-41B2-B123-E875A8B50D9D}">
      <dgm:prSet/>
      <dgm:spPr/>
      <dgm:t>
        <a:bodyPr/>
        <a:lstStyle/>
        <a:p>
          <a:endParaRPr lang="en-US"/>
        </a:p>
      </dgm:t>
    </dgm:pt>
    <dgm:pt modelId="{937853B5-BB5D-9044-8A50-51C7776352DE}" type="pres">
      <dgm:prSet presAssocID="{8C942293-853E-401F-9FF6-466751810C7D}" presName="outerComposite" presStyleCnt="0">
        <dgm:presLayoutVars>
          <dgm:chMax val="5"/>
          <dgm:dir/>
          <dgm:resizeHandles val="exact"/>
        </dgm:presLayoutVars>
      </dgm:prSet>
      <dgm:spPr/>
    </dgm:pt>
    <dgm:pt modelId="{13E43F99-C317-F84C-AF89-E2363F846A0E}" type="pres">
      <dgm:prSet presAssocID="{8C942293-853E-401F-9FF6-466751810C7D}" presName="dummyMaxCanvas" presStyleCnt="0">
        <dgm:presLayoutVars/>
      </dgm:prSet>
      <dgm:spPr/>
    </dgm:pt>
    <dgm:pt modelId="{8B8CB131-7325-694F-803A-36E22123A351}" type="pres">
      <dgm:prSet presAssocID="{8C942293-853E-401F-9FF6-466751810C7D}" presName="ThreeNodes_1" presStyleLbl="node1" presStyleIdx="0" presStyleCnt="3">
        <dgm:presLayoutVars>
          <dgm:bulletEnabled val="1"/>
        </dgm:presLayoutVars>
      </dgm:prSet>
      <dgm:spPr/>
    </dgm:pt>
    <dgm:pt modelId="{DC6F0631-E047-3E44-8A18-3CAA1DC2105D}" type="pres">
      <dgm:prSet presAssocID="{8C942293-853E-401F-9FF6-466751810C7D}" presName="ThreeNodes_2" presStyleLbl="node1" presStyleIdx="1" presStyleCnt="3">
        <dgm:presLayoutVars>
          <dgm:bulletEnabled val="1"/>
        </dgm:presLayoutVars>
      </dgm:prSet>
      <dgm:spPr/>
    </dgm:pt>
    <dgm:pt modelId="{F6981D0D-16FE-BF4F-86DA-DECB8BED7B29}" type="pres">
      <dgm:prSet presAssocID="{8C942293-853E-401F-9FF6-466751810C7D}" presName="ThreeNodes_3" presStyleLbl="node1" presStyleIdx="2" presStyleCnt="3">
        <dgm:presLayoutVars>
          <dgm:bulletEnabled val="1"/>
        </dgm:presLayoutVars>
      </dgm:prSet>
      <dgm:spPr/>
    </dgm:pt>
    <dgm:pt modelId="{A479E93A-BC62-684C-AF6D-832C845C9569}" type="pres">
      <dgm:prSet presAssocID="{8C942293-853E-401F-9FF6-466751810C7D}" presName="ThreeConn_1-2" presStyleLbl="fgAccFollowNode1" presStyleIdx="0" presStyleCnt="2">
        <dgm:presLayoutVars>
          <dgm:bulletEnabled val="1"/>
        </dgm:presLayoutVars>
      </dgm:prSet>
      <dgm:spPr/>
    </dgm:pt>
    <dgm:pt modelId="{2D7238ED-192E-7C43-82CE-3FF41E0AD192}" type="pres">
      <dgm:prSet presAssocID="{8C942293-853E-401F-9FF6-466751810C7D}" presName="ThreeConn_2-3" presStyleLbl="fgAccFollowNode1" presStyleIdx="1" presStyleCnt="2">
        <dgm:presLayoutVars>
          <dgm:bulletEnabled val="1"/>
        </dgm:presLayoutVars>
      </dgm:prSet>
      <dgm:spPr/>
    </dgm:pt>
    <dgm:pt modelId="{465FD2DA-094D-7A4C-931C-386C9AC16FAD}" type="pres">
      <dgm:prSet presAssocID="{8C942293-853E-401F-9FF6-466751810C7D}" presName="ThreeNodes_1_text" presStyleLbl="node1" presStyleIdx="2" presStyleCnt="3">
        <dgm:presLayoutVars>
          <dgm:bulletEnabled val="1"/>
        </dgm:presLayoutVars>
      </dgm:prSet>
      <dgm:spPr/>
    </dgm:pt>
    <dgm:pt modelId="{2FF745BE-E66F-EC44-A8E3-85435829DBAD}" type="pres">
      <dgm:prSet presAssocID="{8C942293-853E-401F-9FF6-466751810C7D}" presName="ThreeNodes_2_text" presStyleLbl="node1" presStyleIdx="2" presStyleCnt="3">
        <dgm:presLayoutVars>
          <dgm:bulletEnabled val="1"/>
        </dgm:presLayoutVars>
      </dgm:prSet>
      <dgm:spPr/>
    </dgm:pt>
    <dgm:pt modelId="{9509C5F0-9F0B-3F4C-A4BA-F8148D2E2682}" type="pres">
      <dgm:prSet presAssocID="{8C942293-853E-401F-9FF6-466751810C7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004FA08-F0D7-434E-B59E-B369C56E69A4}" type="presOf" srcId="{258E9D14-EC0B-4527-A6E1-20FE6D4FF8EC}" destId="{9509C5F0-9F0B-3F4C-A4BA-F8148D2E2682}" srcOrd="1" destOrd="0" presId="urn:microsoft.com/office/officeart/2005/8/layout/vProcess5"/>
    <dgm:cxn modelId="{16A7BE29-B2B6-41B2-B123-E875A8B50D9D}" srcId="{8C942293-853E-401F-9FF6-466751810C7D}" destId="{258E9D14-EC0B-4527-A6E1-20FE6D4FF8EC}" srcOrd="2" destOrd="0" parTransId="{58C9664E-B685-47EB-B8CC-4531A328EC6F}" sibTransId="{9D238DC6-403D-4109-BB68-0B605EAE2BA9}"/>
    <dgm:cxn modelId="{57B33236-E9D3-5245-B2EA-B40B2E17C434}" type="presOf" srcId="{72384965-2F13-4BDE-AA57-FD8890F2B1F8}" destId="{8B8CB131-7325-694F-803A-36E22123A351}" srcOrd="0" destOrd="0" presId="urn:microsoft.com/office/officeart/2005/8/layout/vProcess5"/>
    <dgm:cxn modelId="{1B65EB48-4350-5147-AEB6-5866E2FECD45}" type="presOf" srcId="{663AE8E4-93B8-4320-A99C-1273C55900A1}" destId="{DC6F0631-E047-3E44-8A18-3CAA1DC2105D}" srcOrd="0" destOrd="0" presId="urn:microsoft.com/office/officeart/2005/8/layout/vProcess5"/>
    <dgm:cxn modelId="{795A954A-FA5A-468B-8D8B-563B21F1414E}" srcId="{8C942293-853E-401F-9FF6-466751810C7D}" destId="{663AE8E4-93B8-4320-A99C-1273C55900A1}" srcOrd="1" destOrd="0" parTransId="{E9947E51-D713-4A06-9450-95C4E29AF1DB}" sibTransId="{4E3BCEC8-4DCD-4E37-9CD2-902CEF99363D}"/>
    <dgm:cxn modelId="{A82BFF6D-63BB-4D79-955D-9EED7D68066B}" srcId="{8C942293-853E-401F-9FF6-466751810C7D}" destId="{72384965-2F13-4BDE-AA57-FD8890F2B1F8}" srcOrd="0" destOrd="0" parTransId="{EC57FE4C-EF77-4237-B9BF-6759A5090A55}" sibTransId="{7DC9F34F-880C-428B-92E9-40D1AC5A8A03}"/>
    <dgm:cxn modelId="{33646893-A971-2648-869D-42D57855A3A9}" type="presOf" srcId="{72384965-2F13-4BDE-AA57-FD8890F2B1F8}" destId="{465FD2DA-094D-7A4C-931C-386C9AC16FAD}" srcOrd="1" destOrd="0" presId="urn:microsoft.com/office/officeart/2005/8/layout/vProcess5"/>
    <dgm:cxn modelId="{ECF8C596-010B-D94F-B316-1684EEA21D13}" type="presOf" srcId="{4E3BCEC8-4DCD-4E37-9CD2-902CEF99363D}" destId="{2D7238ED-192E-7C43-82CE-3FF41E0AD192}" srcOrd="0" destOrd="0" presId="urn:microsoft.com/office/officeart/2005/8/layout/vProcess5"/>
    <dgm:cxn modelId="{3883CB99-AE46-204E-95D7-82FE0288071C}" type="presOf" srcId="{8C942293-853E-401F-9FF6-466751810C7D}" destId="{937853B5-BB5D-9044-8A50-51C7776352DE}" srcOrd="0" destOrd="0" presId="urn:microsoft.com/office/officeart/2005/8/layout/vProcess5"/>
    <dgm:cxn modelId="{B2DA9CD8-1918-6F48-944D-FF820813D570}" type="presOf" srcId="{258E9D14-EC0B-4527-A6E1-20FE6D4FF8EC}" destId="{F6981D0D-16FE-BF4F-86DA-DECB8BED7B29}" srcOrd="0" destOrd="0" presId="urn:microsoft.com/office/officeart/2005/8/layout/vProcess5"/>
    <dgm:cxn modelId="{60174BF1-2A96-5540-9223-BF4A6DCCC13F}" type="presOf" srcId="{663AE8E4-93B8-4320-A99C-1273C55900A1}" destId="{2FF745BE-E66F-EC44-A8E3-85435829DBAD}" srcOrd="1" destOrd="0" presId="urn:microsoft.com/office/officeart/2005/8/layout/vProcess5"/>
    <dgm:cxn modelId="{38BB01F6-8D5F-4F4D-AD00-549DCA6C9E4C}" type="presOf" srcId="{7DC9F34F-880C-428B-92E9-40D1AC5A8A03}" destId="{A479E93A-BC62-684C-AF6D-832C845C9569}" srcOrd="0" destOrd="0" presId="urn:microsoft.com/office/officeart/2005/8/layout/vProcess5"/>
    <dgm:cxn modelId="{E6DD81EC-49AF-8740-9CF2-5CF8CCDD54F7}" type="presParOf" srcId="{937853B5-BB5D-9044-8A50-51C7776352DE}" destId="{13E43F99-C317-F84C-AF89-E2363F846A0E}" srcOrd="0" destOrd="0" presId="urn:microsoft.com/office/officeart/2005/8/layout/vProcess5"/>
    <dgm:cxn modelId="{0418261A-AE8E-3141-9C34-3CF858389B4A}" type="presParOf" srcId="{937853B5-BB5D-9044-8A50-51C7776352DE}" destId="{8B8CB131-7325-694F-803A-36E22123A351}" srcOrd="1" destOrd="0" presId="urn:microsoft.com/office/officeart/2005/8/layout/vProcess5"/>
    <dgm:cxn modelId="{091A787A-6D20-B94F-9143-520798791B67}" type="presParOf" srcId="{937853B5-BB5D-9044-8A50-51C7776352DE}" destId="{DC6F0631-E047-3E44-8A18-3CAA1DC2105D}" srcOrd="2" destOrd="0" presId="urn:microsoft.com/office/officeart/2005/8/layout/vProcess5"/>
    <dgm:cxn modelId="{2FBCFB94-29C4-7E42-8684-A4C66700C775}" type="presParOf" srcId="{937853B5-BB5D-9044-8A50-51C7776352DE}" destId="{F6981D0D-16FE-BF4F-86DA-DECB8BED7B29}" srcOrd="3" destOrd="0" presId="urn:microsoft.com/office/officeart/2005/8/layout/vProcess5"/>
    <dgm:cxn modelId="{1BC8AEDD-ED73-2D4F-B722-8BC7EBC6A414}" type="presParOf" srcId="{937853B5-BB5D-9044-8A50-51C7776352DE}" destId="{A479E93A-BC62-684C-AF6D-832C845C9569}" srcOrd="4" destOrd="0" presId="urn:microsoft.com/office/officeart/2005/8/layout/vProcess5"/>
    <dgm:cxn modelId="{AAC358F0-2A2F-E949-AB42-8931F00C457C}" type="presParOf" srcId="{937853B5-BB5D-9044-8A50-51C7776352DE}" destId="{2D7238ED-192E-7C43-82CE-3FF41E0AD192}" srcOrd="5" destOrd="0" presId="urn:microsoft.com/office/officeart/2005/8/layout/vProcess5"/>
    <dgm:cxn modelId="{E7FC1C4A-57BE-DC48-8A1A-01C165C1CB91}" type="presParOf" srcId="{937853B5-BB5D-9044-8A50-51C7776352DE}" destId="{465FD2DA-094D-7A4C-931C-386C9AC16FAD}" srcOrd="6" destOrd="0" presId="urn:microsoft.com/office/officeart/2005/8/layout/vProcess5"/>
    <dgm:cxn modelId="{B9AFF93E-73B6-5544-96C4-25655404E28B}" type="presParOf" srcId="{937853B5-BB5D-9044-8A50-51C7776352DE}" destId="{2FF745BE-E66F-EC44-A8E3-85435829DBAD}" srcOrd="7" destOrd="0" presId="urn:microsoft.com/office/officeart/2005/8/layout/vProcess5"/>
    <dgm:cxn modelId="{F261BA8C-E279-F241-B57F-DE6568CAC4D3}" type="presParOf" srcId="{937853B5-BB5D-9044-8A50-51C7776352DE}" destId="{9509C5F0-9F0B-3F4C-A4BA-F8148D2E26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FCDF77-DC71-4D67-A3F9-11A4FD63DEFF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CED6A83-0B45-4223-90FB-B93863318F69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Norman Conquest was a </a:t>
          </a:r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turning point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in English history.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6EF9E-C4EC-4A7E-894B-45F507485A29}" type="parTrans" cxnId="{D5F228AD-3264-4C9E-908B-2074B890137B}">
      <dgm:prSet/>
      <dgm:spPr/>
      <dgm:t>
        <a:bodyPr/>
        <a:lstStyle/>
        <a:p>
          <a:endParaRPr lang="en-US"/>
        </a:p>
      </dgm:t>
    </dgm:pt>
    <dgm:pt modelId="{6C5F5C9B-7BBD-43B4-891D-E5233362350D}" type="sibTrans" cxnId="{D5F228AD-3264-4C9E-908B-2074B890137B}">
      <dgm:prSet/>
      <dgm:spPr/>
      <dgm:t>
        <a:bodyPr/>
        <a:lstStyle/>
        <a:p>
          <a:endParaRPr lang="en-US"/>
        </a:p>
      </dgm:t>
    </dgm:pt>
    <dgm:pt modelId="{465FAB15-F6DD-40D3-AC29-730A900750FB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It </a:t>
          </a:r>
          <a:r>
            <a:rPr lang="en-US" sz="32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reshaped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England’s political system, </a:t>
          </a:r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language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3200" b="1" dirty="0">
              <a:solidFill>
                <a:schemeClr val="tx1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culture.</a:t>
          </a:r>
          <a:endParaRPr lang="en-US" sz="3200" dirty="0">
            <a:solidFill>
              <a:schemeClr val="tx1"/>
            </a:solidFill>
            <a:highlight>
              <a:srgbClr val="FF00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38F65-B2E2-40C1-8E90-2FE75D27DABA}" type="parTrans" cxnId="{966CE44E-3ECA-43FE-B037-AE89DB0AF8CB}">
      <dgm:prSet/>
      <dgm:spPr/>
      <dgm:t>
        <a:bodyPr/>
        <a:lstStyle/>
        <a:p>
          <a:endParaRPr lang="en-US"/>
        </a:p>
      </dgm:t>
    </dgm:pt>
    <dgm:pt modelId="{65EDEE03-7A7D-4FD5-B196-5E424517B182}" type="sibTrans" cxnId="{966CE44E-3ECA-43FE-B037-AE89DB0AF8CB}">
      <dgm:prSet/>
      <dgm:spPr/>
      <dgm:t>
        <a:bodyPr/>
        <a:lstStyle/>
        <a:p>
          <a:endParaRPr lang="en-US"/>
        </a:p>
      </dgm:t>
    </dgm:pt>
    <dgm:pt modelId="{17B57FA0-A95B-4094-9414-AB8B4829A007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Its effects can still be seen in </a:t>
          </a:r>
          <a:r>
            <a:rPr lang="en-US" sz="3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English society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en-US" sz="3200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vocabulary.</a:t>
          </a:r>
          <a:endParaRPr lang="en-US" sz="3200" dirty="0">
            <a:solidFill>
              <a:schemeClr val="bg1"/>
            </a:solidFill>
            <a:highlight>
              <a:srgbClr val="8000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1C7D2-3A62-43E4-A5A7-436DB3E1529B}" type="parTrans" cxnId="{2D2BEA77-3E4E-4D8C-8B7E-84D14C41634D}">
      <dgm:prSet/>
      <dgm:spPr/>
      <dgm:t>
        <a:bodyPr/>
        <a:lstStyle/>
        <a:p>
          <a:endParaRPr lang="en-US"/>
        </a:p>
      </dgm:t>
    </dgm:pt>
    <dgm:pt modelId="{355594B4-2AF5-49D5-92BE-46B8699DE911}" type="sibTrans" cxnId="{2D2BEA77-3E4E-4D8C-8B7E-84D14C41634D}">
      <dgm:prSet/>
      <dgm:spPr/>
      <dgm:t>
        <a:bodyPr/>
        <a:lstStyle/>
        <a:p>
          <a:endParaRPr lang="en-US"/>
        </a:p>
      </dgm:t>
    </dgm:pt>
    <dgm:pt modelId="{AA649F62-1DFA-984C-89CA-2643370F501B}" type="pres">
      <dgm:prSet presAssocID="{E1FCDF77-DC71-4D67-A3F9-11A4FD63DEFF}" presName="Name0" presStyleCnt="0">
        <dgm:presLayoutVars>
          <dgm:dir/>
          <dgm:animLvl val="lvl"/>
          <dgm:resizeHandles val="exact"/>
        </dgm:presLayoutVars>
      </dgm:prSet>
      <dgm:spPr/>
    </dgm:pt>
    <dgm:pt modelId="{269A21F7-6251-9A47-8243-A343703014D6}" type="pres">
      <dgm:prSet presAssocID="{17B57FA0-A95B-4094-9414-AB8B4829A007}" presName="boxAndChildren" presStyleCnt="0"/>
      <dgm:spPr/>
    </dgm:pt>
    <dgm:pt modelId="{082B094E-EEB7-B44B-8873-BA37A019B7C3}" type="pres">
      <dgm:prSet presAssocID="{17B57FA0-A95B-4094-9414-AB8B4829A007}" presName="parentTextBox" presStyleLbl="node1" presStyleIdx="0" presStyleCnt="3"/>
      <dgm:spPr/>
    </dgm:pt>
    <dgm:pt modelId="{B969C13F-3727-794B-BEB8-CDAC28442256}" type="pres">
      <dgm:prSet presAssocID="{65EDEE03-7A7D-4FD5-B196-5E424517B182}" presName="sp" presStyleCnt="0"/>
      <dgm:spPr/>
    </dgm:pt>
    <dgm:pt modelId="{2F9B1410-D2A1-7643-A19E-0D7A2B73188D}" type="pres">
      <dgm:prSet presAssocID="{465FAB15-F6DD-40D3-AC29-730A900750FB}" presName="arrowAndChildren" presStyleCnt="0"/>
      <dgm:spPr/>
    </dgm:pt>
    <dgm:pt modelId="{CC2070E2-8F6C-8342-A46B-43C284DDBC3B}" type="pres">
      <dgm:prSet presAssocID="{465FAB15-F6DD-40D3-AC29-730A900750FB}" presName="parentTextArrow" presStyleLbl="node1" presStyleIdx="1" presStyleCnt="3"/>
      <dgm:spPr/>
    </dgm:pt>
    <dgm:pt modelId="{45D17F9E-9336-3A43-9D30-F9924E38B54C}" type="pres">
      <dgm:prSet presAssocID="{6C5F5C9B-7BBD-43B4-891D-E5233362350D}" presName="sp" presStyleCnt="0"/>
      <dgm:spPr/>
    </dgm:pt>
    <dgm:pt modelId="{B1D0A2EC-561E-0546-8402-50019A3F374D}" type="pres">
      <dgm:prSet presAssocID="{0CED6A83-0B45-4223-90FB-B93863318F69}" presName="arrowAndChildren" presStyleCnt="0"/>
      <dgm:spPr/>
    </dgm:pt>
    <dgm:pt modelId="{AECF3F47-4E41-7C4B-AC40-403C3F04696A}" type="pres">
      <dgm:prSet presAssocID="{0CED6A83-0B45-4223-90FB-B93863318F69}" presName="parentTextArrow" presStyleLbl="node1" presStyleIdx="2" presStyleCnt="3"/>
      <dgm:spPr/>
    </dgm:pt>
  </dgm:ptLst>
  <dgm:cxnLst>
    <dgm:cxn modelId="{8F97F245-3F7E-BE43-AABE-C7A10E64ED14}" type="presOf" srcId="{E1FCDF77-DC71-4D67-A3F9-11A4FD63DEFF}" destId="{AA649F62-1DFA-984C-89CA-2643370F501B}" srcOrd="0" destOrd="0" presId="urn:microsoft.com/office/officeart/2005/8/layout/process4"/>
    <dgm:cxn modelId="{F7B7DF48-E6F5-B84A-A8D8-2EC39C5005A4}" type="presOf" srcId="{17B57FA0-A95B-4094-9414-AB8B4829A007}" destId="{082B094E-EEB7-B44B-8873-BA37A019B7C3}" srcOrd="0" destOrd="0" presId="urn:microsoft.com/office/officeart/2005/8/layout/process4"/>
    <dgm:cxn modelId="{BBCA674E-4460-C04A-A0AD-611C26531DAB}" type="presOf" srcId="{0CED6A83-0B45-4223-90FB-B93863318F69}" destId="{AECF3F47-4E41-7C4B-AC40-403C3F04696A}" srcOrd="0" destOrd="0" presId="urn:microsoft.com/office/officeart/2005/8/layout/process4"/>
    <dgm:cxn modelId="{966CE44E-3ECA-43FE-B037-AE89DB0AF8CB}" srcId="{E1FCDF77-DC71-4D67-A3F9-11A4FD63DEFF}" destId="{465FAB15-F6DD-40D3-AC29-730A900750FB}" srcOrd="1" destOrd="0" parTransId="{BA038F65-B2E2-40C1-8E90-2FE75D27DABA}" sibTransId="{65EDEE03-7A7D-4FD5-B196-5E424517B182}"/>
    <dgm:cxn modelId="{2D2BEA77-3E4E-4D8C-8B7E-84D14C41634D}" srcId="{E1FCDF77-DC71-4D67-A3F9-11A4FD63DEFF}" destId="{17B57FA0-A95B-4094-9414-AB8B4829A007}" srcOrd="2" destOrd="0" parTransId="{7141C7D2-3A62-43E4-A5A7-436DB3E1529B}" sibTransId="{355594B4-2AF5-49D5-92BE-46B8699DE911}"/>
    <dgm:cxn modelId="{56DB37A9-626C-B644-BA31-CA271C4E9ED3}" type="presOf" srcId="{465FAB15-F6DD-40D3-AC29-730A900750FB}" destId="{CC2070E2-8F6C-8342-A46B-43C284DDBC3B}" srcOrd="0" destOrd="0" presId="urn:microsoft.com/office/officeart/2005/8/layout/process4"/>
    <dgm:cxn modelId="{D5F228AD-3264-4C9E-908B-2074B890137B}" srcId="{E1FCDF77-DC71-4D67-A3F9-11A4FD63DEFF}" destId="{0CED6A83-0B45-4223-90FB-B93863318F69}" srcOrd="0" destOrd="0" parTransId="{60F6EF9E-C4EC-4A7E-894B-45F507485A29}" sibTransId="{6C5F5C9B-7BBD-43B4-891D-E5233362350D}"/>
    <dgm:cxn modelId="{15983F43-6267-EC4A-A59A-9353910A4BB6}" type="presParOf" srcId="{AA649F62-1DFA-984C-89CA-2643370F501B}" destId="{269A21F7-6251-9A47-8243-A343703014D6}" srcOrd="0" destOrd="0" presId="urn:microsoft.com/office/officeart/2005/8/layout/process4"/>
    <dgm:cxn modelId="{D88F5C5B-0BBD-7249-8118-D32A171F9325}" type="presParOf" srcId="{269A21F7-6251-9A47-8243-A343703014D6}" destId="{082B094E-EEB7-B44B-8873-BA37A019B7C3}" srcOrd="0" destOrd="0" presId="urn:microsoft.com/office/officeart/2005/8/layout/process4"/>
    <dgm:cxn modelId="{CA33631A-D347-7B47-9EB2-D17A2AE8EDD7}" type="presParOf" srcId="{AA649F62-1DFA-984C-89CA-2643370F501B}" destId="{B969C13F-3727-794B-BEB8-CDAC28442256}" srcOrd="1" destOrd="0" presId="urn:microsoft.com/office/officeart/2005/8/layout/process4"/>
    <dgm:cxn modelId="{EE2DBB61-FE2C-5246-B1A9-274FB209F5CB}" type="presParOf" srcId="{AA649F62-1DFA-984C-89CA-2643370F501B}" destId="{2F9B1410-D2A1-7643-A19E-0D7A2B73188D}" srcOrd="2" destOrd="0" presId="urn:microsoft.com/office/officeart/2005/8/layout/process4"/>
    <dgm:cxn modelId="{2F0DABF6-C246-1947-8D77-83D877B23D1B}" type="presParOf" srcId="{2F9B1410-D2A1-7643-A19E-0D7A2B73188D}" destId="{CC2070E2-8F6C-8342-A46B-43C284DDBC3B}" srcOrd="0" destOrd="0" presId="urn:microsoft.com/office/officeart/2005/8/layout/process4"/>
    <dgm:cxn modelId="{56FD784A-C1E4-A849-AEE7-92799FC6615C}" type="presParOf" srcId="{AA649F62-1DFA-984C-89CA-2643370F501B}" destId="{45D17F9E-9336-3A43-9D30-F9924E38B54C}" srcOrd="3" destOrd="0" presId="urn:microsoft.com/office/officeart/2005/8/layout/process4"/>
    <dgm:cxn modelId="{EBA39CE8-0E19-9C4C-A7EE-D3C202EB6223}" type="presParOf" srcId="{AA649F62-1DFA-984C-89CA-2643370F501B}" destId="{B1D0A2EC-561E-0546-8402-50019A3F374D}" srcOrd="4" destOrd="0" presId="urn:microsoft.com/office/officeart/2005/8/layout/process4"/>
    <dgm:cxn modelId="{71E366BE-0853-3D4F-8D3E-0EAE8D7C9DE8}" type="presParOf" srcId="{B1D0A2EC-561E-0546-8402-50019A3F374D}" destId="{AECF3F47-4E41-7C4B-AC40-403C3F0469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C3D3D-BB72-634F-900E-186C96E5C2E9}">
      <dsp:nvSpPr>
        <dsp:cNvPr id="0" name=""/>
        <dsp:cNvSpPr/>
      </dsp:nvSpPr>
      <dsp:spPr>
        <a:xfrm>
          <a:off x="454348" y="956"/>
          <a:ext cx="7792390" cy="205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Norman Conquest refers to the invasion and occupation of England by </a:t>
          </a:r>
          <a:r>
            <a:rPr lang="en-IN" sz="40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the Normans in 1066</a:t>
          </a:r>
          <a:r>
            <a:rPr lang="en-IN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48" y="956"/>
        <a:ext cx="7792390" cy="2054612"/>
      </dsp:txXfrm>
    </dsp:sp>
    <dsp:sp modelId="{01434575-01BD-EA4E-B8D1-6A5F15E87417}">
      <dsp:nvSpPr>
        <dsp:cNvPr id="0" name=""/>
        <dsp:cNvSpPr/>
      </dsp:nvSpPr>
      <dsp:spPr>
        <a:xfrm>
          <a:off x="385758" y="2398003"/>
          <a:ext cx="4162781" cy="205461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Led by William, Duke of Normandy, later known as William the Conqueror.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758" y="2398003"/>
        <a:ext cx="4162781" cy="2054612"/>
      </dsp:txXfrm>
    </dsp:sp>
    <dsp:sp modelId="{403BF12E-F3D4-D241-ABAB-353640DAD7FA}">
      <dsp:nvSpPr>
        <dsp:cNvPr id="0" name=""/>
        <dsp:cNvSpPr/>
      </dsp:nvSpPr>
      <dsp:spPr>
        <a:xfrm>
          <a:off x="4890974" y="2398003"/>
          <a:ext cx="3424353" cy="205461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One of the most significant events in English history.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0974" y="2398003"/>
        <a:ext cx="3424353" cy="2054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42088-9DAA-A240-A622-1CEFB7CB48C1}">
      <dsp:nvSpPr>
        <dsp:cNvPr id="0" name=""/>
        <dsp:cNvSpPr/>
      </dsp:nvSpPr>
      <dsp:spPr>
        <a:xfrm>
          <a:off x="0" y="119597"/>
          <a:ext cx="5460811" cy="188628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Edward the Confessor, King of England, died in January 1066 without an heir.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081" y="211678"/>
        <a:ext cx="5276649" cy="1702121"/>
      </dsp:txXfrm>
    </dsp:sp>
    <dsp:sp modelId="{5BBF0558-BBCF-114D-906C-6F1AC6DE3CF0}">
      <dsp:nvSpPr>
        <dsp:cNvPr id="0" name=""/>
        <dsp:cNvSpPr/>
      </dsp:nvSpPr>
      <dsp:spPr>
        <a:xfrm>
          <a:off x="0" y="2092280"/>
          <a:ext cx="5460811" cy="242256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Three claimants to the throne: Harold Godwinson, William of Normandy, Harald Hardrada.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260" y="2210540"/>
        <a:ext cx="5224291" cy="2186047"/>
      </dsp:txXfrm>
    </dsp:sp>
    <dsp:sp modelId="{87D2260D-6CBF-9E4E-B2DF-74047EDBD5AF}">
      <dsp:nvSpPr>
        <dsp:cNvPr id="0" name=""/>
        <dsp:cNvSpPr/>
      </dsp:nvSpPr>
      <dsp:spPr>
        <a:xfrm>
          <a:off x="0" y="4601248"/>
          <a:ext cx="5460811" cy="172281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Led to conflict over succession</a:t>
          </a:r>
          <a:r>
            <a:rPr lang="en-I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01" y="4685349"/>
        <a:ext cx="5292609" cy="1554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A692-171E-174A-89BA-3CE9724D07A5}">
      <dsp:nvSpPr>
        <dsp:cNvPr id="0" name=""/>
        <dsp:cNvSpPr/>
      </dsp:nvSpPr>
      <dsp:spPr>
        <a:xfrm>
          <a:off x="0" y="681139"/>
          <a:ext cx="4994910" cy="180063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Fought on </a:t>
          </a:r>
          <a:r>
            <a:rPr lang="en-US" sz="28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14 October 1066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between the Norman-French army and the English army.</a:t>
          </a:r>
        </a:p>
      </dsp:txBody>
      <dsp:txXfrm>
        <a:off x="87900" y="769039"/>
        <a:ext cx="4819110" cy="1624835"/>
      </dsp:txXfrm>
    </dsp:sp>
    <dsp:sp modelId="{407B9E89-5ECF-1742-A9DE-8E99BB0AD783}">
      <dsp:nvSpPr>
        <dsp:cNvPr id="0" name=""/>
        <dsp:cNvSpPr/>
      </dsp:nvSpPr>
      <dsp:spPr>
        <a:xfrm>
          <a:off x="0" y="2571055"/>
          <a:ext cx="4994910" cy="1586812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William defeated King Harold II, who was killed in the battle.</a:t>
          </a:r>
        </a:p>
      </dsp:txBody>
      <dsp:txXfrm>
        <a:off x="77462" y="2648517"/>
        <a:ext cx="4839986" cy="1431888"/>
      </dsp:txXfrm>
    </dsp:sp>
    <dsp:sp modelId="{ADEB8E01-538F-2D4C-8C4B-9EC61AA3634D}">
      <dsp:nvSpPr>
        <dsp:cNvPr id="0" name=""/>
        <dsp:cNvSpPr/>
      </dsp:nvSpPr>
      <dsp:spPr>
        <a:xfrm>
          <a:off x="0" y="4247147"/>
          <a:ext cx="4994910" cy="158681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Normans used cavalry, archers, and disciplined infantry effectively.</a:t>
          </a:r>
        </a:p>
      </dsp:txBody>
      <dsp:txXfrm>
        <a:off x="77462" y="4324609"/>
        <a:ext cx="4839986" cy="1431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71702-2E15-904D-8DA2-565C55824DAA}">
      <dsp:nvSpPr>
        <dsp:cNvPr id="0" name=""/>
        <dsp:cNvSpPr/>
      </dsp:nvSpPr>
      <dsp:spPr>
        <a:xfrm>
          <a:off x="3847" y="2269"/>
          <a:ext cx="7879004" cy="1497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William crowned King of England on </a:t>
          </a:r>
          <a:r>
            <a:rPr lang="en-US" sz="36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25 December 1066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71" y="75393"/>
        <a:ext cx="7732756" cy="1351707"/>
      </dsp:txXfrm>
    </dsp:sp>
    <dsp:sp modelId="{E78DD1E2-6489-0C4A-AF07-1992532D87F1}">
      <dsp:nvSpPr>
        <dsp:cNvPr id="0" name=""/>
        <dsp:cNvSpPr/>
      </dsp:nvSpPr>
      <dsp:spPr>
        <a:xfrm>
          <a:off x="3847" y="1575122"/>
          <a:ext cx="7879004" cy="1497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Brought Norman culture, governance, and language to England.</a:t>
          </a:r>
          <a:endParaRPr lang="en-US" sz="3600" kern="1200" dirty="0">
            <a:solidFill>
              <a:schemeClr val="tx1"/>
            </a:solidFill>
            <a:highlight>
              <a:srgbClr val="00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71" y="1648246"/>
        <a:ext cx="7732756" cy="1351707"/>
      </dsp:txXfrm>
    </dsp:sp>
    <dsp:sp modelId="{B1DDA276-78BA-0D45-BD2E-F9AE6DC05CD7}">
      <dsp:nvSpPr>
        <dsp:cNvPr id="0" name=""/>
        <dsp:cNvSpPr/>
      </dsp:nvSpPr>
      <dsp:spPr>
        <a:xfrm>
          <a:off x="3847" y="3147975"/>
          <a:ext cx="7879004" cy="1497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Strengthened royal authority and feudal system.</a:t>
          </a:r>
          <a:endParaRPr lang="en-US" sz="3600" kern="1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71" y="3221099"/>
        <a:ext cx="7732756" cy="1351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4C1AC-231C-6D45-B5C4-CD111D78D166}">
      <dsp:nvSpPr>
        <dsp:cNvPr id="0" name=""/>
        <dsp:cNvSpPr/>
      </dsp:nvSpPr>
      <dsp:spPr>
        <a:xfrm>
          <a:off x="0" y="11901"/>
          <a:ext cx="8429624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Introduction of Norman French into English language, influencing vocabulary.</a:t>
          </a:r>
          <a:endParaRPr lang="en-US" sz="3200" kern="1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69473"/>
        <a:ext cx="8314480" cy="1064216"/>
      </dsp:txXfrm>
    </dsp:sp>
    <dsp:sp modelId="{B60C0273-838B-6447-A589-C5410BCFA2E3}">
      <dsp:nvSpPr>
        <dsp:cNvPr id="0" name=""/>
        <dsp:cNvSpPr/>
      </dsp:nvSpPr>
      <dsp:spPr>
        <a:xfrm>
          <a:off x="0" y="1271901"/>
          <a:ext cx="8429624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Change in English aristocracy; land redistributed to Norman nobles.</a:t>
          </a:r>
          <a:endParaRPr lang="en-US" sz="3200" kern="1200" dirty="0">
            <a:solidFill>
              <a:schemeClr val="tx1"/>
            </a:solidFill>
            <a:highlight>
              <a:srgbClr val="FF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1329473"/>
        <a:ext cx="8314480" cy="1064216"/>
      </dsp:txXfrm>
    </dsp:sp>
    <dsp:sp modelId="{6032B98A-38C0-2A4E-9CA0-E21746EDC665}">
      <dsp:nvSpPr>
        <dsp:cNvPr id="0" name=""/>
        <dsp:cNvSpPr/>
      </dsp:nvSpPr>
      <dsp:spPr>
        <a:xfrm>
          <a:off x="0" y="2531900"/>
          <a:ext cx="8429624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Castles built across England for control and </a:t>
          </a:r>
          <a:r>
            <a:rPr lang="en-US" sz="3200" b="1" kern="1200" dirty="0" err="1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defence</a:t>
          </a:r>
          <a:r>
            <a:rPr lang="en-US" sz="32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tx1"/>
            </a:solidFill>
            <a:highlight>
              <a:srgbClr val="00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2589472"/>
        <a:ext cx="8314480" cy="1064216"/>
      </dsp:txXfrm>
    </dsp:sp>
    <dsp:sp modelId="{578D59F6-85DD-144C-B9E6-569A21C03C92}">
      <dsp:nvSpPr>
        <dsp:cNvPr id="0" name=""/>
        <dsp:cNvSpPr/>
      </dsp:nvSpPr>
      <dsp:spPr>
        <a:xfrm>
          <a:off x="0" y="3791900"/>
          <a:ext cx="8429624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Doomsday Book commissioned to record land and resources.</a:t>
          </a:r>
          <a:endParaRPr lang="en-US" sz="3200" kern="1200" dirty="0">
            <a:solidFill>
              <a:schemeClr val="bg1"/>
            </a:solidFill>
            <a:highlight>
              <a:srgbClr val="FF00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72" y="3849472"/>
        <a:ext cx="8314480" cy="1064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CB131-7325-694F-803A-36E22123A351}">
      <dsp:nvSpPr>
        <dsp:cNvPr id="0" name=""/>
        <dsp:cNvSpPr/>
      </dsp:nvSpPr>
      <dsp:spPr>
        <a:xfrm>
          <a:off x="0" y="0"/>
          <a:ext cx="6703694" cy="149733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Old English began to merge with Norman French, evolving into Middle English.</a:t>
          </a:r>
          <a:endParaRPr lang="en-US" sz="2800" kern="1200" dirty="0">
            <a:solidFill>
              <a:schemeClr val="tx1"/>
            </a:solidFill>
            <a:highlight>
              <a:srgbClr val="FF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5" y="43855"/>
        <a:ext cx="5087959" cy="1409620"/>
      </dsp:txXfrm>
    </dsp:sp>
    <dsp:sp modelId="{DC6F0631-E047-3E44-8A18-3CAA1DC2105D}">
      <dsp:nvSpPr>
        <dsp:cNvPr id="0" name=""/>
        <dsp:cNvSpPr/>
      </dsp:nvSpPr>
      <dsp:spPr>
        <a:xfrm>
          <a:off x="591502" y="1746885"/>
          <a:ext cx="6703694" cy="149733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Literature saw new themes, styles, and courtly traditions.</a:t>
          </a:r>
          <a:endParaRPr lang="en-US" sz="3200" kern="1200" dirty="0">
            <a:solidFill>
              <a:schemeClr val="tx1"/>
            </a:solidFill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357" y="1790740"/>
        <a:ext cx="5051218" cy="1409620"/>
      </dsp:txXfrm>
    </dsp:sp>
    <dsp:sp modelId="{F6981D0D-16FE-BF4F-86DA-DECB8BED7B29}">
      <dsp:nvSpPr>
        <dsp:cNvPr id="0" name=""/>
        <dsp:cNvSpPr/>
      </dsp:nvSpPr>
      <dsp:spPr>
        <a:xfrm>
          <a:off x="1183005" y="3493770"/>
          <a:ext cx="6703694" cy="149733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Latin remained dominant in official and church records.</a:t>
          </a:r>
          <a:endParaRPr lang="en-US" sz="3600" kern="1200" dirty="0">
            <a:solidFill>
              <a:schemeClr val="tx1"/>
            </a:solidFill>
            <a:highlight>
              <a:srgbClr val="00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860" y="3537625"/>
        <a:ext cx="5051217" cy="1409620"/>
      </dsp:txXfrm>
    </dsp:sp>
    <dsp:sp modelId="{A479E93A-BC62-684C-AF6D-832C845C9569}">
      <dsp:nvSpPr>
        <dsp:cNvPr id="0" name=""/>
        <dsp:cNvSpPr/>
      </dsp:nvSpPr>
      <dsp:spPr>
        <a:xfrm>
          <a:off x="5730430" y="1135475"/>
          <a:ext cx="973264" cy="9732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49414" y="1135475"/>
        <a:ext cx="535296" cy="732381"/>
      </dsp:txXfrm>
    </dsp:sp>
    <dsp:sp modelId="{2D7238ED-192E-7C43-82CE-3FF41E0AD192}">
      <dsp:nvSpPr>
        <dsp:cNvPr id="0" name=""/>
        <dsp:cNvSpPr/>
      </dsp:nvSpPr>
      <dsp:spPr>
        <a:xfrm>
          <a:off x="6321932" y="2872378"/>
          <a:ext cx="973264" cy="9732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40916" y="2872378"/>
        <a:ext cx="535296" cy="732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B094E-EEB7-B44B-8873-BA37A019B7C3}">
      <dsp:nvSpPr>
        <dsp:cNvPr id="0" name=""/>
        <dsp:cNvSpPr/>
      </dsp:nvSpPr>
      <dsp:spPr>
        <a:xfrm>
          <a:off x="0" y="4113179"/>
          <a:ext cx="8658225" cy="13500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Its effects can still be seen in </a:t>
          </a:r>
          <a:r>
            <a:rPr lang="en-US" sz="32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English society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en-US" sz="3200" b="1" kern="1200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vocabulary.</a:t>
          </a:r>
          <a:endParaRPr lang="en-US" sz="3200" kern="1200" dirty="0">
            <a:solidFill>
              <a:schemeClr val="bg1"/>
            </a:solidFill>
            <a:highlight>
              <a:srgbClr val="8000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13179"/>
        <a:ext cx="8658225" cy="1350037"/>
      </dsp:txXfrm>
    </dsp:sp>
    <dsp:sp modelId="{CC2070E2-8F6C-8342-A46B-43C284DDBC3B}">
      <dsp:nvSpPr>
        <dsp:cNvPr id="0" name=""/>
        <dsp:cNvSpPr/>
      </dsp:nvSpPr>
      <dsp:spPr>
        <a:xfrm rot="10800000">
          <a:off x="0" y="2057072"/>
          <a:ext cx="8658225" cy="207635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</a:t>
          </a:r>
          <a:r>
            <a:rPr lang="en-US" sz="32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reshaped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England’s political system, </a:t>
          </a: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language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3200" b="1" kern="1200" dirty="0">
              <a:solidFill>
                <a:schemeClr val="tx1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culture.</a:t>
          </a:r>
          <a:endParaRPr lang="en-US" sz="3200" kern="1200" dirty="0">
            <a:solidFill>
              <a:schemeClr val="tx1"/>
            </a:solidFill>
            <a:highlight>
              <a:srgbClr val="FF00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057072"/>
        <a:ext cx="8658225" cy="1349154"/>
      </dsp:txXfrm>
    </dsp:sp>
    <dsp:sp modelId="{AECF3F47-4E41-7C4B-AC40-403C3F04696A}">
      <dsp:nvSpPr>
        <dsp:cNvPr id="0" name=""/>
        <dsp:cNvSpPr/>
      </dsp:nvSpPr>
      <dsp:spPr>
        <a:xfrm rot="10800000">
          <a:off x="0" y="965"/>
          <a:ext cx="8658225" cy="207635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Norman Conquest was a </a:t>
          </a: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turning point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 English history.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965"/>
        <a:ext cx="8658225" cy="134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at hit with strong waves">
            <a:extLst>
              <a:ext uri="{FF2B5EF4-FFF2-40B4-BE49-F238E27FC236}">
                <a16:creationId xmlns:a16="http://schemas.microsoft.com/office/drawing/2014/main" id="{2A8C66CD-2F76-4CAF-9A02-176FD355A7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1021" b="-1"/>
          <a:stretch>
            <a:fillRect/>
          </a:stretch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AEA46-924F-B781-DEE8-42682A9A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122363"/>
            <a:ext cx="8615363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Norman Conquest (1066)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/MapPorn - The Norman conquest of England">
            <a:extLst>
              <a:ext uri="{FF2B5EF4-FFF2-40B4-BE49-F238E27FC236}">
                <a16:creationId xmlns:a16="http://schemas.microsoft.com/office/drawing/2014/main" id="{5E221D8F-618C-B295-D383-7EBE5B13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8201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81B0D-F63F-989D-0811-21B08404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N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7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857DD3C-34B7-E5D7-5D20-B8AA293C6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74192"/>
              </p:ext>
            </p:extLst>
          </p:nvPr>
        </p:nvGraphicFramePr>
        <p:xfrm>
          <a:off x="200025" y="2110677"/>
          <a:ext cx="8701087" cy="445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90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8ECF1-5D68-4BB8-795F-1DB9F8E9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94" y="214314"/>
            <a:ext cx="2829350" cy="6443660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r>
              <a:rPr lang="en-IN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4BAEC0B-E34D-0C4E-640A-5AC95B9F2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377845"/>
              </p:ext>
            </p:extLst>
          </p:nvPr>
        </p:nvGraphicFramePr>
        <p:xfrm>
          <a:off x="3486012" y="214313"/>
          <a:ext cx="5460811" cy="644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47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814387"/>
            <a:ext cx="3337145" cy="52292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Battle of Hastings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BC2FE5-7A72-AB5A-C84E-DA6BC1258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429758"/>
              </p:ext>
            </p:extLst>
          </p:nvPr>
        </p:nvGraphicFramePr>
        <p:xfrm>
          <a:off x="3977640" y="157163"/>
          <a:ext cx="4994910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wall&#10;&#10;AI-generated content may be incorrect.">
            <a:extLst>
              <a:ext uri="{FF2B5EF4-FFF2-40B4-BE49-F238E27FC236}">
                <a16:creationId xmlns:a16="http://schemas.microsoft.com/office/drawing/2014/main" id="{7BED79B3-1A3B-2E42-1F3D-F3BBE9D1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000" r="-1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358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Becomes 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C64CA9-88E3-D3D6-8B4C-D75A67259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722808"/>
              </p:ext>
            </p:extLst>
          </p:nvPr>
        </p:nvGraphicFramePr>
        <p:xfrm>
          <a:off x="628650" y="1528763"/>
          <a:ext cx="78867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9625" cy="13255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the Norman Conquest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3E33F6-B82E-9FA0-3EF0-EDA3A7438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95122"/>
              </p:ext>
            </p:extLst>
          </p:nvPr>
        </p:nvGraphicFramePr>
        <p:xfrm>
          <a:off x="457200" y="1600200"/>
          <a:ext cx="8429624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9D655-0095-7DF2-8E05-01D88CB660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054" r="18947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7163"/>
            <a:ext cx="8329613" cy="9144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and Literary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9FE0A6-B162-4372-1672-E93B461A1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90568"/>
              </p:ext>
            </p:extLst>
          </p:nvPr>
        </p:nvGraphicFramePr>
        <p:xfrm>
          <a:off x="628650" y="1185864"/>
          <a:ext cx="788670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D22835-AC41-15EA-DE2D-95CBD789AA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1817" b="908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876"/>
            <a:ext cx="7886700" cy="97155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B4773A-C7DA-A7A5-D916-9C588878E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96880"/>
              </p:ext>
            </p:extLst>
          </p:nvPr>
        </p:nvGraphicFramePr>
        <p:xfrm>
          <a:off x="271463" y="1250942"/>
          <a:ext cx="8658225" cy="546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284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   The Norman Conquest (1066)</vt:lpstr>
      <vt:lpstr>PowerPoint Presentation</vt:lpstr>
      <vt:lpstr>Introduction</vt:lpstr>
      <vt:lpstr>Background</vt:lpstr>
      <vt:lpstr>The Battle of Hastings</vt:lpstr>
      <vt:lpstr>William Becomes King</vt:lpstr>
      <vt:lpstr>Consequences of the Norman Conquest</vt:lpstr>
      <vt:lpstr>Cultural and Literary Impact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Norman Conquest (1066)</dc:title>
  <dc:subject/>
  <dc:creator/>
  <cp:keywords/>
  <dc:description>generated using python-pptx</dc:description>
  <cp:lastModifiedBy>Rajesh Tiwari</cp:lastModifiedBy>
  <cp:revision>3</cp:revision>
  <dcterms:created xsi:type="dcterms:W3CDTF">2013-01-27T09:14:16Z</dcterms:created>
  <dcterms:modified xsi:type="dcterms:W3CDTF">2025-08-22T05:19:55Z</dcterms:modified>
  <cp:category/>
</cp:coreProperties>
</file>