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CC7D7D-D157-8C43-8FEE-7DB6DAFC556D}" v="84" dt="2025-03-25T14:15:50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4679"/>
  </p:normalViewPr>
  <p:slideViewPr>
    <p:cSldViewPr snapToGrid="0" snapToObjects="1">
      <p:cViewPr varScale="1">
        <p:scale>
          <a:sx n="90" d="100"/>
          <a:sy n="90" d="100"/>
        </p:scale>
        <p:origin x="2072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2FCC7D7D-D157-8C43-8FEE-7DB6DAFC556D}"/>
    <pc:docChg chg="undo custSel addSld delSld modSld">
      <pc:chgData name="Sanchay Tiwari" userId="7622fbc3b72aa1b5" providerId="LiveId" clId="{2FCC7D7D-D157-8C43-8FEE-7DB6DAFC556D}" dt="2025-03-25T14:15:50.669" v="391" actId="113"/>
      <pc:docMkLst>
        <pc:docMk/>
      </pc:docMkLst>
      <pc:sldChg chg="modSp del mod">
        <pc:chgData name="Sanchay Tiwari" userId="7622fbc3b72aa1b5" providerId="LiveId" clId="{2FCC7D7D-D157-8C43-8FEE-7DB6DAFC556D}" dt="2025-03-24T14:12:19.296" v="16" actId="2696"/>
        <pc:sldMkLst>
          <pc:docMk/>
          <pc:sldMk cId="0" sldId="256"/>
        </pc:sldMkLst>
        <pc:spChg chg="mod">
          <ac:chgData name="Sanchay Tiwari" userId="7622fbc3b72aa1b5" providerId="LiveId" clId="{2FCC7D7D-D157-8C43-8FEE-7DB6DAFC556D}" dt="2025-03-24T14:07:59.269" v="0" actId="2711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 setBg">
        <pc:chgData name="Sanchay Tiwari" userId="7622fbc3b72aa1b5" providerId="LiveId" clId="{2FCC7D7D-D157-8C43-8FEE-7DB6DAFC556D}" dt="2025-03-25T12:57:49.400" v="238" actId="207"/>
        <pc:sldMkLst>
          <pc:docMk/>
          <pc:sldMk cId="0" sldId="257"/>
        </pc:sldMkLst>
        <pc:spChg chg="mod">
          <ac:chgData name="Sanchay Tiwari" userId="7622fbc3b72aa1b5" providerId="LiveId" clId="{2FCC7D7D-D157-8C43-8FEE-7DB6DAFC556D}" dt="2025-03-25T12:56:24.617" v="220" actId="26606"/>
          <ac:spMkLst>
            <pc:docMk/>
            <pc:sldMk cId="0" sldId="257"/>
            <ac:spMk id="2" creationId="{00000000-0000-0000-0000-000000000000}"/>
          </ac:spMkLst>
        </pc:spChg>
        <pc:spChg chg="mod">
          <ac:chgData name="Sanchay Tiwari" userId="7622fbc3b72aa1b5" providerId="LiveId" clId="{2FCC7D7D-D157-8C43-8FEE-7DB6DAFC556D}" dt="2025-03-25T12:57:49.400" v="238" actId="207"/>
          <ac:spMkLst>
            <pc:docMk/>
            <pc:sldMk cId="0" sldId="257"/>
            <ac:spMk id="3" creationId="{00000000-0000-0000-0000-000000000000}"/>
          </ac:spMkLst>
        </pc:spChg>
        <pc:spChg chg="add del">
          <ac:chgData name="Sanchay Tiwari" userId="7622fbc3b72aa1b5" providerId="LiveId" clId="{2FCC7D7D-D157-8C43-8FEE-7DB6DAFC556D}" dt="2025-03-25T12:56:24.617" v="220" actId="26606"/>
          <ac:spMkLst>
            <pc:docMk/>
            <pc:sldMk cId="0" sldId="257"/>
            <ac:spMk id="8" creationId="{100EDD19-6802-4EC3-95CE-CFFAB042CFD6}"/>
          </ac:spMkLst>
        </pc:spChg>
        <pc:spChg chg="add del">
          <ac:chgData name="Sanchay Tiwari" userId="7622fbc3b72aa1b5" providerId="LiveId" clId="{2FCC7D7D-D157-8C43-8FEE-7DB6DAFC556D}" dt="2025-03-25T12:49:54.393" v="178" actId="26606"/>
          <ac:spMkLst>
            <pc:docMk/>
            <pc:sldMk cId="0" sldId="257"/>
            <ac:spMk id="9" creationId="{F13C74B1-5B17-4795-BED0-7140497B445A}"/>
          </ac:spMkLst>
        </pc:spChg>
        <pc:spChg chg="add del">
          <ac:chgData name="Sanchay Tiwari" userId="7622fbc3b72aa1b5" providerId="LiveId" clId="{2FCC7D7D-D157-8C43-8FEE-7DB6DAFC556D}" dt="2025-03-25T12:56:24.617" v="220" actId="26606"/>
          <ac:spMkLst>
            <pc:docMk/>
            <pc:sldMk cId="0" sldId="257"/>
            <ac:spMk id="10" creationId="{DB17E863-922E-4C26-BD64-E8FD41D28661}"/>
          </ac:spMkLst>
        </pc:spChg>
        <pc:spChg chg="add del">
          <ac:chgData name="Sanchay Tiwari" userId="7622fbc3b72aa1b5" providerId="LiveId" clId="{2FCC7D7D-D157-8C43-8FEE-7DB6DAFC556D}" dt="2025-03-25T12:49:54.393" v="178" actId="26606"/>
          <ac:spMkLst>
            <pc:docMk/>
            <pc:sldMk cId="0" sldId="257"/>
            <ac:spMk id="11" creationId="{D4974D33-8DC5-464E-8C6D-BE58F0669C17}"/>
          </ac:spMkLst>
        </pc:spChg>
        <pc:spChg chg="add">
          <ac:chgData name="Sanchay Tiwari" userId="7622fbc3b72aa1b5" providerId="LiveId" clId="{2FCC7D7D-D157-8C43-8FEE-7DB6DAFC556D}" dt="2025-03-25T12:56:24.617" v="220" actId="26606"/>
          <ac:spMkLst>
            <pc:docMk/>
            <pc:sldMk cId="0" sldId="257"/>
            <ac:spMk id="15" creationId="{327D73B4-9F5C-4A64-A179-51B9500CB8B5}"/>
          </ac:spMkLst>
        </pc:spChg>
        <pc:spChg chg="add">
          <ac:chgData name="Sanchay Tiwari" userId="7622fbc3b72aa1b5" providerId="LiveId" clId="{2FCC7D7D-D157-8C43-8FEE-7DB6DAFC556D}" dt="2025-03-25T12:56:24.617" v="220" actId="26606"/>
          <ac:spMkLst>
            <pc:docMk/>
            <pc:sldMk cId="0" sldId="257"/>
            <ac:spMk id="17" creationId="{C1F06963-6374-4B48-844F-071A9BAAAE02}"/>
          </ac:spMkLst>
        </pc:spChg>
        <pc:spChg chg="add">
          <ac:chgData name="Sanchay Tiwari" userId="7622fbc3b72aa1b5" providerId="LiveId" clId="{2FCC7D7D-D157-8C43-8FEE-7DB6DAFC556D}" dt="2025-03-25T12:56:24.617" v="220" actId="26606"/>
          <ac:spMkLst>
            <pc:docMk/>
            <pc:sldMk cId="0" sldId="257"/>
            <ac:spMk id="19" creationId="{6CB927A4-E432-4310-9CD5-E89FF5063179}"/>
          </ac:spMkLst>
        </pc:spChg>
        <pc:spChg chg="add">
          <ac:chgData name="Sanchay Tiwari" userId="7622fbc3b72aa1b5" providerId="LiveId" clId="{2FCC7D7D-D157-8C43-8FEE-7DB6DAFC556D}" dt="2025-03-25T12:56:24.617" v="220" actId="26606"/>
          <ac:spMkLst>
            <pc:docMk/>
            <pc:sldMk cId="0" sldId="257"/>
            <ac:spMk id="21" creationId="{1453BF6C-B012-48B7-B4E8-6D7AC7C27D02}"/>
          </ac:spMkLst>
        </pc:spChg>
        <pc:spChg chg="add">
          <ac:chgData name="Sanchay Tiwari" userId="7622fbc3b72aa1b5" providerId="LiveId" clId="{2FCC7D7D-D157-8C43-8FEE-7DB6DAFC556D}" dt="2025-03-25T12:56:24.617" v="220" actId="26606"/>
          <ac:spMkLst>
            <pc:docMk/>
            <pc:sldMk cId="0" sldId="257"/>
            <ac:spMk id="23" creationId="{E3020543-B24B-4EC4-8FFC-8DD88EEA91A8}"/>
          </ac:spMkLst>
        </pc:spChg>
        <pc:picChg chg="add del">
          <ac:chgData name="Sanchay Tiwari" userId="7622fbc3b72aa1b5" providerId="LiveId" clId="{2FCC7D7D-D157-8C43-8FEE-7DB6DAFC556D}" dt="2025-03-25T12:49:54.393" v="178" actId="26606"/>
          <ac:picMkLst>
            <pc:docMk/>
            <pc:sldMk cId="0" sldId="257"/>
            <ac:picMk id="5" creationId="{B64C71C0-0A4C-9F5B-757A-2E061F03E58D}"/>
          </ac:picMkLst>
        </pc:picChg>
        <pc:cxnChg chg="add">
          <ac:chgData name="Sanchay Tiwari" userId="7622fbc3b72aa1b5" providerId="LiveId" clId="{2FCC7D7D-D157-8C43-8FEE-7DB6DAFC556D}" dt="2025-03-25T12:56:24.617" v="220" actId="26606"/>
          <ac:cxnSpMkLst>
            <pc:docMk/>
            <pc:sldMk cId="0" sldId="257"/>
            <ac:cxnSpMk id="25" creationId="{C49DA8F6-BCC1-4447-B54C-57856834B94B}"/>
          </ac:cxnSpMkLst>
        </pc:cxnChg>
      </pc:sldChg>
      <pc:sldChg chg="addSp delSp modSp mod setBg">
        <pc:chgData name="Sanchay Tiwari" userId="7622fbc3b72aa1b5" providerId="LiveId" clId="{2FCC7D7D-D157-8C43-8FEE-7DB6DAFC556D}" dt="2025-03-25T14:15:50.669" v="391" actId="113"/>
        <pc:sldMkLst>
          <pc:docMk/>
          <pc:sldMk cId="0" sldId="258"/>
        </pc:sldMkLst>
        <pc:spChg chg="mod">
          <ac:chgData name="Sanchay Tiwari" userId="7622fbc3b72aa1b5" providerId="LiveId" clId="{2FCC7D7D-D157-8C43-8FEE-7DB6DAFC556D}" dt="2025-03-25T12:53:16.974" v="207" actId="14100"/>
          <ac:spMkLst>
            <pc:docMk/>
            <pc:sldMk cId="0" sldId="258"/>
            <ac:spMk id="2" creationId="{00000000-0000-0000-0000-000000000000}"/>
          </ac:spMkLst>
        </pc:spChg>
        <pc:spChg chg="del mod">
          <ac:chgData name="Sanchay Tiwari" userId="7622fbc3b72aa1b5" providerId="LiveId" clId="{2FCC7D7D-D157-8C43-8FEE-7DB6DAFC556D}" dt="2025-03-25T12:52:17.336" v="196" actId="26606"/>
          <ac:spMkLst>
            <pc:docMk/>
            <pc:sldMk cId="0" sldId="258"/>
            <ac:spMk id="3" creationId="{00000000-0000-0000-0000-000000000000}"/>
          </ac:spMkLst>
        </pc:spChg>
        <pc:spChg chg="add">
          <ac:chgData name="Sanchay Tiwari" userId="7622fbc3b72aa1b5" providerId="LiveId" clId="{2FCC7D7D-D157-8C43-8FEE-7DB6DAFC556D}" dt="2025-03-25T12:52:17.336" v="196" actId="26606"/>
          <ac:spMkLst>
            <pc:docMk/>
            <pc:sldMk cId="0" sldId="258"/>
            <ac:spMk id="9" creationId="{2659FDB4-FCBE-4A89-B46D-43D4FA54464D}"/>
          </ac:spMkLst>
        </pc:spChg>
        <pc:spChg chg="add">
          <ac:chgData name="Sanchay Tiwari" userId="7622fbc3b72aa1b5" providerId="LiveId" clId="{2FCC7D7D-D157-8C43-8FEE-7DB6DAFC556D}" dt="2025-03-25T12:52:17.336" v="196" actId="26606"/>
          <ac:spMkLst>
            <pc:docMk/>
            <pc:sldMk cId="0" sldId="258"/>
            <ac:spMk id="13" creationId="{58BDB0EE-D238-415B-9ED8-62AA6AB2AAD1}"/>
          </ac:spMkLst>
        </pc:spChg>
        <pc:spChg chg="add">
          <ac:chgData name="Sanchay Tiwari" userId="7622fbc3b72aa1b5" providerId="LiveId" clId="{2FCC7D7D-D157-8C43-8FEE-7DB6DAFC556D}" dt="2025-03-25T12:52:17.336" v="196" actId="26606"/>
          <ac:spMkLst>
            <pc:docMk/>
            <pc:sldMk cId="0" sldId="258"/>
            <ac:spMk id="15" creationId="{C5B55FC3-961D-4325-82F1-DE92B0D04E03}"/>
          </ac:spMkLst>
        </pc:spChg>
        <pc:spChg chg="add">
          <ac:chgData name="Sanchay Tiwari" userId="7622fbc3b72aa1b5" providerId="LiveId" clId="{2FCC7D7D-D157-8C43-8FEE-7DB6DAFC556D}" dt="2025-03-25T12:52:17.336" v="196" actId="26606"/>
          <ac:spMkLst>
            <pc:docMk/>
            <pc:sldMk cId="0" sldId="258"/>
            <ac:spMk id="17" creationId="{4C8AB332-D09E-4F28-943C-DABDD4716A3C}"/>
          </ac:spMkLst>
        </pc:spChg>
        <pc:graphicFrameChg chg="add mod modGraphic">
          <ac:chgData name="Sanchay Tiwari" userId="7622fbc3b72aa1b5" providerId="LiveId" clId="{2FCC7D7D-D157-8C43-8FEE-7DB6DAFC556D}" dt="2025-03-25T14:15:50.669" v="391" actId="113"/>
          <ac:graphicFrameMkLst>
            <pc:docMk/>
            <pc:sldMk cId="0" sldId="258"/>
            <ac:graphicFrameMk id="5" creationId="{1C5D9F3E-9033-1FF4-437C-961BA879C164}"/>
          </ac:graphicFrameMkLst>
        </pc:graphicFrameChg>
        <pc:cxnChg chg="add">
          <ac:chgData name="Sanchay Tiwari" userId="7622fbc3b72aa1b5" providerId="LiveId" clId="{2FCC7D7D-D157-8C43-8FEE-7DB6DAFC556D}" dt="2025-03-25T12:52:17.336" v="196" actId="26606"/>
          <ac:cxnSpMkLst>
            <pc:docMk/>
            <pc:sldMk cId="0" sldId="258"/>
            <ac:cxnSpMk id="11" creationId="{C8F51B3F-8331-4E4A-AE96-D47B1006EEAD}"/>
          </ac:cxnSpMkLst>
        </pc:cxnChg>
      </pc:sldChg>
      <pc:sldChg chg="addSp delSp modSp mod setBg">
        <pc:chgData name="Sanchay Tiwari" userId="7622fbc3b72aa1b5" providerId="LiveId" clId="{2FCC7D7D-D157-8C43-8FEE-7DB6DAFC556D}" dt="2025-03-25T13:02:44.715" v="277" actId="207"/>
        <pc:sldMkLst>
          <pc:docMk/>
          <pc:sldMk cId="0" sldId="259"/>
        </pc:sldMkLst>
        <pc:spChg chg="mod">
          <ac:chgData name="Sanchay Tiwari" userId="7622fbc3b72aa1b5" providerId="LiveId" clId="{2FCC7D7D-D157-8C43-8FEE-7DB6DAFC556D}" dt="2025-03-25T12:58:15.321" v="239" actId="26606"/>
          <ac:spMkLst>
            <pc:docMk/>
            <pc:sldMk cId="0" sldId="259"/>
            <ac:spMk id="2" creationId="{00000000-0000-0000-0000-000000000000}"/>
          </ac:spMkLst>
        </pc:spChg>
        <pc:spChg chg="del mod">
          <ac:chgData name="Sanchay Tiwari" userId="7622fbc3b72aa1b5" providerId="LiveId" clId="{2FCC7D7D-D157-8C43-8FEE-7DB6DAFC556D}" dt="2025-03-25T12:58:15.321" v="239" actId="26606"/>
          <ac:spMkLst>
            <pc:docMk/>
            <pc:sldMk cId="0" sldId="259"/>
            <ac:spMk id="3" creationId="{00000000-0000-0000-0000-000000000000}"/>
          </ac:spMkLst>
        </pc:spChg>
        <pc:spChg chg="add">
          <ac:chgData name="Sanchay Tiwari" userId="7622fbc3b72aa1b5" providerId="LiveId" clId="{2FCC7D7D-D157-8C43-8FEE-7DB6DAFC556D}" dt="2025-03-25T12:58:15.321" v="239" actId="26606"/>
          <ac:spMkLst>
            <pc:docMk/>
            <pc:sldMk cId="0" sldId="259"/>
            <ac:spMk id="9" creationId="{C05CBC3C-2E5A-4839-8B9B-2E5A6ADF0F58}"/>
          </ac:spMkLst>
        </pc:spChg>
        <pc:spChg chg="add">
          <ac:chgData name="Sanchay Tiwari" userId="7622fbc3b72aa1b5" providerId="LiveId" clId="{2FCC7D7D-D157-8C43-8FEE-7DB6DAFC556D}" dt="2025-03-25T12:58:15.321" v="239" actId="26606"/>
          <ac:spMkLst>
            <pc:docMk/>
            <pc:sldMk cId="0" sldId="259"/>
            <ac:spMk id="11" creationId="{DB5B423A-57CC-4C58-AA26-8E2E862B03A0}"/>
          </ac:spMkLst>
        </pc:spChg>
        <pc:graphicFrameChg chg="add mod modGraphic">
          <ac:chgData name="Sanchay Tiwari" userId="7622fbc3b72aa1b5" providerId="LiveId" clId="{2FCC7D7D-D157-8C43-8FEE-7DB6DAFC556D}" dt="2025-03-25T13:02:44.715" v="277" actId="207"/>
          <ac:graphicFrameMkLst>
            <pc:docMk/>
            <pc:sldMk cId="0" sldId="259"/>
            <ac:graphicFrameMk id="5" creationId="{813DB91E-2051-1C50-48F2-39B4A992083A}"/>
          </ac:graphicFrameMkLst>
        </pc:graphicFrameChg>
      </pc:sldChg>
      <pc:sldChg chg="addSp delSp modSp mod setBg">
        <pc:chgData name="Sanchay Tiwari" userId="7622fbc3b72aa1b5" providerId="LiveId" clId="{2FCC7D7D-D157-8C43-8FEE-7DB6DAFC556D}" dt="2025-03-25T13:08:28.745" v="321" actId="207"/>
        <pc:sldMkLst>
          <pc:docMk/>
          <pc:sldMk cId="0" sldId="260"/>
        </pc:sldMkLst>
        <pc:spChg chg="mod">
          <ac:chgData name="Sanchay Tiwari" userId="7622fbc3b72aa1b5" providerId="LiveId" clId="{2FCC7D7D-D157-8C43-8FEE-7DB6DAFC556D}" dt="2025-03-25T13:07:26.088" v="315" actId="403"/>
          <ac:spMkLst>
            <pc:docMk/>
            <pc:sldMk cId="0" sldId="260"/>
            <ac:spMk id="2" creationId="{00000000-0000-0000-0000-000000000000}"/>
          </ac:spMkLst>
        </pc:spChg>
        <pc:spChg chg="add del mod">
          <ac:chgData name="Sanchay Tiwari" userId="7622fbc3b72aa1b5" providerId="LiveId" clId="{2FCC7D7D-D157-8C43-8FEE-7DB6DAFC556D}" dt="2025-03-25T13:03:18.025" v="280" actId="26606"/>
          <ac:spMkLst>
            <pc:docMk/>
            <pc:sldMk cId="0" sldId="260"/>
            <ac:spMk id="3" creationId="{00000000-0000-0000-0000-000000000000}"/>
          </ac:spMkLst>
        </pc:spChg>
        <pc:spChg chg="add del">
          <ac:chgData name="Sanchay Tiwari" userId="7622fbc3b72aa1b5" providerId="LiveId" clId="{2FCC7D7D-D157-8C43-8FEE-7DB6DAFC556D}" dt="2025-03-25T13:03:17.989" v="279" actId="26606"/>
          <ac:spMkLst>
            <pc:docMk/>
            <pc:sldMk cId="0" sldId="260"/>
            <ac:spMk id="9" creationId="{2E442304-DDBD-4F7B-8017-36BCC863FB40}"/>
          </ac:spMkLst>
        </pc:spChg>
        <pc:spChg chg="add del">
          <ac:chgData name="Sanchay Tiwari" userId="7622fbc3b72aa1b5" providerId="LiveId" clId="{2FCC7D7D-D157-8C43-8FEE-7DB6DAFC556D}" dt="2025-03-25T13:03:17.989" v="279" actId="26606"/>
          <ac:spMkLst>
            <pc:docMk/>
            <pc:sldMk cId="0" sldId="260"/>
            <ac:spMk id="11" creationId="{5E107275-3853-46FD-A241-DE4355A42675}"/>
          </ac:spMkLst>
        </pc:spChg>
        <pc:spChg chg="add del">
          <ac:chgData name="Sanchay Tiwari" userId="7622fbc3b72aa1b5" providerId="LiveId" clId="{2FCC7D7D-D157-8C43-8FEE-7DB6DAFC556D}" dt="2025-03-25T13:05:27.738" v="297" actId="26606"/>
          <ac:spMkLst>
            <pc:docMk/>
            <pc:sldMk cId="0" sldId="260"/>
            <ac:spMk id="13" creationId="{5F937BBF-9326-4230-AB1B-F1795E350559}"/>
          </ac:spMkLst>
        </pc:spChg>
        <pc:spChg chg="add del">
          <ac:chgData name="Sanchay Tiwari" userId="7622fbc3b72aa1b5" providerId="LiveId" clId="{2FCC7D7D-D157-8C43-8FEE-7DB6DAFC556D}" dt="2025-03-25T13:05:27.738" v="297" actId="26606"/>
          <ac:spMkLst>
            <pc:docMk/>
            <pc:sldMk cId="0" sldId="260"/>
            <ac:spMk id="14" creationId="{BC68A55F-7B32-44D8-AEE5-1AF40532656C}"/>
          </ac:spMkLst>
        </pc:spChg>
        <pc:spChg chg="add del">
          <ac:chgData name="Sanchay Tiwari" userId="7622fbc3b72aa1b5" providerId="LiveId" clId="{2FCC7D7D-D157-8C43-8FEE-7DB6DAFC556D}" dt="2025-03-25T13:05:27.738" v="297" actId="26606"/>
          <ac:spMkLst>
            <pc:docMk/>
            <pc:sldMk cId="0" sldId="260"/>
            <ac:spMk id="15" creationId="{CD1AAA2C-FBBE-42AA-B869-31D524B7653F}"/>
          </ac:spMkLst>
        </pc:spChg>
        <pc:spChg chg="add">
          <ac:chgData name="Sanchay Tiwari" userId="7622fbc3b72aa1b5" providerId="LiveId" clId="{2FCC7D7D-D157-8C43-8FEE-7DB6DAFC556D}" dt="2025-03-25T13:05:27.738" v="297" actId="26606"/>
          <ac:spMkLst>
            <pc:docMk/>
            <pc:sldMk cId="0" sldId="260"/>
            <ac:spMk id="21" creationId="{BACC6370-2D7E-4714-9D71-7542949D7D5D}"/>
          </ac:spMkLst>
        </pc:spChg>
        <pc:spChg chg="add">
          <ac:chgData name="Sanchay Tiwari" userId="7622fbc3b72aa1b5" providerId="LiveId" clId="{2FCC7D7D-D157-8C43-8FEE-7DB6DAFC556D}" dt="2025-03-25T13:05:27.738" v="297" actId="26606"/>
          <ac:spMkLst>
            <pc:docMk/>
            <pc:sldMk cId="0" sldId="260"/>
            <ac:spMk id="23" creationId="{F68B3F68-107C-434F-AA38-110D5EA91B85}"/>
          </ac:spMkLst>
        </pc:spChg>
        <pc:spChg chg="add">
          <ac:chgData name="Sanchay Tiwari" userId="7622fbc3b72aa1b5" providerId="LiveId" clId="{2FCC7D7D-D157-8C43-8FEE-7DB6DAFC556D}" dt="2025-03-25T13:05:27.738" v="297" actId="26606"/>
          <ac:spMkLst>
            <pc:docMk/>
            <pc:sldMk cId="0" sldId="260"/>
            <ac:spMk id="25" creationId="{AAD0DBB9-1A4B-4391-81D4-CB19F9AB918A}"/>
          </ac:spMkLst>
        </pc:spChg>
        <pc:spChg chg="add">
          <ac:chgData name="Sanchay Tiwari" userId="7622fbc3b72aa1b5" providerId="LiveId" clId="{2FCC7D7D-D157-8C43-8FEE-7DB6DAFC556D}" dt="2025-03-25T13:05:27.738" v="297" actId="26606"/>
          <ac:spMkLst>
            <pc:docMk/>
            <pc:sldMk cId="0" sldId="260"/>
            <ac:spMk id="27" creationId="{063BBA22-50EA-4C4D-BE05-F1CE4E63AA56}"/>
          </ac:spMkLst>
        </pc:spChg>
        <pc:graphicFrameChg chg="add del">
          <ac:chgData name="Sanchay Tiwari" userId="7622fbc3b72aa1b5" providerId="LiveId" clId="{2FCC7D7D-D157-8C43-8FEE-7DB6DAFC556D}" dt="2025-03-25T13:03:17.989" v="279" actId="26606"/>
          <ac:graphicFrameMkLst>
            <pc:docMk/>
            <pc:sldMk cId="0" sldId="260"/>
            <ac:graphicFrameMk id="5" creationId="{A7209996-10D7-B6B5-CFF8-C8CCC73953AD}"/>
          </ac:graphicFrameMkLst>
        </pc:graphicFrameChg>
        <pc:graphicFrameChg chg="add mod modGraphic">
          <ac:chgData name="Sanchay Tiwari" userId="7622fbc3b72aa1b5" providerId="LiveId" clId="{2FCC7D7D-D157-8C43-8FEE-7DB6DAFC556D}" dt="2025-03-25T13:08:28.745" v="321" actId="207"/>
          <ac:graphicFrameMkLst>
            <pc:docMk/>
            <pc:sldMk cId="0" sldId="260"/>
            <ac:graphicFrameMk id="16" creationId="{0F63A132-AA83-4F7D-805C-8DD2C7486A35}"/>
          </ac:graphicFrameMkLst>
        </pc:graphicFrameChg>
      </pc:sldChg>
      <pc:sldChg chg="addSp delSp modSp mod setBg">
        <pc:chgData name="Sanchay Tiwari" userId="7622fbc3b72aa1b5" providerId="LiveId" clId="{2FCC7D7D-D157-8C43-8FEE-7DB6DAFC556D}" dt="2025-03-25T13:53:07.553" v="351" actId="207"/>
        <pc:sldMkLst>
          <pc:docMk/>
          <pc:sldMk cId="0" sldId="261"/>
        </pc:sldMkLst>
        <pc:spChg chg="mod">
          <ac:chgData name="Sanchay Tiwari" userId="7622fbc3b72aa1b5" providerId="LiveId" clId="{2FCC7D7D-D157-8C43-8FEE-7DB6DAFC556D}" dt="2025-03-25T13:52:43.020" v="348" actId="207"/>
          <ac:spMkLst>
            <pc:docMk/>
            <pc:sldMk cId="0" sldId="261"/>
            <ac:spMk id="2" creationId="{00000000-0000-0000-0000-000000000000}"/>
          </ac:spMkLst>
        </pc:spChg>
        <pc:spChg chg="add del mod">
          <ac:chgData name="Sanchay Tiwari" userId="7622fbc3b72aa1b5" providerId="LiveId" clId="{2FCC7D7D-D157-8C43-8FEE-7DB6DAFC556D}" dt="2025-03-25T13:45:29.579" v="324" actId="26606"/>
          <ac:spMkLst>
            <pc:docMk/>
            <pc:sldMk cId="0" sldId="261"/>
            <ac:spMk id="3" creationId="{00000000-0000-0000-0000-000000000000}"/>
          </ac:spMkLst>
        </pc:spChg>
        <pc:spChg chg="add del">
          <ac:chgData name="Sanchay Tiwari" userId="7622fbc3b72aa1b5" providerId="LiveId" clId="{2FCC7D7D-D157-8C43-8FEE-7DB6DAFC556D}" dt="2025-03-25T13:45:29.558" v="323" actId="26606"/>
          <ac:spMkLst>
            <pc:docMk/>
            <pc:sldMk cId="0" sldId="261"/>
            <ac:spMk id="9" creationId="{C05CBC3C-2E5A-4839-8B9B-2E5A6ADF0F58}"/>
          </ac:spMkLst>
        </pc:spChg>
        <pc:spChg chg="add del">
          <ac:chgData name="Sanchay Tiwari" userId="7622fbc3b72aa1b5" providerId="LiveId" clId="{2FCC7D7D-D157-8C43-8FEE-7DB6DAFC556D}" dt="2025-03-25T13:45:29.558" v="323" actId="26606"/>
          <ac:spMkLst>
            <pc:docMk/>
            <pc:sldMk cId="0" sldId="261"/>
            <ac:spMk id="11" creationId="{DB5B423A-57CC-4C58-AA26-8E2E862B03A0}"/>
          </ac:spMkLst>
        </pc:spChg>
        <pc:spChg chg="add">
          <ac:chgData name="Sanchay Tiwari" userId="7622fbc3b72aa1b5" providerId="LiveId" clId="{2FCC7D7D-D157-8C43-8FEE-7DB6DAFC556D}" dt="2025-03-25T13:45:29.579" v="324" actId="26606"/>
          <ac:spMkLst>
            <pc:docMk/>
            <pc:sldMk cId="0" sldId="261"/>
            <ac:spMk id="13" creationId="{9DECDBF4-02B6-4BB4-B65B-B8107AD6A9E8}"/>
          </ac:spMkLst>
        </pc:spChg>
        <pc:spChg chg="add">
          <ac:chgData name="Sanchay Tiwari" userId="7622fbc3b72aa1b5" providerId="LiveId" clId="{2FCC7D7D-D157-8C43-8FEE-7DB6DAFC556D}" dt="2025-03-25T13:45:29.579" v="324" actId="26606"/>
          <ac:spMkLst>
            <pc:docMk/>
            <pc:sldMk cId="0" sldId="261"/>
            <ac:spMk id="14" creationId="{53B021B3-DE93-4AB7-8A18-CF5F1CED88B8}"/>
          </ac:spMkLst>
        </pc:spChg>
        <pc:spChg chg="add">
          <ac:chgData name="Sanchay Tiwari" userId="7622fbc3b72aa1b5" providerId="LiveId" clId="{2FCC7D7D-D157-8C43-8FEE-7DB6DAFC556D}" dt="2025-03-25T13:45:29.579" v="324" actId="26606"/>
          <ac:spMkLst>
            <pc:docMk/>
            <pc:sldMk cId="0" sldId="261"/>
            <ac:spMk id="15" creationId="{52D502E5-F6B4-4D58-B4AE-FC466FF15EE8}"/>
          </ac:spMkLst>
        </pc:spChg>
        <pc:graphicFrameChg chg="add del">
          <ac:chgData name="Sanchay Tiwari" userId="7622fbc3b72aa1b5" providerId="LiveId" clId="{2FCC7D7D-D157-8C43-8FEE-7DB6DAFC556D}" dt="2025-03-25T13:45:29.558" v="323" actId="26606"/>
          <ac:graphicFrameMkLst>
            <pc:docMk/>
            <pc:sldMk cId="0" sldId="261"/>
            <ac:graphicFrameMk id="5" creationId="{A4C1D579-A22C-BE6F-254E-4BE3CC4DC31F}"/>
          </ac:graphicFrameMkLst>
        </pc:graphicFrameChg>
        <pc:graphicFrameChg chg="add mod modGraphic">
          <ac:chgData name="Sanchay Tiwari" userId="7622fbc3b72aa1b5" providerId="LiveId" clId="{2FCC7D7D-D157-8C43-8FEE-7DB6DAFC556D}" dt="2025-03-25T13:53:07.553" v="351" actId="207"/>
          <ac:graphicFrameMkLst>
            <pc:docMk/>
            <pc:sldMk cId="0" sldId="261"/>
            <ac:graphicFrameMk id="16" creationId="{F18738F6-608E-BE57-A320-DD2820F593D1}"/>
          </ac:graphicFrameMkLst>
        </pc:graphicFrameChg>
      </pc:sldChg>
      <pc:sldChg chg="addSp modSp mod setBg">
        <pc:chgData name="Sanchay Tiwari" userId="7622fbc3b72aa1b5" providerId="LiveId" clId="{2FCC7D7D-D157-8C43-8FEE-7DB6DAFC556D}" dt="2025-03-25T14:03:06.885" v="378" actId="27636"/>
        <pc:sldMkLst>
          <pc:docMk/>
          <pc:sldMk cId="0" sldId="262"/>
        </pc:sldMkLst>
        <pc:spChg chg="mod">
          <ac:chgData name="Sanchay Tiwari" userId="7622fbc3b72aa1b5" providerId="LiveId" clId="{2FCC7D7D-D157-8C43-8FEE-7DB6DAFC556D}" dt="2025-03-25T14:00:33.254" v="376" actId="207"/>
          <ac:spMkLst>
            <pc:docMk/>
            <pc:sldMk cId="0" sldId="262"/>
            <ac:spMk id="2" creationId="{00000000-0000-0000-0000-000000000000}"/>
          </ac:spMkLst>
        </pc:spChg>
        <pc:spChg chg="mod">
          <ac:chgData name="Sanchay Tiwari" userId="7622fbc3b72aa1b5" providerId="LiveId" clId="{2FCC7D7D-D157-8C43-8FEE-7DB6DAFC556D}" dt="2025-03-25T14:03:06.885" v="378" actId="27636"/>
          <ac:spMkLst>
            <pc:docMk/>
            <pc:sldMk cId="0" sldId="262"/>
            <ac:spMk id="3" creationId="{00000000-0000-0000-0000-000000000000}"/>
          </ac:spMkLst>
        </pc:spChg>
        <pc:spChg chg="add">
          <ac:chgData name="Sanchay Tiwari" userId="7622fbc3b72aa1b5" providerId="LiveId" clId="{2FCC7D7D-D157-8C43-8FEE-7DB6DAFC556D}" dt="2025-03-25T13:55:00.957" v="352" actId="26606"/>
          <ac:spMkLst>
            <pc:docMk/>
            <pc:sldMk cId="0" sldId="262"/>
            <ac:spMk id="8" creationId="{C05CBC3C-2E5A-4839-8B9B-2E5A6ADF0F58}"/>
          </ac:spMkLst>
        </pc:spChg>
        <pc:spChg chg="add">
          <ac:chgData name="Sanchay Tiwari" userId="7622fbc3b72aa1b5" providerId="LiveId" clId="{2FCC7D7D-D157-8C43-8FEE-7DB6DAFC556D}" dt="2025-03-25T13:55:00.957" v="352" actId="26606"/>
          <ac:spMkLst>
            <pc:docMk/>
            <pc:sldMk cId="0" sldId="262"/>
            <ac:spMk id="10" creationId="{827FF362-FC97-4BF5-949B-D4ADFA26E457}"/>
          </ac:spMkLst>
        </pc:spChg>
      </pc:sldChg>
      <pc:sldChg chg="addSp delSp modSp new mod setBg">
        <pc:chgData name="Sanchay Tiwari" userId="7622fbc3b72aa1b5" providerId="LiveId" clId="{2FCC7D7D-D157-8C43-8FEE-7DB6DAFC556D}" dt="2025-03-25T14:11:47.938" v="379" actId="403"/>
        <pc:sldMkLst>
          <pc:docMk/>
          <pc:sldMk cId="2946436904" sldId="263"/>
        </pc:sldMkLst>
        <pc:spChg chg="mod">
          <ac:chgData name="Sanchay Tiwari" userId="7622fbc3b72aa1b5" providerId="LiveId" clId="{2FCC7D7D-D157-8C43-8FEE-7DB6DAFC556D}" dt="2025-03-25T12:48:42.836" v="168" actId="26606"/>
          <ac:spMkLst>
            <pc:docMk/>
            <pc:sldMk cId="2946436904" sldId="263"/>
            <ac:spMk id="2" creationId="{0FE3E479-8E1F-2ECF-99CD-21A9DEF6540E}"/>
          </ac:spMkLst>
        </pc:spChg>
        <pc:spChg chg="mod">
          <ac:chgData name="Sanchay Tiwari" userId="7622fbc3b72aa1b5" providerId="LiveId" clId="{2FCC7D7D-D157-8C43-8FEE-7DB6DAFC556D}" dt="2025-03-25T14:11:47.938" v="379" actId="403"/>
          <ac:spMkLst>
            <pc:docMk/>
            <pc:sldMk cId="2946436904" sldId="263"/>
            <ac:spMk id="3" creationId="{894590D4-291B-ED48-E979-D7FB80CA413A}"/>
          </ac:spMkLst>
        </pc:spChg>
        <pc:spChg chg="add del">
          <ac:chgData name="Sanchay Tiwari" userId="7622fbc3b72aa1b5" providerId="LiveId" clId="{2FCC7D7D-D157-8C43-8FEE-7DB6DAFC556D}" dt="2025-03-25T12:48:42.836" v="168" actId="26606"/>
          <ac:spMkLst>
            <pc:docMk/>
            <pc:sldMk cId="2946436904" sldId="263"/>
            <ac:spMk id="9" creationId="{C0763A76-9F1C-4FC5-82B7-DD475DA461B2}"/>
          </ac:spMkLst>
        </pc:spChg>
        <pc:spChg chg="add del">
          <ac:chgData name="Sanchay Tiwari" userId="7622fbc3b72aa1b5" providerId="LiveId" clId="{2FCC7D7D-D157-8C43-8FEE-7DB6DAFC556D}" dt="2025-03-25T12:48:42.836" v="168" actId="26606"/>
          <ac:spMkLst>
            <pc:docMk/>
            <pc:sldMk cId="2946436904" sldId="263"/>
            <ac:spMk id="11" creationId="{E81BF4F6-F2CF-4984-9D14-D6966D92F99F}"/>
          </ac:spMkLst>
        </pc:spChg>
        <pc:spChg chg="add">
          <ac:chgData name="Sanchay Tiwari" userId="7622fbc3b72aa1b5" providerId="LiveId" clId="{2FCC7D7D-D157-8C43-8FEE-7DB6DAFC556D}" dt="2025-03-25T12:48:42.836" v="168" actId="26606"/>
          <ac:spMkLst>
            <pc:docMk/>
            <pc:sldMk cId="2946436904" sldId="263"/>
            <ac:spMk id="16" creationId="{F13C74B1-5B17-4795-BED0-7140497B445A}"/>
          </ac:spMkLst>
        </pc:spChg>
        <pc:spChg chg="add">
          <ac:chgData name="Sanchay Tiwari" userId="7622fbc3b72aa1b5" providerId="LiveId" clId="{2FCC7D7D-D157-8C43-8FEE-7DB6DAFC556D}" dt="2025-03-25T12:48:42.836" v="168" actId="26606"/>
          <ac:spMkLst>
            <pc:docMk/>
            <pc:sldMk cId="2946436904" sldId="263"/>
            <ac:spMk id="18" creationId="{D4974D33-8DC5-464E-8C6D-BE58F0669C17}"/>
          </ac:spMkLst>
        </pc:spChg>
        <pc:picChg chg="add mod">
          <ac:chgData name="Sanchay Tiwari" userId="7622fbc3b72aa1b5" providerId="LiveId" clId="{2FCC7D7D-D157-8C43-8FEE-7DB6DAFC556D}" dt="2025-03-25T12:48:42.836" v="168" actId="26606"/>
          <ac:picMkLst>
            <pc:docMk/>
            <pc:sldMk cId="2946436904" sldId="263"/>
            <ac:picMk id="5" creationId="{A2AE8CC7-5915-8C6A-0229-FA126BCFC03A}"/>
          </ac:picMkLst>
        </pc:picChg>
      </pc:sldChg>
      <pc:sldChg chg="modSp new del mod">
        <pc:chgData name="Sanchay Tiwari" userId="7622fbc3b72aa1b5" providerId="LiveId" clId="{2FCC7D7D-D157-8C43-8FEE-7DB6DAFC556D}" dt="2025-03-24T14:16:59.463" v="26" actId="2696"/>
        <pc:sldMkLst>
          <pc:docMk/>
          <pc:sldMk cId="3392120057" sldId="264"/>
        </pc:sldMkLst>
        <pc:spChg chg="mod">
          <ac:chgData name="Sanchay Tiwari" userId="7622fbc3b72aa1b5" providerId="LiveId" clId="{2FCC7D7D-D157-8C43-8FEE-7DB6DAFC556D}" dt="2025-03-24T14:12:53.918" v="18"/>
          <ac:spMkLst>
            <pc:docMk/>
            <pc:sldMk cId="3392120057" sldId="264"/>
            <ac:spMk id="3" creationId="{B50B75D4-EC64-1FD9-15A0-A5914597DE1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7D7BA-7D47-4525-9062-83A4BA6DB7D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062BF1A-F850-43A9-BA38-4AD12E9CA547}">
      <dgm:prSet custT="1"/>
      <dgm:spPr>
        <a:solidFill>
          <a:srgbClr val="002060"/>
        </a:solidFill>
      </dgm:spPr>
      <dgm:t>
        <a:bodyPr/>
        <a:lstStyle/>
        <a:p>
          <a:pPr algn="just"/>
          <a:r>
            <a:rPr lang="en-US" sz="2800" b="1" u="sng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Soliloquy</a:t>
          </a:r>
          <a:r>
            <a:rPr lang="en-US" sz="2800" b="1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A character speaks their inner thoughts aloud, usually alone on stage (e.g., Hamlet's 'To be or not to be').</a:t>
          </a:r>
        </a:p>
      </dgm:t>
    </dgm:pt>
    <dgm:pt modelId="{3E6D21A4-003F-4644-82E1-5D8A0A9283C0}" type="parTrans" cxnId="{BD30150B-02B9-4CDB-ADAD-40C3E35A7956}">
      <dgm:prSet/>
      <dgm:spPr/>
      <dgm:t>
        <a:bodyPr/>
        <a:lstStyle/>
        <a:p>
          <a:endParaRPr lang="en-US"/>
        </a:p>
      </dgm:t>
    </dgm:pt>
    <dgm:pt modelId="{A78052F8-F789-4D39-B5DE-11DA4CD0D699}" type="sibTrans" cxnId="{BD30150B-02B9-4CDB-ADAD-40C3E35A7956}">
      <dgm:prSet/>
      <dgm:spPr/>
      <dgm:t>
        <a:bodyPr/>
        <a:lstStyle/>
        <a:p>
          <a:endParaRPr lang="en-US"/>
        </a:p>
      </dgm:t>
    </dgm:pt>
    <dgm:pt modelId="{4DE302EC-A8BF-4540-AD1C-A19C99AC03F1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just"/>
          <a:r>
            <a:rPr lang="en-US" sz="2800" b="1" u="sng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Dramatic Monologue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A speech directed at another character or audience, often revealing hidden intentions (e.g., Browning's My Last Duchess).</a:t>
          </a:r>
        </a:p>
      </dgm:t>
    </dgm:pt>
    <dgm:pt modelId="{366917CA-FF94-469E-BFE8-68153494E2A5}" type="parTrans" cxnId="{F9F1F767-A76D-42A9-9904-B201E945574E}">
      <dgm:prSet/>
      <dgm:spPr/>
      <dgm:t>
        <a:bodyPr/>
        <a:lstStyle/>
        <a:p>
          <a:endParaRPr lang="en-US"/>
        </a:p>
      </dgm:t>
    </dgm:pt>
    <dgm:pt modelId="{B311BC33-D316-410F-943E-C2CB52AA7FCC}" type="sibTrans" cxnId="{F9F1F767-A76D-42A9-9904-B201E945574E}">
      <dgm:prSet/>
      <dgm:spPr/>
      <dgm:t>
        <a:bodyPr/>
        <a:lstStyle/>
        <a:p>
          <a:endParaRPr lang="en-US"/>
        </a:p>
      </dgm:t>
    </dgm:pt>
    <dgm:pt modelId="{F9D0C557-39CD-4DAA-9EC7-53FE5933414A}">
      <dgm:prSet custT="1"/>
      <dgm:spPr>
        <a:solidFill>
          <a:srgbClr val="7030A0"/>
        </a:solidFill>
      </dgm:spPr>
      <dgm:t>
        <a:bodyPr/>
        <a:lstStyle/>
        <a:p>
          <a:pPr algn="just"/>
          <a:r>
            <a:rPr lang="en-US" sz="2800" b="1" u="sng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Interior Monologue</a:t>
          </a:r>
          <a:r>
            <a:rPr lang="en-US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Represents a character’s inner thoughts in a narrative (e.g., stream-of-consciousness writing).</a:t>
          </a:r>
        </a:p>
      </dgm:t>
    </dgm:pt>
    <dgm:pt modelId="{9BC4DB61-CBCE-4387-9A32-DACD248C61BD}" type="parTrans" cxnId="{3637273D-4C78-4884-BEB2-A7EF9420AFD5}">
      <dgm:prSet/>
      <dgm:spPr/>
      <dgm:t>
        <a:bodyPr/>
        <a:lstStyle/>
        <a:p>
          <a:endParaRPr lang="en-US"/>
        </a:p>
      </dgm:t>
    </dgm:pt>
    <dgm:pt modelId="{EDCBA226-5023-47BF-A14A-DA4066EF05CF}" type="sibTrans" cxnId="{3637273D-4C78-4884-BEB2-A7EF9420AFD5}">
      <dgm:prSet/>
      <dgm:spPr/>
      <dgm:t>
        <a:bodyPr/>
        <a:lstStyle/>
        <a:p>
          <a:endParaRPr lang="en-US"/>
        </a:p>
      </dgm:t>
    </dgm:pt>
    <dgm:pt modelId="{1A23E573-7691-49CE-BB5E-EF88D232051B}" type="pres">
      <dgm:prSet presAssocID="{F387D7BA-7D47-4525-9062-83A4BA6DB7D7}" presName="root" presStyleCnt="0">
        <dgm:presLayoutVars>
          <dgm:dir/>
          <dgm:resizeHandles val="exact"/>
        </dgm:presLayoutVars>
      </dgm:prSet>
      <dgm:spPr/>
    </dgm:pt>
    <dgm:pt modelId="{F9A15EFD-9DC6-441A-834F-D4B2A259C369}" type="pres">
      <dgm:prSet presAssocID="{E062BF1A-F850-43A9-BA38-4AD12E9CA547}" presName="compNode" presStyleCnt="0"/>
      <dgm:spPr/>
    </dgm:pt>
    <dgm:pt modelId="{16E59496-E36A-4BB8-9A5E-4CF0DACB54B9}" type="pres">
      <dgm:prSet presAssocID="{E062BF1A-F850-43A9-BA38-4AD12E9CA547}" presName="bgRect" presStyleLbl="bgShp" presStyleIdx="0" presStyleCnt="3"/>
      <dgm:spPr/>
    </dgm:pt>
    <dgm:pt modelId="{5B32D37C-3FEF-4919-A3A4-B60442D56980}" type="pres">
      <dgm:prSet presAssocID="{E062BF1A-F850-43A9-BA38-4AD12E9CA54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ductor"/>
        </a:ext>
      </dgm:extLst>
    </dgm:pt>
    <dgm:pt modelId="{FDFA8940-18C9-4AF8-901A-B0DB9332BE12}" type="pres">
      <dgm:prSet presAssocID="{E062BF1A-F850-43A9-BA38-4AD12E9CA547}" presName="spaceRect" presStyleCnt="0"/>
      <dgm:spPr/>
    </dgm:pt>
    <dgm:pt modelId="{1658A8E0-D716-47F8-9074-DD5F7B493B05}" type="pres">
      <dgm:prSet presAssocID="{E062BF1A-F850-43A9-BA38-4AD12E9CA547}" presName="parTx" presStyleLbl="revTx" presStyleIdx="0" presStyleCnt="3">
        <dgm:presLayoutVars>
          <dgm:chMax val="0"/>
          <dgm:chPref val="0"/>
        </dgm:presLayoutVars>
      </dgm:prSet>
      <dgm:spPr/>
    </dgm:pt>
    <dgm:pt modelId="{419FB6F4-0CEC-459A-8628-8A6E3FB38214}" type="pres">
      <dgm:prSet presAssocID="{A78052F8-F789-4D39-B5DE-11DA4CD0D699}" presName="sibTrans" presStyleCnt="0"/>
      <dgm:spPr/>
    </dgm:pt>
    <dgm:pt modelId="{9D7AFA00-12C2-40DE-B56B-96B00AD50F09}" type="pres">
      <dgm:prSet presAssocID="{4DE302EC-A8BF-4540-AD1C-A19C99AC03F1}" presName="compNode" presStyleCnt="0"/>
      <dgm:spPr/>
    </dgm:pt>
    <dgm:pt modelId="{E3DC935D-CE16-4AB5-AA4B-FFB9AC0EAB48}" type="pres">
      <dgm:prSet presAssocID="{4DE302EC-A8BF-4540-AD1C-A19C99AC03F1}" presName="bgRect" presStyleLbl="bgShp" presStyleIdx="1" presStyleCnt="3"/>
      <dgm:spPr/>
    </dgm:pt>
    <dgm:pt modelId="{D234EC12-E3B1-4476-BDDD-0E2B6814F672}" type="pres">
      <dgm:prSet presAssocID="{4DE302EC-A8BF-4540-AD1C-A19C99AC03F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3257582E-6594-41F8-A29C-14D6E7E4A62E}" type="pres">
      <dgm:prSet presAssocID="{4DE302EC-A8BF-4540-AD1C-A19C99AC03F1}" presName="spaceRect" presStyleCnt="0"/>
      <dgm:spPr/>
    </dgm:pt>
    <dgm:pt modelId="{C21F1F5D-5E9D-4E83-AA2F-DA83954711A9}" type="pres">
      <dgm:prSet presAssocID="{4DE302EC-A8BF-4540-AD1C-A19C99AC03F1}" presName="parTx" presStyleLbl="revTx" presStyleIdx="1" presStyleCnt="3">
        <dgm:presLayoutVars>
          <dgm:chMax val="0"/>
          <dgm:chPref val="0"/>
        </dgm:presLayoutVars>
      </dgm:prSet>
      <dgm:spPr/>
    </dgm:pt>
    <dgm:pt modelId="{35F85BBE-ACD3-4B5E-8DAD-B9942581A040}" type="pres">
      <dgm:prSet presAssocID="{B311BC33-D316-410F-943E-C2CB52AA7FCC}" presName="sibTrans" presStyleCnt="0"/>
      <dgm:spPr/>
    </dgm:pt>
    <dgm:pt modelId="{680FEC51-534A-41E2-A821-61B3B6AF39B7}" type="pres">
      <dgm:prSet presAssocID="{F9D0C557-39CD-4DAA-9EC7-53FE5933414A}" presName="compNode" presStyleCnt="0"/>
      <dgm:spPr/>
    </dgm:pt>
    <dgm:pt modelId="{F3DDD611-9D4B-4F08-90BC-3E0167E275EE}" type="pres">
      <dgm:prSet presAssocID="{F9D0C557-39CD-4DAA-9EC7-53FE5933414A}" presName="bgRect" presStyleLbl="bgShp" presStyleIdx="2" presStyleCnt="3"/>
      <dgm:spPr/>
    </dgm:pt>
    <dgm:pt modelId="{54B8EEB5-A515-4EF2-B2A7-7F473B398880}" type="pres">
      <dgm:prSet presAssocID="{F9D0C557-39CD-4DAA-9EC7-53FE5933414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1B566E59-8550-4D3C-AC28-49815E57B5FA}" type="pres">
      <dgm:prSet presAssocID="{F9D0C557-39CD-4DAA-9EC7-53FE5933414A}" presName="spaceRect" presStyleCnt="0"/>
      <dgm:spPr/>
    </dgm:pt>
    <dgm:pt modelId="{A986597A-3E2C-45DA-8357-25A5B78A57A5}" type="pres">
      <dgm:prSet presAssocID="{F9D0C557-39CD-4DAA-9EC7-53FE5933414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D30150B-02B9-4CDB-ADAD-40C3E35A7956}" srcId="{F387D7BA-7D47-4525-9062-83A4BA6DB7D7}" destId="{E062BF1A-F850-43A9-BA38-4AD12E9CA547}" srcOrd="0" destOrd="0" parTransId="{3E6D21A4-003F-4644-82E1-5D8A0A9283C0}" sibTransId="{A78052F8-F789-4D39-B5DE-11DA4CD0D699}"/>
    <dgm:cxn modelId="{4943C62E-BD0F-4DFF-83A3-EE06EA1B3AAE}" type="presOf" srcId="{F9D0C557-39CD-4DAA-9EC7-53FE5933414A}" destId="{A986597A-3E2C-45DA-8357-25A5B78A57A5}" srcOrd="0" destOrd="0" presId="urn:microsoft.com/office/officeart/2018/2/layout/IconVerticalSolidList"/>
    <dgm:cxn modelId="{3637273D-4C78-4884-BEB2-A7EF9420AFD5}" srcId="{F387D7BA-7D47-4525-9062-83A4BA6DB7D7}" destId="{F9D0C557-39CD-4DAA-9EC7-53FE5933414A}" srcOrd="2" destOrd="0" parTransId="{9BC4DB61-CBCE-4387-9A32-DACD248C61BD}" sibTransId="{EDCBA226-5023-47BF-A14A-DA4066EF05CF}"/>
    <dgm:cxn modelId="{F9F1F767-A76D-42A9-9904-B201E945574E}" srcId="{F387D7BA-7D47-4525-9062-83A4BA6DB7D7}" destId="{4DE302EC-A8BF-4540-AD1C-A19C99AC03F1}" srcOrd="1" destOrd="0" parTransId="{366917CA-FF94-469E-BFE8-68153494E2A5}" sibTransId="{B311BC33-D316-410F-943E-C2CB52AA7FCC}"/>
    <dgm:cxn modelId="{468D02A1-F918-43A7-B51A-912E2BC3AD35}" type="presOf" srcId="{4DE302EC-A8BF-4540-AD1C-A19C99AC03F1}" destId="{C21F1F5D-5E9D-4E83-AA2F-DA83954711A9}" srcOrd="0" destOrd="0" presId="urn:microsoft.com/office/officeart/2018/2/layout/IconVerticalSolidList"/>
    <dgm:cxn modelId="{244937B0-E530-48AA-B631-BC89B9005280}" type="presOf" srcId="{F387D7BA-7D47-4525-9062-83A4BA6DB7D7}" destId="{1A23E573-7691-49CE-BB5E-EF88D232051B}" srcOrd="0" destOrd="0" presId="urn:microsoft.com/office/officeart/2018/2/layout/IconVerticalSolidList"/>
    <dgm:cxn modelId="{003D77F4-82E5-497F-9948-FB17CF2D4EB3}" type="presOf" srcId="{E062BF1A-F850-43A9-BA38-4AD12E9CA547}" destId="{1658A8E0-D716-47F8-9074-DD5F7B493B05}" srcOrd="0" destOrd="0" presId="urn:microsoft.com/office/officeart/2018/2/layout/IconVerticalSolidList"/>
    <dgm:cxn modelId="{AEFFE92A-8383-4462-93C7-422295BDC5B6}" type="presParOf" srcId="{1A23E573-7691-49CE-BB5E-EF88D232051B}" destId="{F9A15EFD-9DC6-441A-834F-D4B2A259C369}" srcOrd="0" destOrd="0" presId="urn:microsoft.com/office/officeart/2018/2/layout/IconVerticalSolidList"/>
    <dgm:cxn modelId="{5C7CB761-8FDE-433B-822C-3D6D671B8C26}" type="presParOf" srcId="{F9A15EFD-9DC6-441A-834F-D4B2A259C369}" destId="{16E59496-E36A-4BB8-9A5E-4CF0DACB54B9}" srcOrd="0" destOrd="0" presId="urn:microsoft.com/office/officeart/2018/2/layout/IconVerticalSolidList"/>
    <dgm:cxn modelId="{CEDF7A8D-716C-49E5-AAD4-174520F7EA3D}" type="presParOf" srcId="{F9A15EFD-9DC6-441A-834F-D4B2A259C369}" destId="{5B32D37C-3FEF-4919-A3A4-B60442D56980}" srcOrd="1" destOrd="0" presId="urn:microsoft.com/office/officeart/2018/2/layout/IconVerticalSolidList"/>
    <dgm:cxn modelId="{C413039D-D7D1-4BE8-8C83-2308FC414502}" type="presParOf" srcId="{F9A15EFD-9DC6-441A-834F-D4B2A259C369}" destId="{FDFA8940-18C9-4AF8-901A-B0DB9332BE12}" srcOrd="2" destOrd="0" presId="urn:microsoft.com/office/officeart/2018/2/layout/IconVerticalSolidList"/>
    <dgm:cxn modelId="{C30D5EC6-439D-42FF-A95F-8D00DCF1FD4A}" type="presParOf" srcId="{F9A15EFD-9DC6-441A-834F-D4B2A259C369}" destId="{1658A8E0-D716-47F8-9074-DD5F7B493B05}" srcOrd="3" destOrd="0" presId="urn:microsoft.com/office/officeart/2018/2/layout/IconVerticalSolidList"/>
    <dgm:cxn modelId="{FBBD51AD-4913-4327-8CA5-C3C8A15C5EE4}" type="presParOf" srcId="{1A23E573-7691-49CE-BB5E-EF88D232051B}" destId="{419FB6F4-0CEC-459A-8628-8A6E3FB38214}" srcOrd="1" destOrd="0" presId="urn:microsoft.com/office/officeart/2018/2/layout/IconVerticalSolidList"/>
    <dgm:cxn modelId="{F879B0F0-B891-4354-BA8A-3718420694E4}" type="presParOf" srcId="{1A23E573-7691-49CE-BB5E-EF88D232051B}" destId="{9D7AFA00-12C2-40DE-B56B-96B00AD50F09}" srcOrd="2" destOrd="0" presId="urn:microsoft.com/office/officeart/2018/2/layout/IconVerticalSolidList"/>
    <dgm:cxn modelId="{6D681A33-016A-4F82-86FB-85B605858796}" type="presParOf" srcId="{9D7AFA00-12C2-40DE-B56B-96B00AD50F09}" destId="{E3DC935D-CE16-4AB5-AA4B-FFB9AC0EAB48}" srcOrd="0" destOrd="0" presId="urn:microsoft.com/office/officeart/2018/2/layout/IconVerticalSolidList"/>
    <dgm:cxn modelId="{960CD48C-4AA5-48D7-8D05-C5E5F8C47301}" type="presParOf" srcId="{9D7AFA00-12C2-40DE-B56B-96B00AD50F09}" destId="{D234EC12-E3B1-4476-BDDD-0E2B6814F672}" srcOrd="1" destOrd="0" presId="urn:microsoft.com/office/officeart/2018/2/layout/IconVerticalSolidList"/>
    <dgm:cxn modelId="{2D00FDF9-8F66-42D4-A2E7-0C1C1BE45C1D}" type="presParOf" srcId="{9D7AFA00-12C2-40DE-B56B-96B00AD50F09}" destId="{3257582E-6594-41F8-A29C-14D6E7E4A62E}" srcOrd="2" destOrd="0" presId="urn:microsoft.com/office/officeart/2018/2/layout/IconVerticalSolidList"/>
    <dgm:cxn modelId="{33692C0D-37A2-49AD-B7BE-F5312216D403}" type="presParOf" srcId="{9D7AFA00-12C2-40DE-B56B-96B00AD50F09}" destId="{C21F1F5D-5E9D-4E83-AA2F-DA83954711A9}" srcOrd="3" destOrd="0" presId="urn:microsoft.com/office/officeart/2018/2/layout/IconVerticalSolidList"/>
    <dgm:cxn modelId="{EB62B0C3-297E-4DB9-8A9F-19007A69F028}" type="presParOf" srcId="{1A23E573-7691-49CE-BB5E-EF88D232051B}" destId="{35F85BBE-ACD3-4B5E-8DAD-B9942581A040}" srcOrd="3" destOrd="0" presId="urn:microsoft.com/office/officeart/2018/2/layout/IconVerticalSolidList"/>
    <dgm:cxn modelId="{3D509D6F-0D5C-424A-AE5A-6E75FB9BA1AC}" type="presParOf" srcId="{1A23E573-7691-49CE-BB5E-EF88D232051B}" destId="{680FEC51-534A-41E2-A821-61B3B6AF39B7}" srcOrd="4" destOrd="0" presId="urn:microsoft.com/office/officeart/2018/2/layout/IconVerticalSolidList"/>
    <dgm:cxn modelId="{D6662FD4-CEB3-444E-A0CE-D818F46406A9}" type="presParOf" srcId="{680FEC51-534A-41E2-A821-61B3B6AF39B7}" destId="{F3DDD611-9D4B-4F08-90BC-3E0167E275EE}" srcOrd="0" destOrd="0" presId="urn:microsoft.com/office/officeart/2018/2/layout/IconVerticalSolidList"/>
    <dgm:cxn modelId="{540AB538-0910-4472-BD89-61A308B3BA4A}" type="presParOf" srcId="{680FEC51-534A-41E2-A821-61B3B6AF39B7}" destId="{54B8EEB5-A515-4EF2-B2A7-7F473B398880}" srcOrd="1" destOrd="0" presId="urn:microsoft.com/office/officeart/2018/2/layout/IconVerticalSolidList"/>
    <dgm:cxn modelId="{5E3415DC-0BEF-447A-A358-0A2434160026}" type="presParOf" srcId="{680FEC51-534A-41E2-A821-61B3B6AF39B7}" destId="{1B566E59-8550-4D3C-AC28-49815E57B5FA}" srcOrd="2" destOrd="0" presId="urn:microsoft.com/office/officeart/2018/2/layout/IconVerticalSolidList"/>
    <dgm:cxn modelId="{691499E9-FBE2-4CCB-AA01-B292D2952B8D}" type="presParOf" srcId="{680FEC51-534A-41E2-A821-61B3B6AF39B7}" destId="{A986597A-3E2C-45DA-8357-25A5B78A57A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D046D5-6520-4468-B409-FBDF245A61A9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F72069-750A-4F10-9915-BD4F382623F4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Character Development: Reveals emotions, motives, and psychological depth.</a:t>
          </a:r>
        </a:p>
      </dgm:t>
    </dgm:pt>
    <dgm:pt modelId="{EF591392-9471-4942-B85E-9EA265D4C84B}" type="parTrans" cxnId="{2C3EF178-322D-4117-B237-61B74789FB70}">
      <dgm:prSet/>
      <dgm:spPr/>
      <dgm:t>
        <a:bodyPr/>
        <a:lstStyle/>
        <a:p>
          <a:endParaRPr lang="en-US"/>
        </a:p>
      </dgm:t>
    </dgm:pt>
    <dgm:pt modelId="{61C9C5A9-97D5-4B48-B023-4ACE7E1864B2}" type="sibTrans" cxnId="{2C3EF178-322D-4117-B237-61B74789FB70}">
      <dgm:prSet/>
      <dgm:spPr/>
      <dgm:t>
        <a:bodyPr/>
        <a:lstStyle/>
        <a:p>
          <a:endParaRPr lang="en-US"/>
        </a:p>
      </dgm:t>
    </dgm:pt>
    <dgm:pt modelId="{B79E61C8-2040-49B2-8808-2531F53BAAC9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Plot Advancement: Provides background information or foreshadows events.</a:t>
          </a:r>
        </a:p>
      </dgm:t>
    </dgm:pt>
    <dgm:pt modelId="{1FDC218B-BCB6-4BAB-91B6-5EC734EB8B82}" type="parTrans" cxnId="{891400F8-88F5-4037-B1A3-33AA9FE90495}">
      <dgm:prSet/>
      <dgm:spPr/>
      <dgm:t>
        <a:bodyPr/>
        <a:lstStyle/>
        <a:p>
          <a:endParaRPr lang="en-US"/>
        </a:p>
      </dgm:t>
    </dgm:pt>
    <dgm:pt modelId="{189938D2-C3A8-462F-808D-9BB708E5F8B4}" type="sibTrans" cxnId="{891400F8-88F5-4037-B1A3-33AA9FE90495}">
      <dgm:prSet/>
      <dgm:spPr/>
      <dgm:t>
        <a:bodyPr/>
        <a:lstStyle/>
        <a:p>
          <a:endParaRPr lang="en-US"/>
        </a:p>
      </dgm:t>
    </dgm:pt>
    <dgm:pt modelId="{380D69D1-7B85-4B8B-801A-AE196EE84230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Engaging the Audience: Creates a direct emotional connection with viewers or readers.</a:t>
          </a:r>
        </a:p>
      </dgm:t>
    </dgm:pt>
    <dgm:pt modelId="{06D87263-8B49-4080-9BE0-97D7361F2DE0}" type="parTrans" cxnId="{4319A222-7323-40FA-99BA-00498ED0BE17}">
      <dgm:prSet/>
      <dgm:spPr/>
      <dgm:t>
        <a:bodyPr/>
        <a:lstStyle/>
        <a:p>
          <a:endParaRPr lang="en-US"/>
        </a:p>
      </dgm:t>
    </dgm:pt>
    <dgm:pt modelId="{485BFAF3-A278-411B-8DDF-6BA9585A0DFD}" type="sibTrans" cxnId="{4319A222-7323-40FA-99BA-00498ED0BE17}">
      <dgm:prSet/>
      <dgm:spPr/>
      <dgm:t>
        <a:bodyPr/>
        <a:lstStyle/>
        <a:p>
          <a:endParaRPr lang="en-US"/>
        </a:p>
      </dgm:t>
    </dgm:pt>
    <dgm:pt modelId="{7BD4FE73-A6E1-433A-919F-A94ABE5C07FB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Building Suspense: Helps in maintaining dramatic tension.</a:t>
          </a:r>
        </a:p>
      </dgm:t>
    </dgm:pt>
    <dgm:pt modelId="{8CFD37C1-5BC6-4729-9A59-7E65A1A03EEB}" type="parTrans" cxnId="{CE915B0D-8EBC-44C5-98F0-A1C95BFB95F2}">
      <dgm:prSet/>
      <dgm:spPr/>
      <dgm:t>
        <a:bodyPr/>
        <a:lstStyle/>
        <a:p>
          <a:endParaRPr lang="en-US"/>
        </a:p>
      </dgm:t>
    </dgm:pt>
    <dgm:pt modelId="{B727EBBB-85DE-4646-BE2C-FB9DB64B8E05}" type="sibTrans" cxnId="{CE915B0D-8EBC-44C5-98F0-A1C95BFB95F2}">
      <dgm:prSet/>
      <dgm:spPr/>
      <dgm:t>
        <a:bodyPr/>
        <a:lstStyle/>
        <a:p>
          <a:endParaRPr lang="en-US"/>
        </a:p>
      </dgm:t>
    </dgm:pt>
    <dgm:pt modelId="{2D694A36-66D6-D746-85E6-C708E5888DCD}" type="pres">
      <dgm:prSet presAssocID="{8DD046D5-6520-4468-B409-FBDF245A61A9}" presName="Name0" presStyleCnt="0">
        <dgm:presLayoutVars>
          <dgm:dir/>
          <dgm:animLvl val="lvl"/>
          <dgm:resizeHandles val="exact"/>
        </dgm:presLayoutVars>
      </dgm:prSet>
      <dgm:spPr/>
    </dgm:pt>
    <dgm:pt modelId="{985CFE4D-C4B8-C14C-90CD-4FD60359B62B}" type="pres">
      <dgm:prSet presAssocID="{7BD4FE73-A6E1-433A-919F-A94ABE5C07FB}" presName="boxAndChildren" presStyleCnt="0"/>
      <dgm:spPr/>
    </dgm:pt>
    <dgm:pt modelId="{3904405F-3E1E-CD49-BFE2-38292FB81543}" type="pres">
      <dgm:prSet presAssocID="{7BD4FE73-A6E1-433A-919F-A94ABE5C07FB}" presName="parentTextBox" presStyleLbl="node1" presStyleIdx="0" presStyleCnt="4"/>
      <dgm:spPr/>
    </dgm:pt>
    <dgm:pt modelId="{717C243D-737B-AF4D-B08B-B2D8FBCF5B69}" type="pres">
      <dgm:prSet presAssocID="{485BFAF3-A278-411B-8DDF-6BA9585A0DFD}" presName="sp" presStyleCnt="0"/>
      <dgm:spPr/>
    </dgm:pt>
    <dgm:pt modelId="{47DFA7D0-DD22-DB4D-9652-A2AC130E0893}" type="pres">
      <dgm:prSet presAssocID="{380D69D1-7B85-4B8B-801A-AE196EE84230}" presName="arrowAndChildren" presStyleCnt="0"/>
      <dgm:spPr/>
    </dgm:pt>
    <dgm:pt modelId="{3DDC0E9B-0383-714C-BD22-EDACA1CB90FB}" type="pres">
      <dgm:prSet presAssocID="{380D69D1-7B85-4B8B-801A-AE196EE84230}" presName="parentTextArrow" presStyleLbl="node1" presStyleIdx="1" presStyleCnt="4"/>
      <dgm:spPr/>
    </dgm:pt>
    <dgm:pt modelId="{4487B4F3-71FB-894C-B322-8E3F1F6F73A3}" type="pres">
      <dgm:prSet presAssocID="{189938D2-C3A8-462F-808D-9BB708E5F8B4}" presName="sp" presStyleCnt="0"/>
      <dgm:spPr/>
    </dgm:pt>
    <dgm:pt modelId="{4B157794-9DD3-074B-B989-5DEE09EE61E2}" type="pres">
      <dgm:prSet presAssocID="{B79E61C8-2040-49B2-8808-2531F53BAAC9}" presName="arrowAndChildren" presStyleCnt="0"/>
      <dgm:spPr/>
    </dgm:pt>
    <dgm:pt modelId="{B4FD95F0-9412-D244-8E8A-27CFE6F5AC0D}" type="pres">
      <dgm:prSet presAssocID="{B79E61C8-2040-49B2-8808-2531F53BAAC9}" presName="parentTextArrow" presStyleLbl="node1" presStyleIdx="2" presStyleCnt="4"/>
      <dgm:spPr/>
    </dgm:pt>
    <dgm:pt modelId="{7113A85E-930B-644E-AE58-94F771A5EC6C}" type="pres">
      <dgm:prSet presAssocID="{61C9C5A9-97D5-4B48-B023-4ACE7E1864B2}" presName="sp" presStyleCnt="0"/>
      <dgm:spPr/>
    </dgm:pt>
    <dgm:pt modelId="{9BFF034D-843F-1E41-981D-4C3CEFA3B417}" type="pres">
      <dgm:prSet presAssocID="{B4F72069-750A-4F10-9915-BD4F382623F4}" presName="arrowAndChildren" presStyleCnt="0"/>
      <dgm:spPr/>
    </dgm:pt>
    <dgm:pt modelId="{E7E123AC-31B2-EC4B-84DE-DB2E697FA27E}" type="pres">
      <dgm:prSet presAssocID="{B4F72069-750A-4F10-9915-BD4F382623F4}" presName="parentTextArrow" presStyleLbl="node1" presStyleIdx="3" presStyleCnt="4"/>
      <dgm:spPr/>
    </dgm:pt>
  </dgm:ptLst>
  <dgm:cxnLst>
    <dgm:cxn modelId="{4F7C5506-8BAC-584B-86FB-314624ED22D2}" type="presOf" srcId="{B4F72069-750A-4F10-9915-BD4F382623F4}" destId="{E7E123AC-31B2-EC4B-84DE-DB2E697FA27E}" srcOrd="0" destOrd="0" presId="urn:microsoft.com/office/officeart/2005/8/layout/process4"/>
    <dgm:cxn modelId="{BE291709-0B94-FD41-8027-47A68D9B2773}" type="presOf" srcId="{8DD046D5-6520-4468-B409-FBDF245A61A9}" destId="{2D694A36-66D6-D746-85E6-C708E5888DCD}" srcOrd="0" destOrd="0" presId="urn:microsoft.com/office/officeart/2005/8/layout/process4"/>
    <dgm:cxn modelId="{CE915B0D-8EBC-44C5-98F0-A1C95BFB95F2}" srcId="{8DD046D5-6520-4468-B409-FBDF245A61A9}" destId="{7BD4FE73-A6E1-433A-919F-A94ABE5C07FB}" srcOrd="3" destOrd="0" parTransId="{8CFD37C1-5BC6-4729-9A59-7E65A1A03EEB}" sibTransId="{B727EBBB-85DE-4646-BE2C-FB9DB64B8E05}"/>
    <dgm:cxn modelId="{4319A222-7323-40FA-99BA-00498ED0BE17}" srcId="{8DD046D5-6520-4468-B409-FBDF245A61A9}" destId="{380D69D1-7B85-4B8B-801A-AE196EE84230}" srcOrd="2" destOrd="0" parTransId="{06D87263-8B49-4080-9BE0-97D7361F2DE0}" sibTransId="{485BFAF3-A278-411B-8DDF-6BA9585A0DFD}"/>
    <dgm:cxn modelId="{2BD09F2A-FB71-FB4E-AC92-2624F51FF4CC}" type="presOf" srcId="{380D69D1-7B85-4B8B-801A-AE196EE84230}" destId="{3DDC0E9B-0383-714C-BD22-EDACA1CB90FB}" srcOrd="0" destOrd="0" presId="urn:microsoft.com/office/officeart/2005/8/layout/process4"/>
    <dgm:cxn modelId="{2C3EF178-322D-4117-B237-61B74789FB70}" srcId="{8DD046D5-6520-4468-B409-FBDF245A61A9}" destId="{B4F72069-750A-4F10-9915-BD4F382623F4}" srcOrd="0" destOrd="0" parTransId="{EF591392-9471-4942-B85E-9EA265D4C84B}" sibTransId="{61C9C5A9-97D5-4B48-B023-4ACE7E1864B2}"/>
    <dgm:cxn modelId="{02631AF6-9C29-B842-8BC5-522C5FABA3D0}" type="presOf" srcId="{7BD4FE73-A6E1-433A-919F-A94ABE5C07FB}" destId="{3904405F-3E1E-CD49-BFE2-38292FB81543}" srcOrd="0" destOrd="0" presId="urn:microsoft.com/office/officeart/2005/8/layout/process4"/>
    <dgm:cxn modelId="{891400F8-88F5-4037-B1A3-33AA9FE90495}" srcId="{8DD046D5-6520-4468-B409-FBDF245A61A9}" destId="{B79E61C8-2040-49B2-8808-2531F53BAAC9}" srcOrd="1" destOrd="0" parTransId="{1FDC218B-BCB6-4BAB-91B6-5EC734EB8B82}" sibTransId="{189938D2-C3A8-462F-808D-9BB708E5F8B4}"/>
    <dgm:cxn modelId="{EDA8B1FC-E4CE-EC4F-9DE5-17B95E86501E}" type="presOf" srcId="{B79E61C8-2040-49B2-8808-2531F53BAAC9}" destId="{B4FD95F0-9412-D244-8E8A-27CFE6F5AC0D}" srcOrd="0" destOrd="0" presId="urn:microsoft.com/office/officeart/2005/8/layout/process4"/>
    <dgm:cxn modelId="{D560F707-0C3B-694C-8650-CA180790DBC4}" type="presParOf" srcId="{2D694A36-66D6-D746-85E6-C708E5888DCD}" destId="{985CFE4D-C4B8-C14C-90CD-4FD60359B62B}" srcOrd="0" destOrd="0" presId="urn:microsoft.com/office/officeart/2005/8/layout/process4"/>
    <dgm:cxn modelId="{5A1259C8-EBB5-7044-B2F8-94B0C4D8968A}" type="presParOf" srcId="{985CFE4D-C4B8-C14C-90CD-4FD60359B62B}" destId="{3904405F-3E1E-CD49-BFE2-38292FB81543}" srcOrd="0" destOrd="0" presId="urn:microsoft.com/office/officeart/2005/8/layout/process4"/>
    <dgm:cxn modelId="{3FD9460E-95E9-1C44-B09E-31FFD9B5A2C8}" type="presParOf" srcId="{2D694A36-66D6-D746-85E6-C708E5888DCD}" destId="{717C243D-737B-AF4D-B08B-B2D8FBCF5B69}" srcOrd="1" destOrd="0" presId="urn:microsoft.com/office/officeart/2005/8/layout/process4"/>
    <dgm:cxn modelId="{FF6396B4-E86E-044F-8023-F632B410AB5F}" type="presParOf" srcId="{2D694A36-66D6-D746-85E6-C708E5888DCD}" destId="{47DFA7D0-DD22-DB4D-9652-A2AC130E0893}" srcOrd="2" destOrd="0" presId="urn:microsoft.com/office/officeart/2005/8/layout/process4"/>
    <dgm:cxn modelId="{69466C54-C161-3C4F-9E08-04051C4832C5}" type="presParOf" srcId="{47DFA7D0-DD22-DB4D-9652-A2AC130E0893}" destId="{3DDC0E9B-0383-714C-BD22-EDACA1CB90FB}" srcOrd="0" destOrd="0" presId="urn:microsoft.com/office/officeart/2005/8/layout/process4"/>
    <dgm:cxn modelId="{F245008B-7C7E-0F4E-A28D-57568606AAAF}" type="presParOf" srcId="{2D694A36-66D6-D746-85E6-C708E5888DCD}" destId="{4487B4F3-71FB-894C-B322-8E3F1F6F73A3}" srcOrd="3" destOrd="0" presId="urn:microsoft.com/office/officeart/2005/8/layout/process4"/>
    <dgm:cxn modelId="{48A753FD-AFAB-2E44-AAAA-BEA6C7850454}" type="presParOf" srcId="{2D694A36-66D6-D746-85E6-C708E5888DCD}" destId="{4B157794-9DD3-074B-B989-5DEE09EE61E2}" srcOrd="4" destOrd="0" presId="urn:microsoft.com/office/officeart/2005/8/layout/process4"/>
    <dgm:cxn modelId="{61F865F1-CCD6-2146-90A9-D28EA972283D}" type="presParOf" srcId="{4B157794-9DD3-074B-B989-5DEE09EE61E2}" destId="{B4FD95F0-9412-D244-8E8A-27CFE6F5AC0D}" srcOrd="0" destOrd="0" presId="urn:microsoft.com/office/officeart/2005/8/layout/process4"/>
    <dgm:cxn modelId="{90AEB435-EEE4-2B4D-8388-5BE506620B00}" type="presParOf" srcId="{2D694A36-66D6-D746-85E6-C708E5888DCD}" destId="{7113A85E-930B-644E-AE58-94F771A5EC6C}" srcOrd="5" destOrd="0" presId="urn:microsoft.com/office/officeart/2005/8/layout/process4"/>
    <dgm:cxn modelId="{2857F84F-4090-5F42-8181-63F9D494693E}" type="presParOf" srcId="{2D694A36-66D6-D746-85E6-C708E5888DCD}" destId="{9BFF034D-843F-1E41-981D-4C3CEFA3B417}" srcOrd="6" destOrd="0" presId="urn:microsoft.com/office/officeart/2005/8/layout/process4"/>
    <dgm:cxn modelId="{FE816BF3-46D3-8943-BB54-59046E9C96A8}" type="presParOf" srcId="{9BFF034D-843F-1E41-981D-4C3CEFA3B417}" destId="{E7E123AC-31B2-EC4B-84DE-DB2E697FA27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CEDBC3-3302-430E-82F1-98DF82B5D8A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CC78DED-3BD3-4161-A719-DB8A6180490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Shakespearean Monologues: Hamlet’s soliloquy ('To be or not to be'), Macbeth’s 'Tomorrow, and tomorrow, and tomorrow'.</a:t>
          </a:r>
        </a:p>
      </dgm:t>
    </dgm:pt>
    <dgm:pt modelId="{2C8DEC5B-DC64-4E81-A3D6-941446FD4B8C}" type="parTrans" cxnId="{FC4A01DC-4962-4258-B7C9-59633D5A0238}">
      <dgm:prSet/>
      <dgm:spPr/>
      <dgm:t>
        <a:bodyPr/>
        <a:lstStyle/>
        <a:p>
          <a:endParaRPr lang="en-US"/>
        </a:p>
      </dgm:t>
    </dgm:pt>
    <dgm:pt modelId="{920B9F4A-62DB-4A59-9E2A-7B04FA64756C}" type="sibTrans" cxnId="{FC4A01DC-4962-4258-B7C9-59633D5A0238}">
      <dgm:prSet/>
      <dgm:spPr/>
      <dgm:t>
        <a:bodyPr/>
        <a:lstStyle/>
        <a:p>
          <a:endParaRPr lang="en-US"/>
        </a:p>
      </dgm:t>
    </dgm:pt>
    <dgm:pt modelId="{05233143-D2E8-4C31-9D3B-3513C950D4CF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Modern Drama: Arthur Miller’s Death of a Salesman (Willy Loman’s reflections).</a:t>
          </a:r>
        </a:p>
      </dgm:t>
    </dgm:pt>
    <dgm:pt modelId="{0788E8A1-8F5F-4937-9CBA-CEF7CDEDA2E7}" type="parTrans" cxnId="{5522D521-0D48-4AA6-B1A1-924F9F52C752}">
      <dgm:prSet/>
      <dgm:spPr/>
      <dgm:t>
        <a:bodyPr/>
        <a:lstStyle/>
        <a:p>
          <a:endParaRPr lang="en-US"/>
        </a:p>
      </dgm:t>
    </dgm:pt>
    <dgm:pt modelId="{F97B6A58-EA10-4987-9B2D-6336FD5691EA}" type="sibTrans" cxnId="{5522D521-0D48-4AA6-B1A1-924F9F52C752}">
      <dgm:prSet/>
      <dgm:spPr/>
      <dgm:t>
        <a:bodyPr/>
        <a:lstStyle/>
        <a:p>
          <a:endParaRPr lang="en-US"/>
        </a:p>
      </dgm:t>
    </dgm:pt>
    <dgm:pt modelId="{2BF0B31D-A93B-4BA6-B8C5-CEBF1F83D35A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Cinematic Monologues: The Joker’s speech in The Dark Knight.</a:t>
          </a:r>
        </a:p>
      </dgm:t>
    </dgm:pt>
    <dgm:pt modelId="{3C54386A-0662-4894-850C-6C4873FDC09F}" type="parTrans" cxnId="{A7F78DAD-55CD-419E-9959-F92ED15FC44A}">
      <dgm:prSet/>
      <dgm:spPr/>
      <dgm:t>
        <a:bodyPr/>
        <a:lstStyle/>
        <a:p>
          <a:endParaRPr lang="en-US"/>
        </a:p>
      </dgm:t>
    </dgm:pt>
    <dgm:pt modelId="{ED267B10-9A3B-44C2-A54B-D2EC9A327C1D}" type="sibTrans" cxnId="{A7F78DAD-55CD-419E-9959-F92ED15FC44A}">
      <dgm:prSet/>
      <dgm:spPr/>
      <dgm:t>
        <a:bodyPr/>
        <a:lstStyle/>
        <a:p>
          <a:endParaRPr lang="en-US"/>
        </a:p>
      </dgm:t>
    </dgm:pt>
    <dgm:pt modelId="{271AC14C-6D85-4D71-AD5D-09CD8915F606}">
      <dgm:prSet custT="1"/>
      <dgm:spPr>
        <a:solidFill>
          <a:srgbClr val="002060"/>
        </a:solidFill>
      </dgm:spPr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Dramatic Poetry: Robert Browning’s My Last Duchess.</a:t>
          </a:r>
        </a:p>
      </dgm:t>
    </dgm:pt>
    <dgm:pt modelId="{AF966937-2800-4808-86C2-502863640EB7}" type="parTrans" cxnId="{379D4864-1FBA-4926-B78B-D39242D89D4A}">
      <dgm:prSet/>
      <dgm:spPr/>
      <dgm:t>
        <a:bodyPr/>
        <a:lstStyle/>
        <a:p>
          <a:endParaRPr lang="en-US"/>
        </a:p>
      </dgm:t>
    </dgm:pt>
    <dgm:pt modelId="{FEA4C2BF-17C7-4819-9942-B03B6BA2C0FD}" type="sibTrans" cxnId="{379D4864-1FBA-4926-B78B-D39242D89D4A}">
      <dgm:prSet/>
      <dgm:spPr/>
      <dgm:t>
        <a:bodyPr/>
        <a:lstStyle/>
        <a:p>
          <a:endParaRPr lang="en-US"/>
        </a:p>
      </dgm:t>
    </dgm:pt>
    <dgm:pt modelId="{B6583A50-C28E-FA47-A546-B2D2999BF456}" type="pres">
      <dgm:prSet presAssocID="{0FCEDBC3-3302-430E-82F1-98DF82B5D8A5}" presName="diagram" presStyleCnt="0">
        <dgm:presLayoutVars>
          <dgm:dir/>
          <dgm:resizeHandles val="exact"/>
        </dgm:presLayoutVars>
      </dgm:prSet>
      <dgm:spPr/>
    </dgm:pt>
    <dgm:pt modelId="{2117618B-20DE-CE4F-9A9F-894BEE3297C9}" type="pres">
      <dgm:prSet presAssocID="{7CC78DED-3BD3-4161-A719-DB8A6180490F}" presName="node" presStyleLbl="node1" presStyleIdx="0" presStyleCnt="4" custScaleX="172250">
        <dgm:presLayoutVars>
          <dgm:bulletEnabled val="1"/>
        </dgm:presLayoutVars>
      </dgm:prSet>
      <dgm:spPr/>
    </dgm:pt>
    <dgm:pt modelId="{B2B359CD-0C2C-5E47-9515-212E20A4EA6B}" type="pres">
      <dgm:prSet presAssocID="{920B9F4A-62DB-4A59-9E2A-7B04FA64756C}" presName="sibTrans" presStyleCnt="0"/>
      <dgm:spPr/>
    </dgm:pt>
    <dgm:pt modelId="{692C1093-D0D0-8840-A4E3-B4EB7A57319A}" type="pres">
      <dgm:prSet presAssocID="{05233143-D2E8-4C31-9D3B-3513C950D4CF}" presName="node" presStyleLbl="node1" presStyleIdx="1" presStyleCnt="4">
        <dgm:presLayoutVars>
          <dgm:bulletEnabled val="1"/>
        </dgm:presLayoutVars>
      </dgm:prSet>
      <dgm:spPr/>
    </dgm:pt>
    <dgm:pt modelId="{2992B1FC-1A2C-F045-A6B0-143189E5040D}" type="pres">
      <dgm:prSet presAssocID="{F97B6A58-EA10-4987-9B2D-6336FD5691EA}" presName="sibTrans" presStyleCnt="0"/>
      <dgm:spPr/>
    </dgm:pt>
    <dgm:pt modelId="{A3D503CF-4E76-C642-B51D-2FA8D1D32D07}" type="pres">
      <dgm:prSet presAssocID="{2BF0B31D-A93B-4BA6-B8C5-CEBF1F83D35A}" presName="node" presStyleLbl="node1" presStyleIdx="2" presStyleCnt="4">
        <dgm:presLayoutVars>
          <dgm:bulletEnabled val="1"/>
        </dgm:presLayoutVars>
      </dgm:prSet>
      <dgm:spPr/>
    </dgm:pt>
    <dgm:pt modelId="{C6EE7907-6F27-3C46-B5F6-CF52611EADAF}" type="pres">
      <dgm:prSet presAssocID="{ED267B10-9A3B-44C2-A54B-D2EC9A327C1D}" presName="sibTrans" presStyleCnt="0"/>
      <dgm:spPr/>
    </dgm:pt>
    <dgm:pt modelId="{41D97D5A-FF63-1844-B03A-537FF31FA32F}" type="pres">
      <dgm:prSet presAssocID="{271AC14C-6D85-4D71-AD5D-09CD8915F606}" presName="node" presStyleLbl="node1" presStyleIdx="3" presStyleCnt="4" custScaleX="166027">
        <dgm:presLayoutVars>
          <dgm:bulletEnabled val="1"/>
        </dgm:presLayoutVars>
      </dgm:prSet>
      <dgm:spPr/>
    </dgm:pt>
  </dgm:ptLst>
  <dgm:cxnLst>
    <dgm:cxn modelId="{74E04F14-3B29-CF42-ACCF-D1CEE96475D1}" type="presOf" srcId="{271AC14C-6D85-4D71-AD5D-09CD8915F606}" destId="{41D97D5A-FF63-1844-B03A-537FF31FA32F}" srcOrd="0" destOrd="0" presId="urn:microsoft.com/office/officeart/2005/8/layout/default"/>
    <dgm:cxn modelId="{F19B851B-552D-B947-8B6C-6F4C9435A201}" type="presOf" srcId="{0FCEDBC3-3302-430E-82F1-98DF82B5D8A5}" destId="{B6583A50-C28E-FA47-A546-B2D2999BF456}" srcOrd="0" destOrd="0" presId="urn:microsoft.com/office/officeart/2005/8/layout/default"/>
    <dgm:cxn modelId="{5522D521-0D48-4AA6-B1A1-924F9F52C752}" srcId="{0FCEDBC3-3302-430E-82F1-98DF82B5D8A5}" destId="{05233143-D2E8-4C31-9D3B-3513C950D4CF}" srcOrd="1" destOrd="0" parTransId="{0788E8A1-8F5F-4937-9CBA-CEF7CDEDA2E7}" sibTransId="{F97B6A58-EA10-4987-9B2D-6336FD5691EA}"/>
    <dgm:cxn modelId="{417D9256-F9C8-CB45-8CCD-7F180B7B836D}" type="presOf" srcId="{7CC78DED-3BD3-4161-A719-DB8A6180490F}" destId="{2117618B-20DE-CE4F-9A9F-894BEE3297C9}" srcOrd="0" destOrd="0" presId="urn:microsoft.com/office/officeart/2005/8/layout/default"/>
    <dgm:cxn modelId="{379D4864-1FBA-4926-B78B-D39242D89D4A}" srcId="{0FCEDBC3-3302-430E-82F1-98DF82B5D8A5}" destId="{271AC14C-6D85-4D71-AD5D-09CD8915F606}" srcOrd="3" destOrd="0" parTransId="{AF966937-2800-4808-86C2-502863640EB7}" sibTransId="{FEA4C2BF-17C7-4819-9942-B03B6BA2C0FD}"/>
    <dgm:cxn modelId="{BA268AA8-B63F-7D42-B66F-B7E39DC84624}" type="presOf" srcId="{2BF0B31D-A93B-4BA6-B8C5-CEBF1F83D35A}" destId="{A3D503CF-4E76-C642-B51D-2FA8D1D32D07}" srcOrd="0" destOrd="0" presId="urn:microsoft.com/office/officeart/2005/8/layout/default"/>
    <dgm:cxn modelId="{A7F78DAD-55CD-419E-9959-F92ED15FC44A}" srcId="{0FCEDBC3-3302-430E-82F1-98DF82B5D8A5}" destId="{2BF0B31D-A93B-4BA6-B8C5-CEBF1F83D35A}" srcOrd="2" destOrd="0" parTransId="{3C54386A-0662-4894-850C-6C4873FDC09F}" sibTransId="{ED267B10-9A3B-44C2-A54B-D2EC9A327C1D}"/>
    <dgm:cxn modelId="{A07862C6-5513-1044-89D7-323E131B675C}" type="presOf" srcId="{05233143-D2E8-4C31-9D3B-3513C950D4CF}" destId="{692C1093-D0D0-8840-A4E3-B4EB7A57319A}" srcOrd="0" destOrd="0" presId="urn:microsoft.com/office/officeart/2005/8/layout/default"/>
    <dgm:cxn modelId="{FC4A01DC-4962-4258-B7C9-59633D5A0238}" srcId="{0FCEDBC3-3302-430E-82F1-98DF82B5D8A5}" destId="{7CC78DED-3BD3-4161-A719-DB8A6180490F}" srcOrd="0" destOrd="0" parTransId="{2C8DEC5B-DC64-4E81-A3D6-941446FD4B8C}" sibTransId="{920B9F4A-62DB-4A59-9E2A-7B04FA64756C}"/>
    <dgm:cxn modelId="{BBC0737D-BEB2-624F-BECB-BBAAF356F1A3}" type="presParOf" srcId="{B6583A50-C28E-FA47-A546-B2D2999BF456}" destId="{2117618B-20DE-CE4F-9A9F-894BEE3297C9}" srcOrd="0" destOrd="0" presId="urn:microsoft.com/office/officeart/2005/8/layout/default"/>
    <dgm:cxn modelId="{492CE4FD-0B56-1347-A7A8-174D3D07A2FD}" type="presParOf" srcId="{B6583A50-C28E-FA47-A546-B2D2999BF456}" destId="{B2B359CD-0C2C-5E47-9515-212E20A4EA6B}" srcOrd="1" destOrd="0" presId="urn:microsoft.com/office/officeart/2005/8/layout/default"/>
    <dgm:cxn modelId="{22772EA5-8208-DC4B-BC1D-AB8826AC1772}" type="presParOf" srcId="{B6583A50-C28E-FA47-A546-B2D2999BF456}" destId="{692C1093-D0D0-8840-A4E3-B4EB7A57319A}" srcOrd="2" destOrd="0" presId="urn:microsoft.com/office/officeart/2005/8/layout/default"/>
    <dgm:cxn modelId="{CFA0D356-3EC5-7D48-A39E-ED98C9263718}" type="presParOf" srcId="{B6583A50-C28E-FA47-A546-B2D2999BF456}" destId="{2992B1FC-1A2C-F045-A6B0-143189E5040D}" srcOrd="3" destOrd="0" presId="urn:microsoft.com/office/officeart/2005/8/layout/default"/>
    <dgm:cxn modelId="{21F3678A-8A6E-D546-988B-555ED4F99D3E}" type="presParOf" srcId="{B6583A50-C28E-FA47-A546-B2D2999BF456}" destId="{A3D503CF-4E76-C642-B51D-2FA8D1D32D07}" srcOrd="4" destOrd="0" presId="urn:microsoft.com/office/officeart/2005/8/layout/default"/>
    <dgm:cxn modelId="{584D5661-0ABF-1144-ACB3-571DD3F0D71B}" type="presParOf" srcId="{B6583A50-C28E-FA47-A546-B2D2999BF456}" destId="{C6EE7907-6F27-3C46-B5F6-CF52611EADAF}" srcOrd="5" destOrd="0" presId="urn:microsoft.com/office/officeart/2005/8/layout/default"/>
    <dgm:cxn modelId="{C8A66C1D-6D62-2A45-A94E-E61111AE2C93}" type="presParOf" srcId="{B6583A50-C28E-FA47-A546-B2D2999BF456}" destId="{41D97D5A-FF63-1844-B03A-537FF31FA32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203CE8-E02B-4734-BB27-095FCB6A08D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C17CC2E-26C0-4E8D-AC5E-B2345698E43F}">
      <dgm:prSet custT="1"/>
      <dgm:spPr>
        <a:solidFill>
          <a:srgbClr val="002060"/>
        </a:solidFill>
      </dgm:spPr>
      <dgm:t>
        <a:bodyPr/>
        <a:lstStyle/>
        <a:p>
          <a:pPr algn="just"/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Monologue: A long speech by one character, often introspective or expressive.</a:t>
          </a:r>
        </a:p>
      </dgm:t>
    </dgm:pt>
    <dgm:pt modelId="{8BD7BDD2-D039-4AF8-A1A4-52429A8F5C8C}" type="parTrans" cxnId="{22E3F1CA-1BBB-4BCC-8712-50F3800E28D7}">
      <dgm:prSet/>
      <dgm:spPr/>
      <dgm:t>
        <a:bodyPr/>
        <a:lstStyle/>
        <a:p>
          <a:endParaRPr lang="en-US"/>
        </a:p>
      </dgm:t>
    </dgm:pt>
    <dgm:pt modelId="{3770691D-6F4B-4AD8-9BE9-5506A664D367}" type="sibTrans" cxnId="{22E3F1CA-1BBB-4BCC-8712-50F3800E28D7}">
      <dgm:prSet/>
      <dgm:spPr/>
      <dgm:t>
        <a:bodyPr/>
        <a:lstStyle/>
        <a:p>
          <a:endParaRPr lang="en-US"/>
        </a:p>
      </dgm:t>
    </dgm:pt>
    <dgm:pt modelId="{1DCB1190-B3F9-4169-8CE0-E4D0CEACDC95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just"/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Dialogue: A conversation between two or more characters, advancing interaction.</a:t>
          </a:r>
        </a:p>
      </dgm:t>
    </dgm:pt>
    <dgm:pt modelId="{48B90BAB-3EA1-4E94-9A71-74A3ADE891FA}" type="parTrans" cxnId="{3B908184-7528-4050-A6FD-0271752118DE}">
      <dgm:prSet/>
      <dgm:spPr/>
      <dgm:t>
        <a:bodyPr/>
        <a:lstStyle/>
        <a:p>
          <a:endParaRPr lang="en-US"/>
        </a:p>
      </dgm:t>
    </dgm:pt>
    <dgm:pt modelId="{ED795AD1-1CA3-4D98-9945-6213CAE9BD31}" type="sibTrans" cxnId="{3B908184-7528-4050-A6FD-0271752118DE}">
      <dgm:prSet/>
      <dgm:spPr/>
      <dgm:t>
        <a:bodyPr/>
        <a:lstStyle/>
        <a:p>
          <a:endParaRPr lang="en-US"/>
        </a:p>
      </dgm:t>
    </dgm:pt>
    <dgm:pt modelId="{052FDD2E-EDEF-4DC8-9EBC-CF04B507CED5}">
      <dgm:prSet custT="1"/>
      <dgm:spPr>
        <a:solidFill>
          <a:srgbClr val="7030A0"/>
        </a:solidFill>
      </dgm:spPr>
      <dgm:t>
        <a:bodyPr/>
        <a:lstStyle/>
        <a:p>
          <a:pPr algn="just"/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Key Difference: Monologue is one-sided, while dialogue involves exchange.</a:t>
          </a:r>
        </a:p>
      </dgm:t>
    </dgm:pt>
    <dgm:pt modelId="{21F3490B-9B31-4E53-8DB9-B786A09E9E45}" type="parTrans" cxnId="{00A3B344-2E2D-444D-A080-3ACA298DBF68}">
      <dgm:prSet/>
      <dgm:spPr/>
      <dgm:t>
        <a:bodyPr/>
        <a:lstStyle/>
        <a:p>
          <a:endParaRPr lang="en-US"/>
        </a:p>
      </dgm:t>
    </dgm:pt>
    <dgm:pt modelId="{4197AE29-4284-4C75-9553-53F593E7EBDB}" type="sibTrans" cxnId="{00A3B344-2E2D-444D-A080-3ACA298DBF68}">
      <dgm:prSet/>
      <dgm:spPr/>
      <dgm:t>
        <a:bodyPr/>
        <a:lstStyle/>
        <a:p>
          <a:endParaRPr lang="en-US"/>
        </a:p>
      </dgm:t>
    </dgm:pt>
    <dgm:pt modelId="{0C54837E-34ED-4607-ACD6-975F27DFC26D}" type="pres">
      <dgm:prSet presAssocID="{6A203CE8-E02B-4734-BB27-095FCB6A08D5}" presName="root" presStyleCnt="0">
        <dgm:presLayoutVars>
          <dgm:dir/>
          <dgm:resizeHandles val="exact"/>
        </dgm:presLayoutVars>
      </dgm:prSet>
      <dgm:spPr/>
    </dgm:pt>
    <dgm:pt modelId="{13920EA6-97EE-40C7-A870-0AB6DA7E88B0}" type="pres">
      <dgm:prSet presAssocID="{7C17CC2E-26C0-4E8D-AC5E-B2345698E43F}" presName="compNode" presStyleCnt="0"/>
      <dgm:spPr/>
    </dgm:pt>
    <dgm:pt modelId="{DA4297AB-C333-4733-8E54-4799FE0AC562}" type="pres">
      <dgm:prSet presAssocID="{7C17CC2E-26C0-4E8D-AC5E-B2345698E43F}" presName="bgRect" presStyleLbl="bgShp" presStyleIdx="0" presStyleCnt="3"/>
      <dgm:spPr/>
    </dgm:pt>
    <dgm:pt modelId="{3A2DA2E6-E226-49BE-AAE3-C0E9E86A7D2E}" type="pres">
      <dgm:prSet presAssocID="{7C17CC2E-26C0-4E8D-AC5E-B2345698E43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unny Face Outline"/>
        </a:ext>
      </dgm:extLst>
    </dgm:pt>
    <dgm:pt modelId="{5FFA1B6A-F1CF-4B48-AE7C-8CB7C5EE05BA}" type="pres">
      <dgm:prSet presAssocID="{7C17CC2E-26C0-4E8D-AC5E-B2345698E43F}" presName="spaceRect" presStyleCnt="0"/>
      <dgm:spPr/>
    </dgm:pt>
    <dgm:pt modelId="{6998B79F-5D1E-44D0-8DDA-0EC642EC3C1C}" type="pres">
      <dgm:prSet presAssocID="{7C17CC2E-26C0-4E8D-AC5E-B2345698E43F}" presName="parTx" presStyleLbl="revTx" presStyleIdx="0" presStyleCnt="3">
        <dgm:presLayoutVars>
          <dgm:chMax val="0"/>
          <dgm:chPref val="0"/>
        </dgm:presLayoutVars>
      </dgm:prSet>
      <dgm:spPr/>
    </dgm:pt>
    <dgm:pt modelId="{29AD32CB-BDA9-487C-8706-723E326DAAF3}" type="pres">
      <dgm:prSet presAssocID="{3770691D-6F4B-4AD8-9BE9-5506A664D367}" presName="sibTrans" presStyleCnt="0"/>
      <dgm:spPr/>
    </dgm:pt>
    <dgm:pt modelId="{01F1B703-7995-45A7-B38E-CBF852733A50}" type="pres">
      <dgm:prSet presAssocID="{1DCB1190-B3F9-4169-8CE0-E4D0CEACDC95}" presName="compNode" presStyleCnt="0"/>
      <dgm:spPr/>
    </dgm:pt>
    <dgm:pt modelId="{8A6F51BB-3F77-4065-AF51-3B445FCA55CD}" type="pres">
      <dgm:prSet presAssocID="{1DCB1190-B3F9-4169-8CE0-E4D0CEACDC95}" presName="bgRect" presStyleLbl="bgShp" presStyleIdx="1" presStyleCnt="3"/>
      <dgm:spPr/>
    </dgm:pt>
    <dgm:pt modelId="{E762F470-7723-461C-9C6B-F04C7B7813D5}" type="pres">
      <dgm:prSet presAssocID="{1DCB1190-B3F9-4169-8CE0-E4D0CEACDC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1713CCE-BBDD-4DD0-811C-42D367EBB6CC}" type="pres">
      <dgm:prSet presAssocID="{1DCB1190-B3F9-4169-8CE0-E4D0CEACDC95}" presName="spaceRect" presStyleCnt="0"/>
      <dgm:spPr/>
    </dgm:pt>
    <dgm:pt modelId="{F42DC400-9786-42B3-BDA7-26B77EC27829}" type="pres">
      <dgm:prSet presAssocID="{1DCB1190-B3F9-4169-8CE0-E4D0CEACDC95}" presName="parTx" presStyleLbl="revTx" presStyleIdx="1" presStyleCnt="3">
        <dgm:presLayoutVars>
          <dgm:chMax val="0"/>
          <dgm:chPref val="0"/>
        </dgm:presLayoutVars>
      </dgm:prSet>
      <dgm:spPr/>
    </dgm:pt>
    <dgm:pt modelId="{11FE7C25-5378-429B-B4D5-CDC9500A9353}" type="pres">
      <dgm:prSet presAssocID="{ED795AD1-1CA3-4D98-9945-6213CAE9BD31}" presName="sibTrans" presStyleCnt="0"/>
      <dgm:spPr/>
    </dgm:pt>
    <dgm:pt modelId="{41FB11FE-22FE-4AAC-8728-BE50BCC65249}" type="pres">
      <dgm:prSet presAssocID="{052FDD2E-EDEF-4DC8-9EBC-CF04B507CED5}" presName="compNode" presStyleCnt="0"/>
      <dgm:spPr/>
    </dgm:pt>
    <dgm:pt modelId="{B143B6D8-2542-4829-9319-7AE70A8C3682}" type="pres">
      <dgm:prSet presAssocID="{052FDD2E-EDEF-4DC8-9EBC-CF04B507CED5}" presName="bgRect" presStyleLbl="bgShp" presStyleIdx="2" presStyleCnt="3"/>
      <dgm:spPr/>
    </dgm:pt>
    <dgm:pt modelId="{2DC6B8E7-A549-4832-AF8C-F2ABD2A08696}" type="pres">
      <dgm:prSet presAssocID="{052FDD2E-EDEF-4DC8-9EBC-CF04B507CED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07152691-950F-4FBC-80DD-9C6B9281D11B}" type="pres">
      <dgm:prSet presAssocID="{052FDD2E-EDEF-4DC8-9EBC-CF04B507CED5}" presName="spaceRect" presStyleCnt="0"/>
      <dgm:spPr/>
    </dgm:pt>
    <dgm:pt modelId="{A401633C-F0B7-4F5F-9907-14F1B254017A}" type="pres">
      <dgm:prSet presAssocID="{052FDD2E-EDEF-4DC8-9EBC-CF04B507CED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B4EDF19-E73A-49E7-B601-7D2FD7AA16BE}" type="presOf" srcId="{6A203CE8-E02B-4734-BB27-095FCB6A08D5}" destId="{0C54837E-34ED-4607-ACD6-975F27DFC26D}" srcOrd="0" destOrd="0" presId="urn:microsoft.com/office/officeart/2018/2/layout/IconVerticalSolidList"/>
    <dgm:cxn modelId="{00A3B344-2E2D-444D-A080-3ACA298DBF68}" srcId="{6A203CE8-E02B-4734-BB27-095FCB6A08D5}" destId="{052FDD2E-EDEF-4DC8-9EBC-CF04B507CED5}" srcOrd="2" destOrd="0" parTransId="{21F3490B-9B31-4E53-8DB9-B786A09E9E45}" sibTransId="{4197AE29-4284-4C75-9553-53F593E7EBDB}"/>
    <dgm:cxn modelId="{5CEAEE53-71F4-45EE-A367-EC05EC113A56}" type="presOf" srcId="{7C17CC2E-26C0-4E8D-AC5E-B2345698E43F}" destId="{6998B79F-5D1E-44D0-8DDA-0EC642EC3C1C}" srcOrd="0" destOrd="0" presId="urn:microsoft.com/office/officeart/2018/2/layout/IconVerticalSolidList"/>
    <dgm:cxn modelId="{3B908184-7528-4050-A6FD-0271752118DE}" srcId="{6A203CE8-E02B-4734-BB27-095FCB6A08D5}" destId="{1DCB1190-B3F9-4169-8CE0-E4D0CEACDC95}" srcOrd="1" destOrd="0" parTransId="{48B90BAB-3EA1-4E94-9A71-74A3ADE891FA}" sibTransId="{ED795AD1-1CA3-4D98-9945-6213CAE9BD31}"/>
    <dgm:cxn modelId="{22E3F1CA-1BBB-4BCC-8712-50F3800E28D7}" srcId="{6A203CE8-E02B-4734-BB27-095FCB6A08D5}" destId="{7C17CC2E-26C0-4E8D-AC5E-B2345698E43F}" srcOrd="0" destOrd="0" parTransId="{8BD7BDD2-D039-4AF8-A1A4-52429A8F5C8C}" sibTransId="{3770691D-6F4B-4AD8-9BE9-5506A664D367}"/>
    <dgm:cxn modelId="{C2EB51D4-977A-433D-A7D4-D1397F011359}" type="presOf" srcId="{1DCB1190-B3F9-4169-8CE0-E4D0CEACDC95}" destId="{F42DC400-9786-42B3-BDA7-26B77EC27829}" srcOrd="0" destOrd="0" presId="urn:microsoft.com/office/officeart/2018/2/layout/IconVerticalSolidList"/>
    <dgm:cxn modelId="{11DDB8E1-550A-4B44-A1BB-F000F2962428}" type="presOf" srcId="{052FDD2E-EDEF-4DC8-9EBC-CF04B507CED5}" destId="{A401633C-F0B7-4F5F-9907-14F1B254017A}" srcOrd="0" destOrd="0" presId="urn:microsoft.com/office/officeart/2018/2/layout/IconVerticalSolidList"/>
    <dgm:cxn modelId="{EFE6DB11-45B7-41E8-B8AF-D67D8BC0F65B}" type="presParOf" srcId="{0C54837E-34ED-4607-ACD6-975F27DFC26D}" destId="{13920EA6-97EE-40C7-A870-0AB6DA7E88B0}" srcOrd="0" destOrd="0" presId="urn:microsoft.com/office/officeart/2018/2/layout/IconVerticalSolidList"/>
    <dgm:cxn modelId="{8CF1373C-CA18-4F4E-AF7A-AF431A8E9114}" type="presParOf" srcId="{13920EA6-97EE-40C7-A870-0AB6DA7E88B0}" destId="{DA4297AB-C333-4733-8E54-4799FE0AC562}" srcOrd="0" destOrd="0" presId="urn:microsoft.com/office/officeart/2018/2/layout/IconVerticalSolidList"/>
    <dgm:cxn modelId="{9D653A29-BDE6-43D5-831C-64833BAB7A16}" type="presParOf" srcId="{13920EA6-97EE-40C7-A870-0AB6DA7E88B0}" destId="{3A2DA2E6-E226-49BE-AAE3-C0E9E86A7D2E}" srcOrd="1" destOrd="0" presId="urn:microsoft.com/office/officeart/2018/2/layout/IconVerticalSolidList"/>
    <dgm:cxn modelId="{C5FC66AA-B1A4-43F3-AEDA-BA90548F05DC}" type="presParOf" srcId="{13920EA6-97EE-40C7-A870-0AB6DA7E88B0}" destId="{5FFA1B6A-F1CF-4B48-AE7C-8CB7C5EE05BA}" srcOrd="2" destOrd="0" presId="urn:microsoft.com/office/officeart/2018/2/layout/IconVerticalSolidList"/>
    <dgm:cxn modelId="{509FBE53-4871-425B-9906-190DA9B33871}" type="presParOf" srcId="{13920EA6-97EE-40C7-A870-0AB6DA7E88B0}" destId="{6998B79F-5D1E-44D0-8DDA-0EC642EC3C1C}" srcOrd="3" destOrd="0" presId="urn:microsoft.com/office/officeart/2018/2/layout/IconVerticalSolidList"/>
    <dgm:cxn modelId="{A0AA50E9-45B8-4B8B-817D-2C3227C45FFD}" type="presParOf" srcId="{0C54837E-34ED-4607-ACD6-975F27DFC26D}" destId="{29AD32CB-BDA9-487C-8706-723E326DAAF3}" srcOrd="1" destOrd="0" presId="urn:microsoft.com/office/officeart/2018/2/layout/IconVerticalSolidList"/>
    <dgm:cxn modelId="{4C897B3F-FE8D-4530-8D85-0D97A4932EF1}" type="presParOf" srcId="{0C54837E-34ED-4607-ACD6-975F27DFC26D}" destId="{01F1B703-7995-45A7-B38E-CBF852733A50}" srcOrd="2" destOrd="0" presId="urn:microsoft.com/office/officeart/2018/2/layout/IconVerticalSolidList"/>
    <dgm:cxn modelId="{A223E69C-E4D7-4CF6-A028-199B59434E57}" type="presParOf" srcId="{01F1B703-7995-45A7-B38E-CBF852733A50}" destId="{8A6F51BB-3F77-4065-AF51-3B445FCA55CD}" srcOrd="0" destOrd="0" presId="urn:microsoft.com/office/officeart/2018/2/layout/IconVerticalSolidList"/>
    <dgm:cxn modelId="{401E9449-86E8-468E-A83D-76FFC735A827}" type="presParOf" srcId="{01F1B703-7995-45A7-B38E-CBF852733A50}" destId="{E762F470-7723-461C-9C6B-F04C7B7813D5}" srcOrd="1" destOrd="0" presId="urn:microsoft.com/office/officeart/2018/2/layout/IconVerticalSolidList"/>
    <dgm:cxn modelId="{2C8F3D85-5FA1-4078-B977-B9F39048C383}" type="presParOf" srcId="{01F1B703-7995-45A7-B38E-CBF852733A50}" destId="{91713CCE-BBDD-4DD0-811C-42D367EBB6CC}" srcOrd="2" destOrd="0" presId="urn:microsoft.com/office/officeart/2018/2/layout/IconVerticalSolidList"/>
    <dgm:cxn modelId="{994615E8-DA16-4822-BAE6-2BF26FD0F342}" type="presParOf" srcId="{01F1B703-7995-45A7-B38E-CBF852733A50}" destId="{F42DC400-9786-42B3-BDA7-26B77EC27829}" srcOrd="3" destOrd="0" presId="urn:microsoft.com/office/officeart/2018/2/layout/IconVerticalSolidList"/>
    <dgm:cxn modelId="{FE7F7532-29F2-49CC-9E54-CFDD13D5ACEF}" type="presParOf" srcId="{0C54837E-34ED-4607-ACD6-975F27DFC26D}" destId="{11FE7C25-5378-429B-B4D5-CDC9500A9353}" srcOrd="3" destOrd="0" presId="urn:microsoft.com/office/officeart/2018/2/layout/IconVerticalSolidList"/>
    <dgm:cxn modelId="{465D1466-C2B7-4DA1-B261-A8E467F7B20A}" type="presParOf" srcId="{0C54837E-34ED-4607-ACD6-975F27DFC26D}" destId="{41FB11FE-22FE-4AAC-8728-BE50BCC65249}" srcOrd="4" destOrd="0" presId="urn:microsoft.com/office/officeart/2018/2/layout/IconVerticalSolidList"/>
    <dgm:cxn modelId="{AD88A93D-040C-4F50-90D5-959D8A02CD98}" type="presParOf" srcId="{41FB11FE-22FE-4AAC-8728-BE50BCC65249}" destId="{B143B6D8-2542-4829-9319-7AE70A8C3682}" srcOrd="0" destOrd="0" presId="urn:microsoft.com/office/officeart/2018/2/layout/IconVerticalSolidList"/>
    <dgm:cxn modelId="{4C7665B6-9C36-4820-9DB3-64D28CB65710}" type="presParOf" srcId="{41FB11FE-22FE-4AAC-8728-BE50BCC65249}" destId="{2DC6B8E7-A549-4832-AF8C-F2ABD2A08696}" srcOrd="1" destOrd="0" presId="urn:microsoft.com/office/officeart/2018/2/layout/IconVerticalSolidList"/>
    <dgm:cxn modelId="{44908DCE-6565-4EA3-93E8-18579DE5B6FD}" type="presParOf" srcId="{41FB11FE-22FE-4AAC-8728-BE50BCC65249}" destId="{07152691-950F-4FBC-80DD-9C6B9281D11B}" srcOrd="2" destOrd="0" presId="urn:microsoft.com/office/officeart/2018/2/layout/IconVerticalSolidList"/>
    <dgm:cxn modelId="{5EE8D6EB-F662-4FBB-A82C-16AED84C3D08}" type="presParOf" srcId="{41FB11FE-22FE-4AAC-8728-BE50BCC65249}" destId="{A401633C-F0B7-4F5F-9907-14F1B254017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59496-E36A-4BB8-9A5E-4CF0DACB54B9}">
      <dsp:nvSpPr>
        <dsp:cNvPr id="0" name=""/>
        <dsp:cNvSpPr/>
      </dsp:nvSpPr>
      <dsp:spPr>
        <a:xfrm>
          <a:off x="0" y="4704"/>
          <a:ext cx="8558116" cy="13848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2D37C-3FEF-4919-A3A4-B60442D56980}">
      <dsp:nvSpPr>
        <dsp:cNvPr id="0" name=""/>
        <dsp:cNvSpPr/>
      </dsp:nvSpPr>
      <dsp:spPr>
        <a:xfrm>
          <a:off x="418929" y="316304"/>
          <a:ext cx="762435" cy="7616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58A8E0-D716-47F8-9074-DD5F7B493B05}">
      <dsp:nvSpPr>
        <dsp:cNvPr id="0" name=""/>
        <dsp:cNvSpPr/>
      </dsp:nvSpPr>
      <dsp:spPr>
        <a:xfrm>
          <a:off x="1600294" y="4704"/>
          <a:ext cx="6723080" cy="1386245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711" tIns="146711" rIns="146711" bIns="146711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u="sng" kern="1200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Soliloquy</a:t>
          </a:r>
          <a:r>
            <a:rPr lang="en-US" sz="2800" b="1" kern="1200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character speaks their inner thoughts aloud, usually alone on stage (e.g., Hamlet's 'To be or not to be').</a:t>
          </a:r>
        </a:p>
      </dsp:txBody>
      <dsp:txXfrm>
        <a:off x="1600294" y="4704"/>
        <a:ext cx="6723080" cy="1386245"/>
      </dsp:txXfrm>
    </dsp:sp>
    <dsp:sp modelId="{E3DC935D-CE16-4AB5-AA4B-FFB9AC0EAB48}">
      <dsp:nvSpPr>
        <dsp:cNvPr id="0" name=""/>
        <dsp:cNvSpPr/>
      </dsp:nvSpPr>
      <dsp:spPr>
        <a:xfrm>
          <a:off x="0" y="1661437"/>
          <a:ext cx="8558116" cy="13848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34EC12-E3B1-4476-BDDD-0E2B6814F672}">
      <dsp:nvSpPr>
        <dsp:cNvPr id="0" name=""/>
        <dsp:cNvSpPr/>
      </dsp:nvSpPr>
      <dsp:spPr>
        <a:xfrm>
          <a:off x="418929" y="1973037"/>
          <a:ext cx="762435" cy="7616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F1F5D-5E9D-4E83-AA2F-DA83954711A9}">
      <dsp:nvSpPr>
        <dsp:cNvPr id="0" name=""/>
        <dsp:cNvSpPr/>
      </dsp:nvSpPr>
      <dsp:spPr>
        <a:xfrm>
          <a:off x="1600294" y="1661437"/>
          <a:ext cx="6723080" cy="1386245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711" tIns="146711" rIns="146711" bIns="146711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u="sng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Dramatic Monologue</a:t>
          </a: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speech directed at another character or audience, often revealing hidden intentions (e.g., Browning's My Last Duchess).</a:t>
          </a:r>
        </a:p>
      </dsp:txBody>
      <dsp:txXfrm>
        <a:off x="1600294" y="1661437"/>
        <a:ext cx="6723080" cy="1386245"/>
      </dsp:txXfrm>
    </dsp:sp>
    <dsp:sp modelId="{F3DDD611-9D4B-4F08-90BC-3E0167E275EE}">
      <dsp:nvSpPr>
        <dsp:cNvPr id="0" name=""/>
        <dsp:cNvSpPr/>
      </dsp:nvSpPr>
      <dsp:spPr>
        <a:xfrm>
          <a:off x="0" y="3318169"/>
          <a:ext cx="8558116" cy="13848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8EEB5-A515-4EF2-B2A7-7F473B398880}">
      <dsp:nvSpPr>
        <dsp:cNvPr id="0" name=""/>
        <dsp:cNvSpPr/>
      </dsp:nvSpPr>
      <dsp:spPr>
        <a:xfrm>
          <a:off x="418929" y="3629770"/>
          <a:ext cx="762435" cy="7616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6597A-3E2C-45DA-8357-25A5B78A57A5}">
      <dsp:nvSpPr>
        <dsp:cNvPr id="0" name=""/>
        <dsp:cNvSpPr/>
      </dsp:nvSpPr>
      <dsp:spPr>
        <a:xfrm>
          <a:off x="1600294" y="3318169"/>
          <a:ext cx="6723080" cy="1386245"/>
        </a:xfrm>
        <a:prstGeom prst="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711" tIns="146711" rIns="146711" bIns="146711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u="sng" kern="12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Interior Monologue</a:t>
          </a:r>
          <a:r>
            <a: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Represents a character’s inner thoughts in a narrative (e.g., stream-of-consciousness writing).</a:t>
          </a:r>
        </a:p>
      </dsp:txBody>
      <dsp:txXfrm>
        <a:off x="1600294" y="3318169"/>
        <a:ext cx="6723080" cy="1386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4405F-3E1E-CD49-BFE2-38292FB81543}">
      <dsp:nvSpPr>
        <dsp:cNvPr id="0" name=""/>
        <dsp:cNvSpPr/>
      </dsp:nvSpPr>
      <dsp:spPr>
        <a:xfrm>
          <a:off x="0" y="5423120"/>
          <a:ext cx="5274506" cy="1186446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Building Suspense: Helps in maintaining dramatic tension.</a:t>
          </a:r>
        </a:p>
      </dsp:txBody>
      <dsp:txXfrm>
        <a:off x="0" y="5423120"/>
        <a:ext cx="5274506" cy="1186446"/>
      </dsp:txXfrm>
    </dsp:sp>
    <dsp:sp modelId="{3DDC0E9B-0383-714C-BD22-EDACA1CB90FB}">
      <dsp:nvSpPr>
        <dsp:cNvPr id="0" name=""/>
        <dsp:cNvSpPr/>
      </dsp:nvSpPr>
      <dsp:spPr>
        <a:xfrm rot="10800000">
          <a:off x="0" y="3616163"/>
          <a:ext cx="5274506" cy="1824754"/>
        </a:xfrm>
        <a:prstGeom prst="upArrowCallou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Engaging the Audience: Creates a direct emotional connection with viewers or readers.</a:t>
          </a:r>
        </a:p>
      </dsp:txBody>
      <dsp:txXfrm rot="10800000">
        <a:off x="0" y="3616163"/>
        <a:ext cx="5274506" cy="1185670"/>
      </dsp:txXfrm>
    </dsp:sp>
    <dsp:sp modelId="{B4FD95F0-9412-D244-8E8A-27CFE6F5AC0D}">
      <dsp:nvSpPr>
        <dsp:cNvPr id="0" name=""/>
        <dsp:cNvSpPr/>
      </dsp:nvSpPr>
      <dsp:spPr>
        <a:xfrm rot="10800000">
          <a:off x="0" y="1809205"/>
          <a:ext cx="5274506" cy="1824754"/>
        </a:xfrm>
        <a:prstGeom prst="upArrowCallou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Plot Advancement: Provides background information or foreshadows events.</a:t>
          </a:r>
        </a:p>
      </dsp:txBody>
      <dsp:txXfrm rot="10800000">
        <a:off x="0" y="1809205"/>
        <a:ext cx="5274506" cy="1185670"/>
      </dsp:txXfrm>
    </dsp:sp>
    <dsp:sp modelId="{E7E123AC-31B2-EC4B-84DE-DB2E697FA27E}">
      <dsp:nvSpPr>
        <dsp:cNvPr id="0" name=""/>
        <dsp:cNvSpPr/>
      </dsp:nvSpPr>
      <dsp:spPr>
        <a:xfrm rot="10800000">
          <a:off x="0" y="2247"/>
          <a:ext cx="5274506" cy="1824754"/>
        </a:xfrm>
        <a:prstGeom prst="upArrowCallou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Character Development: Reveals emotions, motives, and psychological depth.</a:t>
          </a:r>
        </a:p>
      </dsp:txBody>
      <dsp:txXfrm rot="10800000">
        <a:off x="0" y="2247"/>
        <a:ext cx="5274506" cy="11856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7618B-20DE-CE4F-9A9F-894BEE3297C9}">
      <dsp:nvSpPr>
        <dsp:cNvPr id="0" name=""/>
        <dsp:cNvSpPr/>
      </dsp:nvSpPr>
      <dsp:spPr>
        <a:xfrm>
          <a:off x="3639" y="237285"/>
          <a:ext cx="5387035" cy="187647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Shakespearean Monologues: Hamlet’s soliloquy ('To be or not to be'), Macbeth’s 'Tomorrow, and tomorrow, and tomorrow'.</a:t>
          </a:r>
        </a:p>
      </dsp:txBody>
      <dsp:txXfrm>
        <a:off x="3639" y="237285"/>
        <a:ext cx="5387035" cy="1876470"/>
      </dsp:txXfrm>
    </dsp:sp>
    <dsp:sp modelId="{692C1093-D0D0-8840-A4E3-B4EB7A57319A}">
      <dsp:nvSpPr>
        <dsp:cNvPr id="0" name=""/>
        <dsp:cNvSpPr/>
      </dsp:nvSpPr>
      <dsp:spPr>
        <a:xfrm>
          <a:off x="5703419" y="237285"/>
          <a:ext cx="3127451" cy="1876470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Modern Drama: Arthur Miller’s Death of a Salesman (Willy Loman’s reflections).</a:t>
          </a:r>
        </a:p>
      </dsp:txBody>
      <dsp:txXfrm>
        <a:off x="5703419" y="237285"/>
        <a:ext cx="3127451" cy="1876470"/>
      </dsp:txXfrm>
    </dsp:sp>
    <dsp:sp modelId="{A3D503CF-4E76-C642-B51D-2FA8D1D32D07}">
      <dsp:nvSpPr>
        <dsp:cNvPr id="0" name=""/>
        <dsp:cNvSpPr/>
      </dsp:nvSpPr>
      <dsp:spPr>
        <a:xfrm>
          <a:off x="100950" y="2426501"/>
          <a:ext cx="3127451" cy="1876470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Cinematic Monologues: The Joker’s speech in The Dark Knight.</a:t>
          </a:r>
        </a:p>
      </dsp:txBody>
      <dsp:txXfrm>
        <a:off x="100950" y="2426501"/>
        <a:ext cx="3127451" cy="1876470"/>
      </dsp:txXfrm>
    </dsp:sp>
    <dsp:sp modelId="{41D97D5A-FF63-1844-B03A-537FF31FA32F}">
      <dsp:nvSpPr>
        <dsp:cNvPr id="0" name=""/>
        <dsp:cNvSpPr/>
      </dsp:nvSpPr>
      <dsp:spPr>
        <a:xfrm>
          <a:off x="3541146" y="2426501"/>
          <a:ext cx="5192413" cy="1876470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Dramatic Poetry: Robert Browning’s My Last Duchess.</a:t>
          </a:r>
        </a:p>
      </dsp:txBody>
      <dsp:txXfrm>
        <a:off x="3541146" y="2426501"/>
        <a:ext cx="5192413" cy="18764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297AB-C333-4733-8E54-4799FE0AC562}">
      <dsp:nvSpPr>
        <dsp:cNvPr id="0" name=""/>
        <dsp:cNvSpPr/>
      </dsp:nvSpPr>
      <dsp:spPr>
        <a:xfrm>
          <a:off x="0" y="3284"/>
          <a:ext cx="8595359" cy="14892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DA2E6-E226-49BE-AAE3-C0E9E86A7D2E}">
      <dsp:nvSpPr>
        <dsp:cNvPr id="0" name=""/>
        <dsp:cNvSpPr/>
      </dsp:nvSpPr>
      <dsp:spPr>
        <a:xfrm>
          <a:off x="450509" y="338374"/>
          <a:ext cx="819909" cy="8191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98B79F-5D1E-44D0-8DDA-0EC642EC3C1C}">
      <dsp:nvSpPr>
        <dsp:cNvPr id="0" name=""/>
        <dsp:cNvSpPr/>
      </dsp:nvSpPr>
      <dsp:spPr>
        <a:xfrm>
          <a:off x="1720929" y="3284"/>
          <a:ext cx="6847926" cy="1535828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542" tIns="162542" rIns="162542" bIns="162542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Monologue: A long speech by one character, often introspective or expressive.</a:t>
          </a:r>
        </a:p>
      </dsp:txBody>
      <dsp:txXfrm>
        <a:off x="1720929" y="3284"/>
        <a:ext cx="6847926" cy="1535828"/>
      </dsp:txXfrm>
    </dsp:sp>
    <dsp:sp modelId="{8A6F51BB-3F77-4065-AF51-3B445FCA55CD}">
      <dsp:nvSpPr>
        <dsp:cNvPr id="0" name=""/>
        <dsp:cNvSpPr/>
      </dsp:nvSpPr>
      <dsp:spPr>
        <a:xfrm>
          <a:off x="0" y="1923070"/>
          <a:ext cx="8595359" cy="14892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62F470-7723-461C-9C6B-F04C7B7813D5}">
      <dsp:nvSpPr>
        <dsp:cNvPr id="0" name=""/>
        <dsp:cNvSpPr/>
      </dsp:nvSpPr>
      <dsp:spPr>
        <a:xfrm>
          <a:off x="450509" y="2258160"/>
          <a:ext cx="819909" cy="8191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DC400-9786-42B3-BDA7-26B77EC27829}">
      <dsp:nvSpPr>
        <dsp:cNvPr id="0" name=""/>
        <dsp:cNvSpPr/>
      </dsp:nvSpPr>
      <dsp:spPr>
        <a:xfrm>
          <a:off x="1720929" y="1923070"/>
          <a:ext cx="6847926" cy="1535828"/>
        </a:xfrm>
        <a:prstGeom prst="rect">
          <a:avLst/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542" tIns="162542" rIns="162542" bIns="162542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Dialogue: A conversation between two or more characters, advancing interaction.</a:t>
          </a:r>
        </a:p>
      </dsp:txBody>
      <dsp:txXfrm>
        <a:off x="1720929" y="1923070"/>
        <a:ext cx="6847926" cy="1535828"/>
      </dsp:txXfrm>
    </dsp:sp>
    <dsp:sp modelId="{B143B6D8-2542-4829-9319-7AE70A8C3682}">
      <dsp:nvSpPr>
        <dsp:cNvPr id="0" name=""/>
        <dsp:cNvSpPr/>
      </dsp:nvSpPr>
      <dsp:spPr>
        <a:xfrm>
          <a:off x="0" y="3842856"/>
          <a:ext cx="8595359" cy="14892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C6B8E7-A549-4832-AF8C-F2ABD2A08696}">
      <dsp:nvSpPr>
        <dsp:cNvPr id="0" name=""/>
        <dsp:cNvSpPr/>
      </dsp:nvSpPr>
      <dsp:spPr>
        <a:xfrm>
          <a:off x="450509" y="4177946"/>
          <a:ext cx="819909" cy="81910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1633C-F0B7-4F5F-9907-14F1B254017A}">
      <dsp:nvSpPr>
        <dsp:cNvPr id="0" name=""/>
        <dsp:cNvSpPr/>
      </dsp:nvSpPr>
      <dsp:spPr>
        <a:xfrm>
          <a:off x="1720929" y="3842856"/>
          <a:ext cx="6847926" cy="1535828"/>
        </a:xfrm>
        <a:prstGeom prst="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542" tIns="162542" rIns="162542" bIns="162542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Key Difference: Monologue is one-sided, while dialogue involves exchange.</a:t>
          </a:r>
        </a:p>
      </dsp:txBody>
      <dsp:txXfrm>
        <a:off x="1720929" y="3842856"/>
        <a:ext cx="6847926" cy="1535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E3E479-8E1F-2ECF-99CD-21A9DEF6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r>
              <a:rPr lang="en-IN" sz="4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Monologue in Drama</a:t>
            </a:r>
            <a:endParaRPr lang="en-US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590D4-291B-ED48-E979-D7FB80CA4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2872899"/>
            <a:ext cx="3493939" cy="37867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Exploration of Its Definition, Types, and Significance</a:t>
            </a:r>
          </a:p>
          <a:p>
            <a:endParaRPr lang="en-US" sz="1900" dirty="0"/>
          </a:p>
        </p:txBody>
      </p:sp>
      <p:pic>
        <p:nvPicPr>
          <p:cNvPr id="5" name="Picture 4" descr="Film reel and slate">
            <a:extLst>
              <a:ext uri="{FF2B5EF4-FFF2-40B4-BE49-F238E27FC236}">
                <a16:creationId xmlns:a16="http://schemas.microsoft.com/office/drawing/2014/main" id="{A2AE8CC7-5915-8C6A-0229-FA126BCFC0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066" r="34719" b="-1"/>
          <a:stretch/>
        </p:blipFill>
        <p:spPr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4643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n-IN" sz="3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Monologue?</a:t>
            </a:r>
          </a:p>
        </p:txBody>
      </p:sp>
      <p:sp>
        <p:nvSpPr>
          <p:cNvPr id="19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608" y="126609"/>
            <a:ext cx="4453745" cy="6722513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IN" sz="4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monologue is a speech delivered by a </a:t>
            </a:r>
            <a:r>
              <a:rPr lang="en-IN" sz="4000" b="1" dirty="0">
                <a:solidFill>
                  <a:schemeClr val="tx1">
                    <a:alpha val="80000"/>
                  </a:schemeClr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single character</a:t>
            </a:r>
            <a:r>
              <a:rPr lang="en-IN" sz="4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play, film, or literary work. It serves to </a:t>
            </a:r>
            <a:r>
              <a:rPr lang="en-IN" sz="4000" b="1" dirty="0">
                <a:solidFill>
                  <a:schemeClr val="tx1">
                    <a:alpha val="80000"/>
                  </a:schemeClr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express the character’s thoughts, emotions, or perspectives.</a:t>
            </a:r>
          </a:p>
        </p:txBody>
      </p:sp>
      <p:sp>
        <p:nvSpPr>
          <p:cNvPr id="23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93314" cy="732155"/>
          </a:xfrm>
        </p:spPr>
        <p:txBody>
          <a:bodyPr>
            <a:normAutofit fontScale="90000"/>
          </a:bodyPr>
          <a:lstStyle/>
          <a:p>
            <a:r>
              <a:rPr lang="en-IN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Monologues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6917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7911" y="591829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46996" y="821124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6256" y="1336268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5D9F3E-9033-1FF4-437C-961BA879C1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173903"/>
              </p:ext>
            </p:extLst>
          </p:nvPr>
        </p:nvGraphicFramePr>
        <p:xfrm>
          <a:off x="445201" y="1825625"/>
          <a:ext cx="8558116" cy="47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IN" sz="3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a Monologue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3DB91E-2051-1C50-48F2-39B4A99208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709418"/>
              </p:ext>
            </p:extLst>
          </p:nvPr>
        </p:nvGraphicFramePr>
        <p:xfrm>
          <a:off x="3672546" y="112542"/>
          <a:ext cx="5274506" cy="6611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IN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Famous Examples of Monologues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0F63A132-AA83-4F7D-805C-8DD2C7486A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775002"/>
              </p:ext>
            </p:extLst>
          </p:nvPr>
        </p:nvGraphicFramePr>
        <p:xfrm>
          <a:off x="168812" y="2170031"/>
          <a:ext cx="8834511" cy="4540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707934"/>
          </a:xfrm>
          <a:solidFill>
            <a:schemeClr val="accent6">
              <a:lumMod val="60000"/>
              <a:lumOff val="40000"/>
            </a:schemeClr>
          </a:solidFill>
        </p:spPr>
        <p:txBody>
          <a:bodyPr anchor="b">
            <a:normAutofit fontScale="9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Monologue vs. Dialogue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F18738F6-608E-BE57-A320-DD2820F593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392928"/>
              </p:ext>
            </p:extLst>
          </p:nvPr>
        </p:nvGraphicFramePr>
        <p:xfrm>
          <a:off x="309489" y="1219998"/>
          <a:ext cx="8595359" cy="5381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794604" y="-1108988"/>
            <a:ext cx="5384871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4" y="673770"/>
            <a:ext cx="3519035" cy="2414488"/>
          </a:xfrm>
        </p:spPr>
        <p:txBody>
          <a:bodyPr anchor="t">
            <a:normAutofit/>
          </a:bodyPr>
          <a:lstStyle/>
          <a:p>
            <a:r>
              <a:rPr lang="en-IN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9" y="140677"/>
            <a:ext cx="4318783" cy="6611815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Monologues play a crucial role in drama by </a:t>
            </a:r>
            <a:r>
              <a:rPr lang="en-IN" sz="4000" b="1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revealing character depth, emotions, and motives</a:t>
            </a:r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They enhance storytelling and allow audiences to connect with the character’s inner world</a:t>
            </a:r>
            <a:r>
              <a:rPr lang="en-IN" sz="1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310</Words>
  <Application>Microsoft Macintosh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Monologue in Drama</vt:lpstr>
      <vt:lpstr>What is a Monologue?</vt:lpstr>
      <vt:lpstr>Types of Monologues</vt:lpstr>
      <vt:lpstr>Functions of a Monologue</vt:lpstr>
      <vt:lpstr>Famous Examples of Monologues</vt:lpstr>
      <vt:lpstr>Monologue vs. Dialogue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Sanchay Tiwari</cp:lastModifiedBy>
  <cp:revision>1</cp:revision>
  <dcterms:created xsi:type="dcterms:W3CDTF">2013-01-27T09:14:16Z</dcterms:created>
  <dcterms:modified xsi:type="dcterms:W3CDTF">2025-03-25T14:15:57Z</dcterms:modified>
  <cp:category/>
</cp:coreProperties>
</file>