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3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8408DA7-AAAD-3F49-B322-A9D30E0294F8}" v="1" dt="2025-03-25T14:21:09.1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17"/>
    <p:restoredTop sz="94679"/>
  </p:normalViewPr>
  <p:slideViewPr>
    <p:cSldViewPr snapToGrid="0" snapToObjects="1">
      <p:cViewPr varScale="1">
        <p:scale>
          <a:sx n="90" d="100"/>
          <a:sy n="90" d="100"/>
        </p:scale>
        <p:origin x="2072" y="4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nchay Tiwari" userId="7622fbc3b72aa1b5" providerId="LiveId" clId="{D8408DA7-AAAD-3F49-B322-A9D30E0294F8}"/>
    <pc:docChg chg="undo custSel addSld delSld modSld">
      <pc:chgData name="Sanchay Tiwari" userId="7622fbc3b72aa1b5" providerId="LiveId" clId="{D8408DA7-AAAD-3F49-B322-A9D30E0294F8}" dt="2025-03-26T17:05:51.276" v="331" actId="14100"/>
      <pc:docMkLst>
        <pc:docMk/>
      </pc:docMkLst>
      <pc:sldChg chg="modSp del mod">
        <pc:chgData name="Sanchay Tiwari" userId="7622fbc3b72aa1b5" providerId="LiveId" clId="{D8408DA7-AAAD-3F49-B322-A9D30E0294F8}" dt="2025-03-25T14:22:18.686" v="19" actId="2696"/>
        <pc:sldMkLst>
          <pc:docMk/>
          <pc:sldMk cId="0" sldId="256"/>
        </pc:sldMkLst>
        <pc:spChg chg="mod">
          <ac:chgData name="Sanchay Tiwari" userId="7622fbc3b72aa1b5" providerId="LiveId" clId="{D8408DA7-AAAD-3F49-B322-A9D30E0294F8}" dt="2025-03-25T14:22:14.786" v="18" actId="20577"/>
          <ac:spMkLst>
            <pc:docMk/>
            <pc:sldMk cId="0" sldId="256"/>
            <ac:spMk id="2" creationId="{00000000-0000-0000-0000-000000000000}"/>
          </ac:spMkLst>
        </pc:spChg>
        <pc:spChg chg="mod">
          <ac:chgData name="Sanchay Tiwari" userId="7622fbc3b72aa1b5" providerId="LiveId" clId="{D8408DA7-AAAD-3F49-B322-A9D30E0294F8}" dt="2025-03-25T14:21:09.194" v="12"/>
          <ac:spMkLst>
            <pc:docMk/>
            <pc:sldMk cId="0" sldId="256"/>
            <ac:spMk id="3" creationId="{00000000-0000-0000-0000-000000000000}"/>
          </ac:spMkLst>
        </pc:spChg>
      </pc:sldChg>
      <pc:sldChg chg="modSp mod">
        <pc:chgData name="Sanchay Tiwari" userId="7622fbc3b72aa1b5" providerId="LiveId" clId="{D8408DA7-AAAD-3F49-B322-A9D30E0294F8}" dt="2025-03-25T14:24:56.402" v="44" actId="14100"/>
        <pc:sldMkLst>
          <pc:docMk/>
          <pc:sldMk cId="0" sldId="257"/>
        </pc:sldMkLst>
        <pc:spChg chg="mod">
          <ac:chgData name="Sanchay Tiwari" userId="7622fbc3b72aa1b5" providerId="LiveId" clId="{D8408DA7-AAAD-3F49-B322-A9D30E0294F8}" dt="2025-03-25T14:22:55.718" v="26" actId="14100"/>
          <ac:spMkLst>
            <pc:docMk/>
            <pc:sldMk cId="0" sldId="257"/>
            <ac:spMk id="2" creationId="{00000000-0000-0000-0000-000000000000}"/>
          </ac:spMkLst>
        </pc:spChg>
        <pc:spChg chg="mod">
          <ac:chgData name="Sanchay Tiwari" userId="7622fbc3b72aa1b5" providerId="LiveId" clId="{D8408DA7-AAAD-3F49-B322-A9D30E0294F8}" dt="2025-03-25T14:24:56.402" v="44" actId="14100"/>
          <ac:spMkLst>
            <pc:docMk/>
            <pc:sldMk cId="0" sldId="257"/>
            <ac:spMk id="3" creationId="{00000000-0000-0000-0000-000000000000}"/>
          </ac:spMkLst>
        </pc:spChg>
      </pc:sldChg>
      <pc:sldChg chg="modSp mod">
        <pc:chgData name="Sanchay Tiwari" userId="7622fbc3b72aa1b5" providerId="LiveId" clId="{D8408DA7-AAAD-3F49-B322-A9D30E0294F8}" dt="2025-03-25T14:31:26.261" v="108" actId="207"/>
        <pc:sldMkLst>
          <pc:docMk/>
          <pc:sldMk cId="0" sldId="258"/>
        </pc:sldMkLst>
        <pc:spChg chg="mod">
          <ac:chgData name="Sanchay Tiwari" userId="7622fbc3b72aa1b5" providerId="LiveId" clId="{D8408DA7-AAAD-3F49-B322-A9D30E0294F8}" dt="2025-03-25T14:25:56.454" v="52" actId="403"/>
          <ac:spMkLst>
            <pc:docMk/>
            <pc:sldMk cId="0" sldId="258"/>
            <ac:spMk id="2" creationId="{00000000-0000-0000-0000-000000000000}"/>
          </ac:spMkLst>
        </pc:spChg>
        <pc:spChg chg="mod">
          <ac:chgData name="Sanchay Tiwari" userId="7622fbc3b72aa1b5" providerId="LiveId" clId="{D8408DA7-AAAD-3F49-B322-A9D30E0294F8}" dt="2025-03-25T14:31:26.261" v="108" actId="207"/>
          <ac:spMkLst>
            <pc:docMk/>
            <pc:sldMk cId="0" sldId="258"/>
            <ac:spMk id="3" creationId="{00000000-0000-0000-0000-000000000000}"/>
          </ac:spMkLst>
        </pc:spChg>
      </pc:sldChg>
      <pc:sldChg chg="modSp mod">
        <pc:chgData name="Sanchay Tiwari" userId="7622fbc3b72aa1b5" providerId="LiveId" clId="{D8408DA7-AAAD-3F49-B322-A9D30E0294F8}" dt="2025-03-26T16:39:54.672" v="264" actId="13926"/>
        <pc:sldMkLst>
          <pc:docMk/>
          <pc:sldMk cId="0" sldId="259"/>
        </pc:sldMkLst>
        <pc:spChg chg="mod">
          <ac:chgData name="Sanchay Tiwari" userId="7622fbc3b72aa1b5" providerId="LiveId" clId="{D8408DA7-AAAD-3F49-B322-A9D30E0294F8}" dt="2025-03-25T14:33:21.353" v="114" actId="403"/>
          <ac:spMkLst>
            <pc:docMk/>
            <pc:sldMk cId="0" sldId="259"/>
            <ac:spMk id="2" creationId="{00000000-0000-0000-0000-000000000000}"/>
          </ac:spMkLst>
        </pc:spChg>
        <pc:spChg chg="mod">
          <ac:chgData name="Sanchay Tiwari" userId="7622fbc3b72aa1b5" providerId="LiveId" clId="{D8408DA7-AAAD-3F49-B322-A9D30E0294F8}" dt="2025-03-26T16:39:54.672" v="264" actId="13926"/>
          <ac:spMkLst>
            <pc:docMk/>
            <pc:sldMk cId="0" sldId="259"/>
            <ac:spMk id="3" creationId="{00000000-0000-0000-0000-000000000000}"/>
          </ac:spMkLst>
        </pc:spChg>
      </pc:sldChg>
      <pc:sldChg chg="modSp mod">
        <pc:chgData name="Sanchay Tiwari" userId="7622fbc3b72aa1b5" providerId="LiveId" clId="{D8408DA7-AAAD-3F49-B322-A9D30E0294F8}" dt="2025-03-26T16:50:48.755" v="273" actId="113"/>
        <pc:sldMkLst>
          <pc:docMk/>
          <pc:sldMk cId="0" sldId="260"/>
        </pc:sldMkLst>
        <pc:spChg chg="mod">
          <ac:chgData name="Sanchay Tiwari" userId="7622fbc3b72aa1b5" providerId="LiveId" clId="{D8408DA7-AAAD-3F49-B322-A9D30E0294F8}" dt="2025-03-25T14:36:06.251" v="141" actId="113"/>
          <ac:spMkLst>
            <pc:docMk/>
            <pc:sldMk cId="0" sldId="260"/>
            <ac:spMk id="2" creationId="{00000000-0000-0000-0000-000000000000}"/>
          </ac:spMkLst>
        </pc:spChg>
        <pc:spChg chg="mod">
          <ac:chgData name="Sanchay Tiwari" userId="7622fbc3b72aa1b5" providerId="LiveId" clId="{D8408DA7-AAAD-3F49-B322-A9D30E0294F8}" dt="2025-03-26T16:50:48.755" v="273" actId="113"/>
          <ac:spMkLst>
            <pc:docMk/>
            <pc:sldMk cId="0" sldId="260"/>
            <ac:spMk id="3" creationId="{00000000-0000-0000-0000-000000000000}"/>
          </ac:spMkLst>
        </pc:spChg>
      </pc:sldChg>
      <pc:sldChg chg="modSp mod">
        <pc:chgData name="Sanchay Tiwari" userId="7622fbc3b72aa1b5" providerId="LiveId" clId="{D8408DA7-AAAD-3F49-B322-A9D30E0294F8}" dt="2025-03-26T16:54:29.775" v="286" actId="113"/>
        <pc:sldMkLst>
          <pc:docMk/>
          <pc:sldMk cId="0" sldId="261"/>
        </pc:sldMkLst>
        <pc:spChg chg="mod">
          <ac:chgData name="Sanchay Tiwari" userId="7622fbc3b72aa1b5" providerId="LiveId" clId="{D8408DA7-AAAD-3F49-B322-A9D30E0294F8}" dt="2025-03-25T14:40:05.294" v="191" actId="27636"/>
          <ac:spMkLst>
            <pc:docMk/>
            <pc:sldMk cId="0" sldId="261"/>
            <ac:spMk id="2" creationId="{00000000-0000-0000-0000-000000000000}"/>
          </ac:spMkLst>
        </pc:spChg>
        <pc:spChg chg="mod">
          <ac:chgData name="Sanchay Tiwari" userId="7622fbc3b72aa1b5" providerId="LiveId" clId="{D8408DA7-AAAD-3F49-B322-A9D30E0294F8}" dt="2025-03-26T16:54:29.775" v="286" actId="113"/>
          <ac:spMkLst>
            <pc:docMk/>
            <pc:sldMk cId="0" sldId="261"/>
            <ac:spMk id="3" creationId="{00000000-0000-0000-0000-000000000000}"/>
          </ac:spMkLst>
        </pc:spChg>
      </pc:sldChg>
      <pc:sldChg chg="modSp mod">
        <pc:chgData name="Sanchay Tiwari" userId="7622fbc3b72aa1b5" providerId="LiveId" clId="{D8408DA7-AAAD-3F49-B322-A9D30E0294F8}" dt="2025-03-26T16:59:50.444" v="307" actId="113"/>
        <pc:sldMkLst>
          <pc:docMk/>
          <pc:sldMk cId="0" sldId="262"/>
        </pc:sldMkLst>
        <pc:spChg chg="mod">
          <ac:chgData name="Sanchay Tiwari" userId="7622fbc3b72aa1b5" providerId="LiveId" clId="{D8408DA7-AAAD-3F49-B322-A9D30E0294F8}" dt="2025-03-25T14:42:06.752" v="236" actId="403"/>
          <ac:spMkLst>
            <pc:docMk/>
            <pc:sldMk cId="0" sldId="262"/>
            <ac:spMk id="2" creationId="{00000000-0000-0000-0000-000000000000}"/>
          </ac:spMkLst>
        </pc:spChg>
        <pc:spChg chg="mod">
          <ac:chgData name="Sanchay Tiwari" userId="7622fbc3b72aa1b5" providerId="LiveId" clId="{D8408DA7-AAAD-3F49-B322-A9D30E0294F8}" dt="2025-03-26T16:59:50.444" v="307" actId="113"/>
          <ac:spMkLst>
            <pc:docMk/>
            <pc:sldMk cId="0" sldId="262"/>
            <ac:spMk id="3" creationId="{00000000-0000-0000-0000-000000000000}"/>
          </ac:spMkLst>
        </pc:spChg>
      </pc:sldChg>
      <pc:sldChg chg="addSp modSp new mod setBg">
        <pc:chgData name="Sanchay Tiwari" userId="7622fbc3b72aa1b5" providerId="LiveId" clId="{D8408DA7-AAAD-3F49-B322-A9D30E0294F8}" dt="2025-03-26T17:05:51.276" v="331" actId="14100"/>
        <pc:sldMkLst>
          <pc:docMk/>
          <pc:sldMk cId="957796902" sldId="263"/>
        </pc:sldMkLst>
        <pc:spChg chg="mod">
          <ac:chgData name="Sanchay Tiwari" userId="7622fbc3b72aa1b5" providerId="LiveId" clId="{D8408DA7-AAAD-3F49-B322-A9D30E0294F8}" dt="2025-03-26T17:03:04.697" v="319" actId="27636"/>
          <ac:spMkLst>
            <pc:docMk/>
            <pc:sldMk cId="957796902" sldId="263"/>
            <ac:spMk id="2" creationId="{3645A88D-9131-DE81-D42D-729BCA53098D}"/>
          </ac:spMkLst>
        </pc:spChg>
        <pc:spChg chg="mod">
          <ac:chgData name="Sanchay Tiwari" userId="7622fbc3b72aa1b5" providerId="LiveId" clId="{D8408DA7-AAAD-3F49-B322-A9D30E0294F8}" dt="2025-03-26T17:05:51.276" v="331" actId="14100"/>
          <ac:spMkLst>
            <pc:docMk/>
            <pc:sldMk cId="957796902" sldId="263"/>
            <ac:spMk id="3" creationId="{91256157-89E2-909B-0B9B-859301F51B32}"/>
          </ac:spMkLst>
        </pc:spChg>
        <pc:picChg chg="add mod ord">
          <ac:chgData name="Sanchay Tiwari" userId="7622fbc3b72aa1b5" providerId="LiveId" clId="{D8408DA7-AAAD-3F49-B322-A9D30E0294F8}" dt="2025-03-26T17:02:30.177" v="310" actId="26606"/>
          <ac:picMkLst>
            <pc:docMk/>
            <pc:sldMk cId="957796902" sldId="263"/>
            <ac:picMk id="5" creationId="{A34549E8-3F1D-9448-D618-D8A196051F81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Title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39775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973" y="1964267"/>
            <a:ext cx="5714228" cy="2421464"/>
          </a:xfrm>
        </p:spPr>
        <p:txBody>
          <a:bodyPr anchor="b">
            <a:normAutofit/>
          </a:bodyPr>
          <a:lstStyle>
            <a:lvl1pPr algn="r">
              <a:defRPr sz="4400">
                <a:effectLst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973" y="4385733"/>
            <a:ext cx="5714228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52311" y="5870576"/>
            <a:ext cx="1212173" cy="377825"/>
          </a:xfrm>
        </p:spPr>
        <p:txBody>
          <a:bodyPr/>
          <a:lstStyle/>
          <a:p>
            <a:fld id="{5BCAD085-E8A6-8845-BD4E-CB4CCA059FC4}" type="datetimeFigureOut">
              <a:rPr lang="en-US" smtClean="0"/>
              <a:t>3/26/25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973" y="5870576"/>
            <a:ext cx="3932137" cy="3778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40685" y="5870576"/>
            <a:ext cx="417516" cy="3778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017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4732865"/>
            <a:ext cx="7772400" cy="566738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4401" y="932112"/>
            <a:ext cx="6858000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1600"/>
            </a:lvl1pPr>
          </a:lstStyle>
          <a:p>
            <a:pPr marL="0" lvl="0" indent="0" algn="ctr">
              <a:buNone/>
            </a:pPr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5299603"/>
            <a:ext cx="7772400" cy="49371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3/26/25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576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609602"/>
            <a:ext cx="7772399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4343400"/>
            <a:ext cx="7772399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7732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421796" y="71811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35800" y="275167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9115" y="609602"/>
            <a:ext cx="7091297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988671" y="3352800"/>
            <a:ext cx="6876133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2266" y="4343400"/>
            <a:ext cx="7772400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1065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3291648"/>
            <a:ext cx="7772401" cy="1468800"/>
          </a:xfrm>
        </p:spPr>
        <p:txBody>
          <a:bodyPr anchor="b">
            <a:normAutofit/>
          </a:bodyPr>
          <a:lstStyle>
            <a:lvl1pPr algn="l">
              <a:defRPr sz="28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760448"/>
            <a:ext cx="7772402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08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21796" y="71811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735800" y="275167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9115" y="609602"/>
            <a:ext cx="7091297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200" y="3886200"/>
            <a:ext cx="7772401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775200"/>
            <a:ext cx="7772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516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440" y="609602"/>
            <a:ext cx="7772401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64440" y="3505200"/>
            <a:ext cx="777240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4439" y="4343400"/>
            <a:ext cx="7772401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1697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7772400" cy="1456267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3652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2978" y="609600"/>
            <a:ext cx="1676621" cy="5181601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990184" cy="5181600"/>
          </a:xfrm>
        </p:spPr>
        <p:txBody>
          <a:bodyPr vert="eaVert"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065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638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3308581"/>
            <a:ext cx="7772400" cy="14688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4777381"/>
            <a:ext cx="777240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393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1" y="2142068"/>
            <a:ext cx="3813048" cy="3649134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6553" y="2142068"/>
            <a:ext cx="3813048" cy="3649133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3/26/25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11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480" y="2218267"/>
            <a:ext cx="354060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870201"/>
            <a:ext cx="3813048" cy="2920998"/>
          </a:xfrm>
        </p:spPr>
        <p:txBody>
          <a:bodyPr anchor="t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1120" y="2218267"/>
            <a:ext cx="35184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6552" y="2870201"/>
            <a:ext cx="3813048" cy="2920998"/>
          </a:xfrm>
        </p:spPr>
        <p:txBody>
          <a:bodyPr anchor="t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3/26/25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518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609601"/>
            <a:ext cx="7772400" cy="1456267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3/26/25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486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3/26/25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596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718" y="1557868"/>
            <a:ext cx="2862910" cy="1439332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6144" y="609601"/>
            <a:ext cx="4627975" cy="5181600"/>
          </a:xfrm>
        </p:spPr>
        <p:txBody>
          <a:bodyPr anchor="ctr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1718" y="2997200"/>
            <a:ext cx="2862910" cy="184573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3/26/25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11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2128" y="1735672"/>
            <a:ext cx="4097204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29200" y="914400"/>
            <a:ext cx="3200400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1600" dirty="0"/>
            </a:lvl1pPr>
          </a:lstStyle>
          <a:p>
            <a:pPr marL="0" lvl="0" indent="0" algn="ctr">
              <a:buNone/>
            </a:pPr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2128" y="3107272"/>
            <a:ext cx="4097204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3/26/25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256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7772400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42068"/>
            <a:ext cx="7772400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23712" y="5870576"/>
            <a:ext cx="1212173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BCAD085-E8A6-8845-BD4E-CB4CCA059FC4}" type="datetimeFigureOut">
              <a:rPr lang="en-US" smtClean="0"/>
              <a:t>3/26/25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5870576"/>
            <a:ext cx="5990311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12085" y="5870576"/>
            <a:ext cx="417516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60934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45A88D-9131-DE81-D42D-729BCA5309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3824" y="609601"/>
            <a:ext cx="4228176" cy="933450"/>
          </a:xfrm>
        </p:spPr>
        <p:txBody>
          <a:bodyPr>
            <a:normAutofit/>
          </a:bodyPr>
          <a:lstStyle/>
          <a:p>
            <a:pPr algn="ctr"/>
            <a:r>
              <a:rPr lang="en-I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Impersonation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256157-89E2-909B-0B9B-859301F51B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350" y="1671638"/>
            <a:ext cx="3914775" cy="440055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IN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Overview of Its Meaning, Types, and Implications</a:t>
            </a:r>
          </a:p>
          <a:p>
            <a:endParaRPr lang="en-US" dirty="0"/>
          </a:p>
        </p:txBody>
      </p:sp>
      <p:pic>
        <p:nvPicPr>
          <p:cNvPr id="5" name="Picture 4" descr="Colourful shapes and patterns">
            <a:extLst>
              <a:ext uri="{FF2B5EF4-FFF2-40B4-BE49-F238E27FC236}">
                <a16:creationId xmlns:a16="http://schemas.microsoft.com/office/drawing/2014/main" id="{A34549E8-3F1D-9448-D618-D8A196051F81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22818" r="25246" b="2"/>
          <a:stretch/>
        </p:blipFill>
        <p:spPr>
          <a:xfrm>
            <a:off x="4649122" y="639097"/>
            <a:ext cx="4085303" cy="5250425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957796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4313"/>
            <a:ext cx="7772400" cy="1000125"/>
          </a:xfrm>
        </p:spPr>
        <p:txBody>
          <a:bodyPr>
            <a:normAutofit/>
          </a:bodyPr>
          <a:lstStyle/>
          <a:p>
            <a:pPr algn="ctr"/>
            <a:r>
              <a:rPr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Impersonation?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450" y="1457325"/>
            <a:ext cx="8758238" cy="5186362"/>
          </a:xfrm>
        </p:spPr>
        <p:txBody>
          <a:bodyPr>
            <a:normAutofit/>
          </a:bodyPr>
          <a:lstStyle/>
          <a:p>
            <a:pPr algn="just"/>
            <a:r>
              <a:rPr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Impersonation refers to the act of </a:t>
            </a:r>
            <a:r>
              <a:rPr sz="5400" dirty="0">
                <a:solidFill>
                  <a:schemeClr val="bg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pretending to be another person</a:t>
            </a:r>
            <a:r>
              <a:rPr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often for deception, entertainment, or role-playing purposes.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4314"/>
            <a:ext cx="7772400" cy="852486"/>
          </a:xfrm>
        </p:spPr>
        <p:txBody>
          <a:bodyPr>
            <a:normAutofit/>
          </a:bodyPr>
          <a:lstStyle/>
          <a:p>
            <a:pPr algn="ctr"/>
            <a:r>
              <a:rPr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Types of Impersonation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451" y="1066800"/>
            <a:ext cx="8843962" cy="5576886"/>
          </a:xfrm>
        </p:spPr>
        <p:txBody>
          <a:bodyPr>
            <a:normAutofit fontScale="92500"/>
          </a:bodyPr>
          <a:lstStyle/>
          <a:p>
            <a:pPr algn="just"/>
            <a:r>
              <a:rPr sz="3600" b="1" dirty="0">
                <a:solidFill>
                  <a:schemeClr val="bg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Criminal Impersonation</a:t>
            </a:r>
            <a:r>
              <a:rPr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Fraudulent identity theft, scamming, or unlawful representation.</a:t>
            </a:r>
          </a:p>
          <a:p>
            <a:pPr algn="just"/>
            <a:r>
              <a:rPr sz="3600" b="1" dirty="0">
                <a:solidFill>
                  <a:schemeClr val="bg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Theatrical Impersonation</a:t>
            </a:r>
            <a:r>
              <a:rPr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Actors portraying real or fictional characters in films and plays.</a:t>
            </a:r>
          </a:p>
          <a:p>
            <a:pPr algn="just"/>
            <a:r>
              <a:rPr sz="3600" b="1" dirty="0">
                <a:solidFill>
                  <a:schemeClr val="bg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Online Impersonation</a:t>
            </a:r>
            <a:r>
              <a:rPr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Fake social media profiles or cyber fraud.</a:t>
            </a:r>
          </a:p>
          <a:p>
            <a:pPr algn="just"/>
            <a:r>
              <a:rPr sz="3600" b="1" dirty="0"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Satirical or Comedic Impersonation</a:t>
            </a:r>
            <a:r>
              <a:rPr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Mimicking celebrities or political figures for entertainment.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5739"/>
            <a:ext cx="7772400" cy="881060"/>
          </a:xfrm>
        </p:spPr>
        <p:txBody>
          <a:bodyPr>
            <a:normAutofit/>
          </a:bodyPr>
          <a:lstStyle/>
          <a:p>
            <a:pPr algn="ctr"/>
            <a:r>
              <a:rPr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Legal and Ethical Implications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89" y="1066799"/>
            <a:ext cx="8715374" cy="5491163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Impersonation can be a </a:t>
            </a:r>
            <a:r>
              <a:rPr sz="3600" b="1" dirty="0">
                <a:solidFill>
                  <a:srgbClr val="002060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criminal offense </a:t>
            </a:r>
            <a:r>
              <a:rPr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used for </a:t>
            </a:r>
            <a:r>
              <a:rPr sz="3600" b="1" dirty="0">
                <a:solidFill>
                  <a:srgbClr val="002060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fraud</a:t>
            </a:r>
            <a:r>
              <a:rPr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 </a:t>
            </a:r>
            <a:r>
              <a:rPr sz="3600" b="1" dirty="0">
                <a:solidFill>
                  <a:srgbClr val="002060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deception</a:t>
            </a:r>
            <a:r>
              <a:rPr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Online impersonation laws vary across countries but often </a:t>
            </a:r>
            <a:r>
              <a:rPr sz="3600" b="1" dirty="0">
                <a:solidFill>
                  <a:srgbClr val="00206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involve penalties</a:t>
            </a:r>
            <a:r>
              <a:rPr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sz="3600" b="1" dirty="0">
                <a:solidFill>
                  <a:srgbClr val="00206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Ethical concerns </a:t>
            </a:r>
            <a:r>
              <a:rPr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arise when impersonation misleads or manipulates others.</a:t>
            </a:r>
          </a:p>
          <a:p>
            <a:pPr>
              <a:lnSpc>
                <a:spcPct val="150000"/>
              </a:lnSpc>
            </a:pPr>
            <a:r>
              <a:rPr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Satirical impersonation is often </a:t>
            </a:r>
            <a:r>
              <a:rPr sz="3600" b="1" dirty="0">
                <a:solidFill>
                  <a:srgbClr val="00206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legally protected </a:t>
            </a:r>
            <a:r>
              <a:rPr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under free speech laws.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2901"/>
            <a:ext cx="7772400" cy="1014412"/>
          </a:xfrm>
        </p:spPr>
        <p:txBody>
          <a:bodyPr/>
          <a:lstStyle/>
          <a:p>
            <a:pPr algn="ctr"/>
            <a:r>
              <a:rPr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Notable Examples of Impersonation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025" y="1357313"/>
            <a:ext cx="8743949" cy="5357812"/>
          </a:xfrm>
        </p:spPr>
        <p:txBody>
          <a:bodyPr>
            <a:normAutofit/>
          </a:bodyPr>
          <a:lstStyle/>
          <a:p>
            <a:r>
              <a:rPr sz="4000" b="1" dirty="0">
                <a:solidFill>
                  <a:srgbClr val="00206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Frank Abagnale Jr</a:t>
            </a:r>
            <a:r>
              <a:rPr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.: Famous con artist who impersonated pilots, doctors, and lawyers.</a:t>
            </a:r>
          </a:p>
          <a:p>
            <a:pPr>
              <a:lnSpc>
                <a:spcPct val="110000"/>
              </a:lnSpc>
            </a:pPr>
            <a:r>
              <a:rPr sz="4000" b="1" dirty="0">
                <a:solidFill>
                  <a:srgbClr val="00206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Sacha Baron Cohen</a:t>
            </a:r>
            <a:r>
              <a:rPr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Uses impersonation in satire (Borat, Ali G).</a:t>
            </a:r>
          </a:p>
          <a:p>
            <a:r>
              <a:rPr sz="4000" b="1" dirty="0">
                <a:solidFill>
                  <a:srgbClr val="002060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Deepfake Technology</a:t>
            </a:r>
            <a:r>
              <a:rPr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AI-generated impersonation raising ethical concerns.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0025"/>
            <a:ext cx="8515350" cy="1000125"/>
          </a:xfrm>
        </p:spPr>
        <p:txBody>
          <a:bodyPr>
            <a:normAutofit fontScale="90000"/>
          </a:bodyPr>
          <a:lstStyle/>
          <a:p>
            <a:pPr algn="ctr"/>
            <a:r>
              <a:rPr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Preventing Harmful Impersonation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450" y="1200150"/>
            <a:ext cx="8801100" cy="5457825"/>
          </a:xfrm>
        </p:spPr>
        <p:txBody>
          <a:bodyPr>
            <a:normAutofit/>
          </a:bodyPr>
          <a:lstStyle/>
          <a:p>
            <a:r>
              <a:rPr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Verify identities </a:t>
            </a:r>
            <a:r>
              <a:rPr sz="4000" b="1" dirty="0">
                <a:solidFill>
                  <a:srgbClr val="002060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online</a:t>
            </a:r>
            <a:r>
              <a:rPr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before engaging in transactions or communication.</a:t>
            </a:r>
          </a:p>
          <a:p>
            <a:r>
              <a:rPr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Report suspicious accounts on </a:t>
            </a:r>
            <a:r>
              <a:rPr sz="4000" b="1" dirty="0">
                <a:solidFill>
                  <a:srgbClr val="00206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social media</a:t>
            </a:r>
            <a:r>
              <a:rPr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platforms.</a:t>
            </a:r>
          </a:p>
          <a:p>
            <a:r>
              <a:rPr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legal safeguards to </a:t>
            </a:r>
            <a:r>
              <a:rPr sz="4000" b="1" dirty="0">
                <a:highlight>
                  <a:srgbClr val="80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prevent identity theft and fraud.</a:t>
            </a:r>
          </a:p>
          <a:p>
            <a:r>
              <a:rPr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Raise awareness about </a:t>
            </a:r>
            <a:r>
              <a:rPr sz="4000" b="1" dirty="0">
                <a:solidFill>
                  <a:schemeClr val="bg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ethical concerns and risks.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2889"/>
            <a:ext cx="7772400" cy="957261"/>
          </a:xfrm>
        </p:spPr>
        <p:txBody>
          <a:bodyPr>
            <a:normAutofit/>
          </a:bodyPr>
          <a:lstStyle/>
          <a:p>
            <a:pPr algn="ctr"/>
            <a:r>
              <a:rPr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013" y="1571625"/>
            <a:ext cx="8843961" cy="5143499"/>
          </a:xfrm>
        </p:spPr>
        <p:txBody>
          <a:bodyPr>
            <a:normAutofit lnSpcReduction="10000"/>
          </a:bodyPr>
          <a:lstStyle/>
          <a:p>
            <a:pPr algn="just"/>
            <a:r>
              <a:rPr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Impersonation plays a role in </a:t>
            </a:r>
            <a:r>
              <a:rPr sz="4800" b="1" dirty="0">
                <a:solidFill>
                  <a:schemeClr val="bg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entertainment</a:t>
            </a:r>
            <a:r>
              <a:rPr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sz="4800" b="1" dirty="0">
                <a:solidFill>
                  <a:schemeClr val="bg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satire</a:t>
            </a:r>
            <a:r>
              <a:rPr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but can have </a:t>
            </a:r>
            <a:r>
              <a:rPr sz="4800" b="1" dirty="0">
                <a:highlight>
                  <a:srgbClr val="00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legal</a:t>
            </a:r>
            <a:r>
              <a:rPr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sz="4800" b="1" dirty="0">
                <a:solidFill>
                  <a:schemeClr val="bg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ethical</a:t>
            </a:r>
            <a:r>
              <a:rPr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implications when used </a:t>
            </a:r>
            <a:r>
              <a:rPr sz="4800" b="1" dirty="0">
                <a:solidFill>
                  <a:schemeClr val="bg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fraudulently</a:t>
            </a:r>
            <a:r>
              <a:rPr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Understanding its impact is essential to </a:t>
            </a:r>
            <a:r>
              <a:rPr sz="4800" b="1" dirty="0">
                <a:solidFill>
                  <a:schemeClr val="bg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protect</a:t>
            </a:r>
            <a:r>
              <a:rPr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individuals and society.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Celestial</Template>
  <TotalTime>53</TotalTime>
  <Words>254</Words>
  <Application>Microsoft Macintosh PowerPoint</Application>
  <PresentationFormat>On-screen Show (4:3)</PresentationFormat>
  <Paragraphs>25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Celestial</vt:lpstr>
      <vt:lpstr>Impersonation</vt:lpstr>
      <vt:lpstr>What is Impersonation?</vt:lpstr>
      <vt:lpstr>Types of Impersonation</vt:lpstr>
      <vt:lpstr>Legal and Ethical Implications</vt:lpstr>
      <vt:lpstr>Notable Examples of Impersonation</vt:lpstr>
      <vt:lpstr>Preventing Harmful Impersonation</vt:lpstr>
      <vt:lpstr>Conclusion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Sanchay Tiwari</cp:lastModifiedBy>
  <cp:revision>1</cp:revision>
  <dcterms:created xsi:type="dcterms:W3CDTF">2013-01-27T09:14:16Z</dcterms:created>
  <dcterms:modified xsi:type="dcterms:W3CDTF">2025-03-26T17:05:53Z</dcterms:modified>
  <cp:category/>
</cp:coreProperties>
</file>