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814EE1-8EF5-8E48-B2C6-69EFC39BB4A6}" v="94" dt="2025-04-01T11:44:02.3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64"/>
    <p:restoredTop sz="94643"/>
  </p:normalViewPr>
  <p:slideViewPr>
    <p:cSldViewPr snapToGrid="0" snapToObjects="1">
      <p:cViewPr varScale="1">
        <p:scale>
          <a:sx n="91" d="100"/>
          <a:sy n="91" d="100"/>
        </p:scale>
        <p:origin x="2144" y="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chay Tiwari" userId="7622fbc3b72aa1b5" providerId="LiveId" clId="{7B814EE1-8EF5-8E48-B2C6-69EFC39BB4A6}"/>
    <pc:docChg chg="undo custSel modSld">
      <pc:chgData name="Sanchay Tiwari" userId="7622fbc3b72aa1b5" providerId="LiveId" clId="{7B814EE1-8EF5-8E48-B2C6-69EFC39BB4A6}" dt="2025-04-01T11:44:02.387" v="308" actId="13926"/>
      <pc:docMkLst>
        <pc:docMk/>
      </pc:docMkLst>
      <pc:sldChg chg="addSp delSp modSp mod modAnim">
        <pc:chgData name="Sanchay Tiwari" userId="7622fbc3b72aa1b5" providerId="LiveId" clId="{7B814EE1-8EF5-8E48-B2C6-69EFC39BB4A6}" dt="2025-04-01T11:12:20.844" v="23" actId="20577"/>
        <pc:sldMkLst>
          <pc:docMk/>
          <pc:sldMk cId="0" sldId="256"/>
        </pc:sldMkLst>
        <pc:spChg chg="mod">
          <ac:chgData name="Sanchay Tiwari" userId="7622fbc3b72aa1b5" providerId="LiveId" clId="{7B814EE1-8EF5-8E48-B2C6-69EFC39BB4A6}" dt="2025-04-01T11:11:38.402" v="13" actId="403"/>
          <ac:spMkLst>
            <pc:docMk/>
            <pc:sldMk cId="0" sldId="256"/>
            <ac:spMk id="2" creationId="{00000000-0000-0000-0000-000000000000}"/>
          </ac:spMkLst>
        </pc:spChg>
        <pc:spChg chg="mod">
          <ac:chgData name="Sanchay Tiwari" userId="7622fbc3b72aa1b5" providerId="LiveId" clId="{7B814EE1-8EF5-8E48-B2C6-69EFC39BB4A6}" dt="2025-04-01T11:12:20.844" v="23" actId="20577"/>
          <ac:spMkLst>
            <pc:docMk/>
            <pc:sldMk cId="0" sldId="256"/>
            <ac:spMk id="3" creationId="{00000000-0000-0000-0000-000000000000}"/>
          </ac:spMkLst>
        </pc:spChg>
        <pc:spChg chg="del">
          <ac:chgData name="Sanchay Tiwari" userId="7622fbc3b72aa1b5" providerId="LiveId" clId="{7B814EE1-8EF5-8E48-B2C6-69EFC39BB4A6}" dt="2025-04-01T11:10:42.851" v="5" actId="26606"/>
          <ac:spMkLst>
            <pc:docMk/>
            <pc:sldMk cId="0" sldId="256"/>
            <ac:spMk id="9" creationId="{9B7AD9F6-8CE7-4299-8FC6-328F4DCD3FF9}"/>
          </ac:spMkLst>
        </pc:spChg>
        <pc:spChg chg="del">
          <ac:chgData name="Sanchay Tiwari" userId="7622fbc3b72aa1b5" providerId="LiveId" clId="{7B814EE1-8EF5-8E48-B2C6-69EFC39BB4A6}" dt="2025-04-01T11:10:42.851" v="5" actId="26606"/>
          <ac:spMkLst>
            <pc:docMk/>
            <pc:sldMk cId="0" sldId="256"/>
            <ac:spMk id="11" creationId="{F49775AF-8896-43EE-92C6-83497D6DC56F}"/>
          </ac:spMkLst>
        </pc:spChg>
        <pc:spChg chg="add">
          <ac:chgData name="Sanchay Tiwari" userId="7622fbc3b72aa1b5" providerId="LiveId" clId="{7B814EE1-8EF5-8E48-B2C6-69EFC39BB4A6}" dt="2025-04-01T11:10:42.851" v="5" actId="26606"/>
          <ac:spMkLst>
            <pc:docMk/>
            <pc:sldMk cId="0" sldId="256"/>
            <ac:spMk id="16" creationId="{9715DAF0-AE1B-46C9-8A6B-DB2AA05AB91D}"/>
          </ac:spMkLst>
        </pc:spChg>
        <pc:spChg chg="add">
          <ac:chgData name="Sanchay Tiwari" userId="7622fbc3b72aa1b5" providerId="LiveId" clId="{7B814EE1-8EF5-8E48-B2C6-69EFC39BB4A6}" dt="2025-04-01T11:10:42.851" v="5" actId="26606"/>
          <ac:spMkLst>
            <pc:docMk/>
            <pc:sldMk cId="0" sldId="256"/>
            <ac:spMk id="18" creationId="{5A2875D7-3769-4291-959E-9FAD764A760C}"/>
          </ac:spMkLst>
        </pc:spChg>
        <pc:spChg chg="add">
          <ac:chgData name="Sanchay Tiwari" userId="7622fbc3b72aa1b5" providerId="LiveId" clId="{7B814EE1-8EF5-8E48-B2C6-69EFC39BB4A6}" dt="2025-04-01T11:10:42.851" v="5" actId="26606"/>
          <ac:spMkLst>
            <pc:docMk/>
            <pc:sldMk cId="0" sldId="256"/>
            <ac:spMk id="20" creationId="{AAF055B3-1F95-4ABA-BFE4-A58320A8206E}"/>
          </ac:spMkLst>
        </pc:spChg>
        <pc:spChg chg="add">
          <ac:chgData name="Sanchay Tiwari" userId="7622fbc3b72aa1b5" providerId="LiveId" clId="{7B814EE1-8EF5-8E48-B2C6-69EFC39BB4A6}" dt="2025-04-01T11:10:42.851" v="5" actId="26606"/>
          <ac:spMkLst>
            <pc:docMk/>
            <pc:sldMk cId="0" sldId="256"/>
            <ac:spMk id="22" creationId="{835682F0-7BC6-4526-8BFA-58EA002C8085}"/>
          </ac:spMkLst>
        </pc:spChg>
        <pc:spChg chg="add">
          <ac:chgData name="Sanchay Tiwari" userId="7622fbc3b72aa1b5" providerId="LiveId" clId="{7B814EE1-8EF5-8E48-B2C6-69EFC39BB4A6}" dt="2025-04-01T11:10:42.851" v="5" actId="26606"/>
          <ac:spMkLst>
            <pc:docMk/>
            <pc:sldMk cId="0" sldId="256"/>
            <ac:spMk id="24" creationId="{1F0DF0F3-0179-4A8A-92E0-932C473DA5CB}"/>
          </ac:spMkLst>
        </pc:spChg>
        <pc:picChg chg="mod">
          <ac:chgData name="Sanchay Tiwari" userId="7622fbc3b72aa1b5" providerId="LiveId" clId="{7B814EE1-8EF5-8E48-B2C6-69EFC39BB4A6}" dt="2025-04-01T11:10:42.851" v="5" actId="26606"/>
          <ac:picMkLst>
            <pc:docMk/>
            <pc:sldMk cId="0" sldId="256"/>
            <ac:picMk id="5" creationId="{75B1FD24-1DC0-1818-F03D-29F057B66FD7}"/>
          </ac:picMkLst>
        </pc:picChg>
      </pc:sldChg>
      <pc:sldChg chg="addSp delSp modSp mod setBg">
        <pc:chgData name="Sanchay Tiwari" userId="7622fbc3b72aa1b5" providerId="LiveId" clId="{7B814EE1-8EF5-8E48-B2C6-69EFC39BB4A6}" dt="2025-04-01T11:18:44.554" v="68" actId="14100"/>
        <pc:sldMkLst>
          <pc:docMk/>
          <pc:sldMk cId="0" sldId="257"/>
        </pc:sldMkLst>
        <pc:spChg chg="mod">
          <ac:chgData name="Sanchay Tiwari" userId="7622fbc3b72aa1b5" providerId="LiveId" clId="{7B814EE1-8EF5-8E48-B2C6-69EFC39BB4A6}" dt="2025-04-01T11:18:44.554" v="68" actId="14100"/>
          <ac:spMkLst>
            <pc:docMk/>
            <pc:sldMk cId="0" sldId="257"/>
            <ac:spMk id="2" creationId="{00000000-0000-0000-0000-000000000000}"/>
          </ac:spMkLst>
        </pc:spChg>
        <pc:spChg chg="del mod">
          <ac:chgData name="Sanchay Tiwari" userId="7622fbc3b72aa1b5" providerId="LiveId" clId="{7B814EE1-8EF5-8E48-B2C6-69EFC39BB4A6}" dt="2025-04-01T11:14:05.159" v="37" actId="26606"/>
          <ac:spMkLst>
            <pc:docMk/>
            <pc:sldMk cId="0" sldId="257"/>
            <ac:spMk id="3" creationId="{00000000-0000-0000-0000-000000000000}"/>
          </ac:spMkLst>
        </pc:spChg>
        <pc:spChg chg="add">
          <ac:chgData name="Sanchay Tiwari" userId="7622fbc3b72aa1b5" providerId="LiveId" clId="{7B814EE1-8EF5-8E48-B2C6-69EFC39BB4A6}" dt="2025-04-01T11:14:05.159" v="37" actId="26606"/>
          <ac:spMkLst>
            <pc:docMk/>
            <pc:sldMk cId="0" sldId="257"/>
            <ac:spMk id="9" creationId="{BACC6370-2D7E-4714-9D71-7542949D7D5D}"/>
          </ac:spMkLst>
        </pc:spChg>
        <pc:spChg chg="add">
          <ac:chgData name="Sanchay Tiwari" userId="7622fbc3b72aa1b5" providerId="LiveId" clId="{7B814EE1-8EF5-8E48-B2C6-69EFC39BB4A6}" dt="2025-04-01T11:14:05.159" v="37" actId="26606"/>
          <ac:spMkLst>
            <pc:docMk/>
            <pc:sldMk cId="0" sldId="257"/>
            <ac:spMk id="11" creationId="{256B2C21-A230-48C0-8DF1-C46611373C44}"/>
          </ac:spMkLst>
        </pc:spChg>
        <pc:spChg chg="add">
          <ac:chgData name="Sanchay Tiwari" userId="7622fbc3b72aa1b5" providerId="LiveId" clId="{7B814EE1-8EF5-8E48-B2C6-69EFC39BB4A6}" dt="2025-04-01T11:14:05.159" v="37" actId="26606"/>
          <ac:spMkLst>
            <pc:docMk/>
            <pc:sldMk cId="0" sldId="257"/>
            <ac:spMk id="13" creationId="{3847E18C-932D-4C95-AABA-FEC7C9499AD7}"/>
          </ac:spMkLst>
        </pc:spChg>
        <pc:spChg chg="add">
          <ac:chgData name="Sanchay Tiwari" userId="7622fbc3b72aa1b5" providerId="LiveId" clId="{7B814EE1-8EF5-8E48-B2C6-69EFC39BB4A6}" dt="2025-04-01T11:14:05.159" v="37" actId="26606"/>
          <ac:spMkLst>
            <pc:docMk/>
            <pc:sldMk cId="0" sldId="257"/>
            <ac:spMk id="15" creationId="{3150CB11-0C61-439E-910F-5787759E72A0}"/>
          </ac:spMkLst>
        </pc:spChg>
        <pc:spChg chg="add">
          <ac:chgData name="Sanchay Tiwari" userId="7622fbc3b72aa1b5" providerId="LiveId" clId="{7B814EE1-8EF5-8E48-B2C6-69EFC39BB4A6}" dt="2025-04-01T11:14:05.159" v="37" actId="26606"/>
          <ac:spMkLst>
            <pc:docMk/>
            <pc:sldMk cId="0" sldId="257"/>
            <ac:spMk id="17" creationId="{43F8A58B-5155-44CE-A5FF-7647B47D0A7A}"/>
          </ac:spMkLst>
        </pc:spChg>
        <pc:spChg chg="add">
          <ac:chgData name="Sanchay Tiwari" userId="7622fbc3b72aa1b5" providerId="LiveId" clId="{7B814EE1-8EF5-8E48-B2C6-69EFC39BB4A6}" dt="2025-04-01T11:14:05.159" v="37" actId="26606"/>
          <ac:spMkLst>
            <pc:docMk/>
            <pc:sldMk cId="0" sldId="257"/>
            <ac:spMk id="19" creationId="{443F2ACA-E6D6-4028-82DD-F03C262D5DE6}"/>
          </ac:spMkLst>
        </pc:spChg>
        <pc:graphicFrameChg chg="add mod modGraphic">
          <ac:chgData name="Sanchay Tiwari" userId="7622fbc3b72aa1b5" providerId="LiveId" clId="{7B814EE1-8EF5-8E48-B2C6-69EFC39BB4A6}" dt="2025-04-01T11:17:55.038" v="63" actId="13926"/>
          <ac:graphicFrameMkLst>
            <pc:docMk/>
            <pc:sldMk cId="0" sldId="257"/>
            <ac:graphicFrameMk id="5" creationId="{ECFF6800-5664-3FFC-8CE6-7E51A79B70E4}"/>
          </ac:graphicFrameMkLst>
        </pc:graphicFrameChg>
      </pc:sldChg>
      <pc:sldChg chg="addSp delSp modSp mod setBg">
        <pc:chgData name="Sanchay Tiwari" userId="7622fbc3b72aa1b5" providerId="LiveId" clId="{7B814EE1-8EF5-8E48-B2C6-69EFC39BB4A6}" dt="2025-04-01T11:23:35.664" v="112" actId="207"/>
        <pc:sldMkLst>
          <pc:docMk/>
          <pc:sldMk cId="0" sldId="258"/>
        </pc:sldMkLst>
        <pc:spChg chg="mod">
          <ac:chgData name="Sanchay Tiwari" userId="7622fbc3b72aa1b5" providerId="LiveId" clId="{7B814EE1-8EF5-8E48-B2C6-69EFC39BB4A6}" dt="2025-04-01T11:23:35.664" v="112" actId="207"/>
          <ac:spMkLst>
            <pc:docMk/>
            <pc:sldMk cId="0" sldId="258"/>
            <ac:spMk id="2" creationId="{00000000-0000-0000-0000-000000000000}"/>
          </ac:spMkLst>
        </pc:spChg>
        <pc:spChg chg="add del mod">
          <ac:chgData name="Sanchay Tiwari" userId="7622fbc3b72aa1b5" providerId="LiveId" clId="{7B814EE1-8EF5-8E48-B2C6-69EFC39BB4A6}" dt="2025-04-01T11:20:36.535" v="94" actId="26606"/>
          <ac:spMkLst>
            <pc:docMk/>
            <pc:sldMk cId="0" sldId="258"/>
            <ac:spMk id="3" creationId="{00000000-0000-0000-0000-000000000000}"/>
          </ac:spMkLst>
        </pc:spChg>
        <pc:spChg chg="add del">
          <ac:chgData name="Sanchay Tiwari" userId="7622fbc3b72aa1b5" providerId="LiveId" clId="{7B814EE1-8EF5-8E48-B2C6-69EFC39BB4A6}" dt="2025-04-01T11:20:36.498" v="93" actId="26606"/>
          <ac:spMkLst>
            <pc:docMk/>
            <pc:sldMk cId="0" sldId="258"/>
            <ac:spMk id="9" creationId="{BACC6370-2D7E-4714-9D71-7542949D7D5D}"/>
          </ac:spMkLst>
        </pc:spChg>
        <pc:spChg chg="add">
          <ac:chgData name="Sanchay Tiwari" userId="7622fbc3b72aa1b5" providerId="LiveId" clId="{7B814EE1-8EF5-8E48-B2C6-69EFC39BB4A6}" dt="2025-04-01T11:20:36.535" v="94" actId="26606"/>
          <ac:spMkLst>
            <pc:docMk/>
            <pc:sldMk cId="0" sldId="258"/>
            <ac:spMk id="10" creationId="{B50AB553-2A96-4A92-96F2-93548E096954}"/>
          </ac:spMkLst>
        </pc:spChg>
        <pc:spChg chg="add del">
          <ac:chgData name="Sanchay Tiwari" userId="7622fbc3b72aa1b5" providerId="LiveId" clId="{7B814EE1-8EF5-8E48-B2C6-69EFC39BB4A6}" dt="2025-04-01T11:20:36.498" v="93" actId="26606"/>
          <ac:spMkLst>
            <pc:docMk/>
            <pc:sldMk cId="0" sldId="258"/>
            <ac:spMk id="11" creationId="{F68B3F68-107C-434F-AA38-110D5EA91B85}"/>
          </ac:spMkLst>
        </pc:spChg>
        <pc:spChg chg="add del">
          <ac:chgData name="Sanchay Tiwari" userId="7622fbc3b72aa1b5" providerId="LiveId" clId="{7B814EE1-8EF5-8E48-B2C6-69EFC39BB4A6}" dt="2025-04-01T11:20:36.498" v="93" actId="26606"/>
          <ac:spMkLst>
            <pc:docMk/>
            <pc:sldMk cId="0" sldId="258"/>
            <ac:spMk id="13" creationId="{AAD0DBB9-1A4B-4391-81D4-CB19F9AB918A}"/>
          </ac:spMkLst>
        </pc:spChg>
        <pc:spChg chg="add del">
          <ac:chgData name="Sanchay Tiwari" userId="7622fbc3b72aa1b5" providerId="LiveId" clId="{7B814EE1-8EF5-8E48-B2C6-69EFC39BB4A6}" dt="2025-04-01T11:20:36.498" v="93" actId="26606"/>
          <ac:spMkLst>
            <pc:docMk/>
            <pc:sldMk cId="0" sldId="258"/>
            <ac:spMk id="15" creationId="{063BBA22-50EA-4C4D-BE05-F1CE4E63AA56}"/>
          </ac:spMkLst>
        </pc:spChg>
        <pc:graphicFrameChg chg="add del">
          <ac:chgData name="Sanchay Tiwari" userId="7622fbc3b72aa1b5" providerId="LiveId" clId="{7B814EE1-8EF5-8E48-B2C6-69EFC39BB4A6}" dt="2025-04-01T11:20:36.498" v="93" actId="26606"/>
          <ac:graphicFrameMkLst>
            <pc:docMk/>
            <pc:sldMk cId="0" sldId="258"/>
            <ac:graphicFrameMk id="5" creationId="{903A90B6-90CA-336E-D226-422A5FBE1C54}"/>
          </ac:graphicFrameMkLst>
        </pc:graphicFrameChg>
        <pc:graphicFrameChg chg="add mod modGraphic">
          <ac:chgData name="Sanchay Tiwari" userId="7622fbc3b72aa1b5" providerId="LiveId" clId="{7B814EE1-8EF5-8E48-B2C6-69EFC39BB4A6}" dt="2025-04-01T11:23:13.637" v="111"/>
          <ac:graphicFrameMkLst>
            <pc:docMk/>
            <pc:sldMk cId="0" sldId="258"/>
            <ac:graphicFrameMk id="17" creationId="{56B7D486-556F-BFBB-2087-4103D12032D8}"/>
          </ac:graphicFrameMkLst>
        </pc:graphicFrameChg>
        <pc:picChg chg="add">
          <ac:chgData name="Sanchay Tiwari" userId="7622fbc3b72aa1b5" providerId="LiveId" clId="{7B814EE1-8EF5-8E48-B2C6-69EFC39BB4A6}" dt="2025-04-01T11:20:36.535" v="94" actId="26606"/>
          <ac:picMkLst>
            <pc:docMk/>
            <pc:sldMk cId="0" sldId="258"/>
            <ac:picMk id="6" creationId="{B14BF881-7536-8A6F-B35A-5613B3FE6143}"/>
          </ac:picMkLst>
        </pc:picChg>
      </pc:sldChg>
      <pc:sldChg chg="addSp delSp modSp mod setBg">
        <pc:chgData name="Sanchay Tiwari" userId="7622fbc3b72aa1b5" providerId="LiveId" clId="{7B814EE1-8EF5-8E48-B2C6-69EFC39BB4A6}" dt="2025-04-01T11:27:46.289" v="151"/>
        <pc:sldMkLst>
          <pc:docMk/>
          <pc:sldMk cId="0" sldId="259"/>
        </pc:sldMkLst>
        <pc:spChg chg="mod">
          <ac:chgData name="Sanchay Tiwari" userId="7622fbc3b72aa1b5" providerId="LiveId" clId="{7B814EE1-8EF5-8E48-B2C6-69EFC39BB4A6}" dt="2025-04-01T11:25:10.956" v="131" actId="26606"/>
          <ac:spMkLst>
            <pc:docMk/>
            <pc:sldMk cId="0" sldId="259"/>
            <ac:spMk id="2" creationId="{00000000-0000-0000-0000-000000000000}"/>
          </ac:spMkLst>
        </pc:spChg>
        <pc:spChg chg="del mod">
          <ac:chgData name="Sanchay Tiwari" userId="7622fbc3b72aa1b5" providerId="LiveId" clId="{7B814EE1-8EF5-8E48-B2C6-69EFC39BB4A6}" dt="2025-04-01T11:25:10.956" v="131" actId="26606"/>
          <ac:spMkLst>
            <pc:docMk/>
            <pc:sldMk cId="0" sldId="259"/>
            <ac:spMk id="3" creationId="{00000000-0000-0000-0000-000000000000}"/>
          </ac:spMkLst>
        </pc:spChg>
        <pc:spChg chg="add">
          <ac:chgData name="Sanchay Tiwari" userId="7622fbc3b72aa1b5" providerId="LiveId" clId="{7B814EE1-8EF5-8E48-B2C6-69EFC39BB4A6}" dt="2025-04-01T11:25:10.956" v="131" actId="26606"/>
          <ac:spMkLst>
            <pc:docMk/>
            <pc:sldMk cId="0" sldId="259"/>
            <ac:spMk id="9" creationId="{35DB3719-6FDC-4E5D-891D-FF40B7300F64}"/>
          </ac:spMkLst>
        </pc:spChg>
        <pc:spChg chg="add">
          <ac:chgData name="Sanchay Tiwari" userId="7622fbc3b72aa1b5" providerId="LiveId" clId="{7B814EE1-8EF5-8E48-B2C6-69EFC39BB4A6}" dt="2025-04-01T11:25:10.956" v="131" actId="26606"/>
          <ac:spMkLst>
            <pc:docMk/>
            <pc:sldMk cId="0" sldId="259"/>
            <ac:spMk id="11" creationId="{E0CBAC23-2E3F-4A90-BA59-F8299F6A5439}"/>
          </ac:spMkLst>
        </pc:spChg>
        <pc:graphicFrameChg chg="add mod modGraphic">
          <ac:chgData name="Sanchay Tiwari" userId="7622fbc3b72aa1b5" providerId="LiveId" clId="{7B814EE1-8EF5-8E48-B2C6-69EFC39BB4A6}" dt="2025-04-01T11:27:46.289" v="151"/>
          <ac:graphicFrameMkLst>
            <pc:docMk/>
            <pc:sldMk cId="0" sldId="259"/>
            <ac:graphicFrameMk id="5" creationId="{4FC5FEF0-38C5-1588-B0D7-C0DEF84C3093}"/>
          </ac:graphicFrameMkLst>
        </pc:graphicFrameChg>
      </pc:sldChg>
      <pc:sldChg chg="addSp delSp modSp mod setBg">
        <pc:chgData name="Sanchay Tiwari" userId="7622fbc3b72aa1b5" providerId="LiveId" clId="{7B814EE1-8EF5-8E48-B2C6-69EFC39BB4A6}" dt="2025-04-01T11:33:55.552" v="213" actId="207"/>
        <pc:sldMkLst>
          <pc:docMk/>
          <pc:sldMk cId="0" sldId="260"/>
        </pc:sldMkLst>
        <pc:spChg chg="mod">
          <ac:chgData name="Sanchay Tiwari" userId="7622fbc3b72aa1b5" providerId="LiveId" clId="{7B814EE1-8EF5-8E48-B2C6-69EFC39BB4A6}" dt="2025-04-01T11:30:36.673" v="187" actId="14100"/>
          <ac:spMkLst>
            <pc:docMk/>
            <pc:sldMk cId="0" sldId="260"/>
            <ac:spMk id="2" creationId="{00000000-0000-0000-0000-000000000000}"/>
          </ac:spMkLst>
        </pc:spChg>
        <pc:spChg chg="del mod">
          <ac:chgData name="Sanchay Tiwari" userId="7622fbc3b72aa1b5" providerId="LiveId" clId="{7B814EE1-8EF5-8E48-B2C6-69EFC39BB4A6}" dt="2025-04-01T11:29:54.688" v="182" actId="26606"/>
          <ac:spMkLst>
            <pc:docMk/>
            <pc:sldMk cId="0" sldId="260"/>
            <ac:spMk id="3" creationId="{00000000-0000-0000-0000-000000000000}"/>
          </ac:spMkLst>
        </pc:spChg>
        <pc:spChg chg="add del">
          <ac:chgData name="Sanchay Tiwari" userId="7622fbc3b72aa1b5" providerId="LiveId" clId="{7B814EE1-8EF5-8E48-B2C6-69EFC39BB4A6}" dt="2025-04-01T11:31:04.537" v="189" actId="26606"/>
          <ac:spMkLst>
            <pc:docMk/>
            <pc:sldMk cId="0" sldId="260"/>
            <ac:spMk id="9" creationId="{2659FDB4-FCBE-4A89-B46D-43D4FA54464D}"/>
          </ac:spMkLst>
        </pc:spChg>
        <pc:spChg chg="add del">
          <ac:chgData name="Sanchay Tiwari" userId="7622fbc3b72aa1b5" providerId="LiveId" clId="{7B814EE1-8EF5-8E48-B2C6-69EFC39BB4A6}" dt="2025-04-01T11:31:04.537" v="189" actId="26606"/>
          <ac:spMkLst>
            <pc:docMk/>
            <pc:sldMk cId="0" sldId="260"/>
            <ac:spMk id="13" creationId="{58BDB0EE-D238-415B-9ED8-62AA6AB2AAD1}"/>
          </ac:spMkLst>
        </pc:spChg>
        <pc:spChg chg="add del">
          <ac:chgData name="Sanchay Tiwari" userId="7622fbc3b72aa1b5" providerId="LiveId" clId="{7B814EE1-8EF5-8E48-B2C6-69EFC39BB4A6}" dt="2025-04-01T11:31:04.537" v="189" actId="26606"/>
          <ac:spMkLst>
            <pc:docMk/>
            <pc:sldMk cId="0" sldId="260"/>
            <ac:spMk id="15" creationId="{C5B55FC3-961D-4325-82F1-DE92B0D04E03}"/>
          </ac:spMkLst>
        </pc:spChg>
        <pc:spChg chg="add del">
          <ac:chgData name="Sanchay Tiwari" userId="7622fbc3b72aa1b5" providerId="LiveId" clId="{7B814EE1-8EF5-8E48-B2C6-69EFC39BB4A6}" dt="2025-04-01T11:31:04.537" v="189" actId="26606"/>
          <ac:spMkLst>
            <pc:docMk/>
            <pc:sldMk cId="0" sldId="260"/>
            <ac:spMk id="17" creationId="{4C8AB332-D09E-4F28-943C-DABDD4716A3C}"/>
          </ac:spMkLst>
        </pc:spChg>
        <pc:spChg chg="add del">
          <ac:chgData name="Sanchay Tiwari" userId="7622fbc3b72aa1b5" providerId="LiveId" clId="{7B814EE1-8EF5-8E48-B2C6-69EFC39BB4A6}" dt="2025-04-01T11:31:04.537" v="189" actId="26606"/>
          <ac:spMkLst>
            <pc:docMk/>
            <pc:sldMk cId="0" sldId="260"/>
            <ac:spMk id="22" creationId="{94087E04-C99E-4195-8EBA-1BD4C45117C9}"/>
          </ac:spMkLst>
        </pc:spChg>
        <pc:spChg chg="add del">
          <ac:chgData name="Sanchay Tiwari" userId="7622fbc3b72aa1b5" providerId="LiveId" clId="{7B814EE1-8EF5-8E48-B2C6-69EFC39BB4A6}" dt="2025-04-01T11:31:04.537" v="189" actId="26606"/>
          <ac:spMkLst>
            <pc:docMk/>
            <pc:sldMk cId="0" sldId="260"/>
            <ac:spMk id="28" creationId="{FD73501D-A515-4725-8404-1315A591A54C}"/>
          </ac:spMkLst>
        </pc:spChg>
        <pc:grpChg chg="add del">
          <ac:chgData name="Sanchay Tiwari" userId="7622fbc3b72aa1b5" providerId="LiveId" clId="{7B814EE1-8EF5-8E48-B2C6-69EFC39BB4A6}" dt="2025-04-01T11:31:04.537" v="189" actId="26606"/>
          <ac:grpSpMkLst>
            <pc:docMk/>
            <pc:sldMk cId="0" sldId="260"/>
            <ac:grpSpMk id="24" creationId="{336EACDA-272E-4472-852A-83CAB409195F}"/>
          </ac:grpSpMkLst>
        </pc:grpChg>
        <pc:graphicFrameChg chg="add mod modGraphic">
          <ac:chgData name="Sanchay Tiwari" userId="7622fbc3b72aa1b5" providerId="LiveId" clId="{7B814EE1-8EF5-8E48-B2C6-69EFC39BB4A6}" dt="2025-04-01T11:33:55.552" v="213" actId="207"/>
          <ac:graphicFrameMkLst>
            <pc:docMk/>
            <pc:sldMk cId="0" sldId="260"/>
            <ac:graphicFrameMk id="5" creationId="{F8EBAEC0-6E9F-78F7-E170-02BE9AEAEF2A}"/>
          </ac:graphicFrameMkLst>
        </pc:graphicFrameChg>
        <pc:cxnChg chg="add del">
          <ac:chgData name="Sanchay Tiwari" userId="7622fbc3b72aa1b5" providerId="LiveId" clId="{7B814EE1-8EF5-8E48-B2C6-69EFC39BB4A6}" dt="2025-04-01T11:31:04.537" v="189" actId="26606"/>
          <ac:cxnSpMkLst>
            <pc:docMk/>
            <pc:sldMk cId="0" sldId="260"/>
            <ac:cxnSpMk id="11" creationId="{C8F51B3F-8331-4E4A-AE96-D47B1006EEAD}"/>
          </ac:cxnSpMkLst>
        </pc:cxnChg>
      </pc:sldChg>
      <pc:sldChg chg="addSp delSp modSp mod setBg">
        <pc:chgData name="Sanchay Tiwari" userId="7622fbc3b72aa1b5" providerId="LiveId" clId="{7B814EE1-8EF5-8E48-B2C6-69EFC39BB4A6}" dt="2025-04-01T11:39:36.476" v="264" actId="403"/>
        <pc:sldMkLst>
          <pc:docMk/>
          <pc:sldMk cId="0" sldId="261"/>
        </pc:sldMkLst>
        <pc:spChg chg="mod">
          <ac:chgData name="Sanchay Tiwari" userId="7622fbc3b72aa1b5" providerId="LiveId" clId="{7B814EE1-8EF5-8E48-B2C6-69EFC39BB4A6}" dt="2025-04-01T11:39:36.476" v="264" actId="403"/>
          <ac:spMkLst>
            <pc:docMk/>
            <pc:sldMk cId="0" sldId="261"/>
            <ac:spMk id="2" creationId="{00000000-0000-0000-0000-000000000000}"/>
          </ac:spMkLst>
        </pc:spChg>
        <pc:spChg chg="del mod">
          <ac:chgData name="Sanchay Tiwari" userId="7622fbc3b72aa1b5" providerId="LiveId" clId="{7B814EE1-8EF5-8E48-B2C6-69EFC39BB4A6}" dt="2025-04-01T11:36:21.501" v="230" actId="26606"/>
          <ac:spMkLst>
            <pc:docMk/>
            <pc:sldMk cId="0" sldId="261"/>
            <ac:spMk id="3" creationId="{00000000-0000-0000-0000-000000000000}"/>
          </ac:spMkLst>
        </pc:spChg>
        <pc:spChg chg="add">
          <ac:chgData name="Sanchay Tiwari" userId="7622fbc3b72aa1b5" providerId="LiveId" clId="{7B814EE1-8EF5-8E48-B2C6-69EFC39BB4A6}" dt="2025-04-01T11:36:21.501" v="230" actId="26606"/>
          <ac:spMkLst>
            <pc:docMk/>
            <pc:sldMk cId="0" sldId="261"/>
            <ac:spMk id="9" creationId="{0C541B88-1AE9-40C3-AFD5-967787C1979F}"/>
          </ac:spMkLst>
        </pc:spChg>
        <pc:spChg chg="add">
          <ac:chgData name="Sanchay Tiwari" userId="7622fbc3b72aa1b5" providerId="LiveId" clId="{7B814EE1-8EF5-8E48-B2C6-69EFC39BB4A6}" dt="2025-04-01T11:36:21.501" v="230" actId="26606"/>
          <ac:spMkLst>
            <pc:docMk/>
            <pc:sldMk cId="0" sldId="261"/>
            <ac:spMk id="11" creationId="{E5F17139-31EE-46AC-B04F-DBBD852DD6CB}"/>
          </ac:spMkLst>
        </pc:spChg>
        <pc:spChg chg="add">
          <ac:chgData name="Sanchay Tiwari" userId="7622fbc3b72aa1b5" providerId="LiveId" clId="{7B814EE1-8EF5-8E48-B2C6-69EFC39BB4A6}" dt="2025-04-01T11:36:21.501" v="230" actId="26606"/>
          <ac:spMkLst>
            <pc:docMk/>
            <pc:sldMk cId="0" sldId="261"/>
            <ac:spMk id="17" creationId="{89D16701-DA76-4F72-BB63-E2C3FFBDFE0F}"/>
          </ac:spMkLst>
        </pc:spChg>
        <pc:spChg chg="add">
          <ac:chgData name="Sanchay Tiwari" userId="7622fbc3b72aa1b5" providerId="LiveId" clId="{7B814EE1-8EF5-8E48-B2C6-69EFC39BB4A6}" dt="2025-04-01T11:36:21.501" v="230" actId="26606"/>
          <ac:spMkLst>
            <pc:docMk/>
            <pc:sldMk cId="0" sldId="261"/>
            <ac:spMk id="19" creationId="{1CC28BE1-9DC6-43FE-9582-39F091098D77}"/>
          </ac:spMkLst>
        </pc:spChg>
        <pc:grpChg chg="add">
          <ac:chgData name="Sanchay Tiwari" userId="7622fbc3b72aa1b5" providerId="LiveId" clId="{7B814EE1-8EF5-8E48-B2C6-69EFC39BB4A6}" dt="2025-04-01T11:36:21.501" v="230" actId="26606"/>
          <ac:grpSpMkLst>
            <pc:docMk/>
            <pc:sldMk cId="0" sldId="261"/>
            <ac:grpSpMk id="13" creationId="{7CF625D3-71A3-4F30-A096-8EF334E959D0}"/>
          </ac:grpSpMkLst>
        </pc:grpChg>
        <pc:grpChg chg="add">
          <ac:chgData name="Sanchay Tiwari" userId="7622fbc3b72aa1b5" providerId="LiveId" clId="{7B814EE1-8EF5-8E48-B2C6-69EFC39BB4A6}" dt="2025-04-01T11:36:21.501" v="230" actId="26606"/>
          <ac:grpSpMkLst>
            <pc:docMk/>
            <pc:sldMk cId="0" sldId="261"/>
            <ac:grpSpMk id="21" creationId="{AF9AF3F3-CE0C-4125-BDD7-346487FA0B40}"/>
          </ac:grpSpMkLst>
        </pc:grpChg>
        <pc:graphicFrameChg chg="add mod modGraphic">
          <ac:chgData name="Sanchay Tiwari" userId="7622fbc3b72aa1b5" providerId="LiveId" clId="{7B814EE1-8EF5-8E48-B2C6-69EFC39BB4A6}" dt="2025-04-01T11:38:57.493" v="259" actId="403"/>
          <ac:graphicFrameMkLst>
            <pc:docMk/>
            <pc:sldMk cId="0" sldId="261"/>
            <ac:graphicFrameMk id="5" creationId="{B913CFCF-C171-34C3-E943-45979E3B97BC}"/>
          </ac:graphicFrameMkLst>
        </pc:graphicFrameChg>
      </pc:sldChg>
      <pc:sldChg chg="addSp delSp modSp mod setBg">
        <pc:chgData name="Sanchay Tiwari" userId="7622fbc3b72aa1b5" providerId="LiveId" clId="{7B814EE1-8EF5-8E48-B2C6-69EFC39BB4A6}" dt="2025-04-01T11:44:02.387" v="308" actId="13926"/>
        <pc:sldMkLst>
          <pc:docMk/>
          <pc:sldMk cId="0" sldId="262"/>
        </pc:sldMkLst>
        <pc:spChg chg="mod">
          <ac:chgData name="Sanchay Tiwari" userId="7622fbc3b72aa1b5" providerId="LiveId" clId="{7B814EE1-8EF5-8E48-B2C6-69EFC39BB4A6}" dt="2025-04-01T11:42:30.093" v="296" actId="14100"/>
          <ac:spMkLst>
            <pc:docMk/>
            <pc:sldMk cId="0" sldId="262"/>
            <ac:spMk id="2" creationId="{00000000-0000-0000-0000-000000000000}"/>
          </ac:spMkLst>
        </pc:spChg>
        <pc:spChg chg="add del mod">
          <ac:chgData name="Sanchay Tiwari" userId="7622fbc3b72aa1b5" providerId="LiveId" clId="{7B814EE1-8EF5-8E48-B2C6-69EFC39BB4A6}" dt="2025-04-01T11:41:34.989" v="286" actId="26606"/>
          <ac:spMkLst>
            <pc:docMk/>
            <pc:sldMk cId="0" sldId="262"/>
            <ac:spMk id="3" creationId="{00000000-0000-0000-0000-000000000000}"/>
          </ac:spMkLst>
        </pc:spChg>
        <pc:spChg chg="add del">
          <ac:chgData name="Sanchay Tiwari" userId="7622fbc3b72aa1b5" providerId="LiveId" clId="{7B814EE1-8EF5-8E48-B2C6-69EFC39BB4A6}" dt="2025-04-01T11:41:26.741" v="283" actId="26606"/>
          <ac:spMkLst>
            <pc:docMk/>
            <pc:sldMk cId="0" sldId="262"/>
            <ac:spMk id="9" creationId="{BACC6370-2D7E-4714-9D71-7542949D7D5D}"/>
          </ac:spMkLst>
        </pc:spChg>
        <pc:spChg chg="add del">
          <ac:chgData name="Sanchay Tiwari" userId="7622fbc3b72aa1b5" providerId="LiveId" clId="{7B814EE1-8EF5-8E48-B2C6-69EFC39BB4A6}" dt="2025-04-01T11:41:26.741" v="283" actId="26606"/>
          <ac:spMkLst>
            <pc:docMk/>
            <pc:sldMk cId="0" sldId="262"/>
            <ac:spMk id="11" creationId="{F68B3F68-107C-434F-AA38-110D5EA91B85}"/>
          </ac:spMkLst>
        </pc:spChg>
        <pc:spChg chg="add del">
          <ac:chgData name="Sanchay Tiwari" userId="7622fbc3b72aa1b5" providerId="LiveId" clId="{7B814EE1-8EF5-8E48-B2C6-69EFC39BB4A6}" dt="2025-04-01T11:41:26.741" v="283" actId="26606"/>
          <ac:spMkLst>
            <pc:docMk/>
            <pc:sldMk cId="0" sldId="262"/>
            <ac:spMk id="13" creationId="{AAD0DBB9-1A4B-4391-81D4-CB19F9AB918A}"/>
          </ac:spMkLst>
        </pc:spChg>
        <pc:spChg chg="add del">
          <ac:chgData name="Sanchay Tiwari" userId="7622fbc3b72aa1b5" providerId="LiveId" clId="{7B814EE1-8EF5-8E48-B2C6-69EFC39BB4A6}" dt="2025-04-01T11:41:26.741" v="283" actId="26606"/>
          <ac:spMkLst>
            <pc:docMk/>
            <pc:sldMk cId="0" sldId="262"/>
            <ac:spMk id="15" creationId="{063BBA22-50EA-4C4D-BE05-F1CE4E63AA56}"/>
          </ac:spMkLst>
        </pc:spChg>
        <pc:spChg chg="add del">
          <ac:chgData name="Sanchay Tiwari" userId="7622fbc3b72aa1b5" providerId="LiveId" clId="{7B814EE1-8EF5-8E48-B2C6-69EFC39BB4A6}" dt="2025-04-01T11:41:34.969" v="285" actId="26606"/>
          <ac:spMkLst>
            <pc:docMk/>
            <pc:sldMk cId="0" sldId="262"/>
            <ac:spMk id="17" creationId="{9F7D5CDA-D291-4307-BF55-1381FED29634}"/>
          </ac:spMkLst>
        </pc:spChg>
        <pc:spChg chg="add del">
          <ac:chgData name="Sanchay Tiwari" userId="7622fbc3b72aa1b5" providerId="LiveId" clId="{7B814EE1-8EF5-8E48-B2C6-69EFC39BB4A6}" dt="2025-04-01T11:41:34.969" v="285" actId="26606"/>
          <ac:spMkLst>
            <pc:docMk/>
            <pc:sldMk cId="0" sldId="262"/>
            <ac:spMk id="18" creationId="{00000000-0000-0000-0000-000000000000}"/>
          </ac:spMkLst>
        </pc:spChg>
        <pc:spChg chg="add">
          <ac:chgData name="Sanchay Tiwari" userId="7622fbc3b72aa1b5" providerId="LiveId" clId="{7B814EE1-8EF5-8E48-B2C6-69EFC39BB4A6}" dt="2025-04-01T11:41:34.989" v="286" actId="26606"/>
          <ac:spMkLst>
            <pc:docMk/>
            <pc:sldMk cId="0" sldId="262"/>
            <ac:spMk id="21" creationId="{BACC6370-2D7E-4714-9D71-7542949D7D5D}"/>
          </ac:spMkLst>
        </pc:spChg>
        <pc:spChg chg="add">
          <ac:chgData name="Sanchay Tiwari" userId="7622fbc3b72aa1b5" providerId="LiveId" clId="{7B814EE1-8EF5-8E48-B2C6-69EFC39BB4A6}" dt="2025-04-01T11:41:34.989" v="286" actId="26606"/>
          <ac:spMkLst>
            <pc:docMk/>
            <pc:sldMk cId="0" sldId="262"/>
            <ac:spMk id="22" creationId="{256B2C21-A230-48C0-8DF1-C46611373C44}"/>
          </ac:spMkLst>
        </pc:spChg>
        <pc:spChg chg="add">
          <ac:chgData name="Sanchay Tiwari" userId="7622fbc3b72aa1b5" providerId="LiveId" clId="{7B814EE1-8EF5-8E48-B2C6-69EFC39BB4A6}" dt="2025-04-01T11:41:34.989" v="286" actId="26606"/>
          <ac:spMkLst>
            <pc:docMk/>
            <pc:sldMk cId="0" sldId="262"/>
            <ac:spMk id="23" creationId="{3847E18C-932D-4C95-AABA-FEC7C9499AD7}"/>
          </ac:spMkLst>
        </pc:spChg>
        <pc:spChg chg="add">
          <ac:chgData name="Sanchay Tiwari" userId="7622fbc3b72aa1b5" providerId="LiveId" clId="{7B814EE1-8EF5-8E48-B2C6-69EFC39BB4A6}" dt="2025-04-01T11:41:34.989" v="286" actId="26606"/>
          <ac:spMkLst>
            <pc:docMk/>
            <pc:sldMk cId="0" sldId="262"/>
            <ac:spMk id="24" creationId="{3150CB11-0C61-439E-910F-5787759E72A0}"/>
          </ac:spMkLst>
        </pc:spChg>
        <pc:spChg chg="add">
          <ac:chgData name="Sanchay Tiwari" userId="7622fbc3b72aa1b5" providerId="LiveId" clId="{7B814EE1-8EF5-8E48-B2C6-69EFC39BB4A6}" dt="2025-04-01T11:41:34.989" v="286" actId="26606"/>
          <ac:spMkLst>
            <pc:docMk/>
            <pc:sldMk cId="0" sldId="262"/>
            <ac:spMk id="25" creationId="{43F8A58B-5155-44CE-A5FF-7647B47D0A7A}"/>
          </ac:spMkLst>
        </pc:spChg>
        <pc:spChg chg="add">
          <ac:chgData name="Sanchay Tiwari" userId="7622fbc3b72aa1b5" providerId="LiveId" clId="{7B814EE1-8EF5-8E48-B2C6-69EFC39BB4A6}" dt="2025-04-01T11:41:34.989" v="286" actId="26606"/>
          <ac:spMkLst>
            <pc:docMk/>
            <pc:sldMk cId="0" sldId="262"/>
            <ac:spMk id="26" creationId="{443F2ACA-E6D6-4028-82DD-F03C262D5DE6}"/>
          </ac:spMkLst>
        </pc:spChg>
        <pc:graphicFrameChg chg="add del">
          <ac:chgData name="Sanchay Tiwari" userId="7622fbc3b72aa1b5" providerId="LiveId" clId="{7B814EE1-8EF5-8E48-B2C6-69EFC39BB4A6}" dt="2025-04-01T11:41:26.741" v="283" actId="26606"/>
          <ac:graphicFrameMkLst>
            <pc:docMk/>
            <pc:sldMk cId="0" sldId="262"/>
            <ac:graphicFrameMk id="5" creationId="{77297F96-CFEC-5054-0FA9-9C7CDE876326}"/>
          </ac:graphicFrameMkLst>
        </pc:graphicFrameChg>
        <pc:graphicFrameChg chg="add mod">
          <ac:chgData name="Sanchay Tiwari" userId="7622fbc3b72aa1b5" providerId="LiveId" clId="{7B814EE1-8EF5-8E48-B2C6-69EFC39BB4A6}" dt="2025-04-01T11:44:02.387" v="308" actId="13926"/>
          <ac:graphicFrameMkLst>
            <pc:docMk/>
            <pc:sldMk cId="0" sldId="262"/>
            <ac:graphicFrameMk id="27" creationId="{72372887-64AA-DACA-DFA6-EABA69A63E8A}"/>
          </ac:graphicFrameMkLst>
        </pc:graphicFrameChg>
        <pc:picChg chg="add del">
          <ac:chgData name="Sanchay Tiwari" userId="7622fbc3b72aa1b5" providerId="LiveId" clId="{7B814EE1-8EF5-8E48-B2C6-69EFC39BB4A6}" dt="2025-04-01T11:41:34.969" v="285" actId="26606"/>
          <ac:picMkLst>
            <pc:docMk/>
            <pc:sldMk cId="0" sldId="262"/>
            <ac:picMk id="19" creationId="{0AAA5524-ED12-A198-C0DC-CE5D463AC8B5}"/>
          </ac:picMkLst>
        </pc:picChg>
      </pc:sldChg>
    </pc:docChg>
  </pc:docChgLst>
</pc:chgInfo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0D4851-A6F4-4A68-A509-AA1DBB74EC8B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83BD102-553C-4731-927F-A2BCE25EC483}">
      <dgm:prSet custT="1"/>
      <dgm:spPr/>
      <dgm:t>
        <a:bodyPr/>
        <a:lstStyle/>
        <a:p>
          <a:pPr algn="ctr"/>
          <a:r>
            <a: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Allegory is a narrative </a:t>
          </a:r>
          <a:r>
            <a:rPr lang="en-US" sz="2800" b="1" dirty="0">
              <a:solidFill>
                <a:schemeClr val="tx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technique </a:t>
          </a:r>
          <a:r>
            <a: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in which characters, events, and details stand for something </a:t>
          </a:r>
          <a:r>
            <a:rPr lang="en-US" sz="2800" b="1" dirty="0">
              <a:solidFill>
                <a:schemeClr val="tx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beyond their literal meaning.</a:t>
          </a:r>
        </a:p>
      </dgm:t>
    </dgm:pt>
    <dgm:pt modelId="{EB8FCAB4-7334-498D-80BD-254CF129777F}" type="parTrans" cxnId="{26910B13-FE8E-4F4D-8D49-4310A5FE84E0}">
      <dgm:prSet/>
      <dgm:spPr/>
      <dgm:t>
        <a:bodyPr/>
        <a:lstStyle/>
        <a:p>
          <a:endParaRPr lang="en-US"/>
        </a:p>
      </dgm:t>
    </dgm:pt>
    <dgm:pt modelId="{D1DC9534-F38E-440D-BBE8-C37866391208}" type="sibTrans" cxnId="{26910B13-FE8E-4F4D-8D49-4310A5FE84E0}">
      <dgm:prSet/>
      <dgm:spPr/>
      <dgm:t>
        <a:bodyPr/>
        <a:lstStyle/>
        <a:p>
          <a:endParaRPr lang="en-US"/>
        </a:p>
      </dgm:t>
    </dgm:pt>
    <dgm:pt modelId="{D91DB413-F702-4347-93A9-2D96EBBBD3EF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It conveys deeper </a:t>
          </a:r>
          <a:r>
            <a:rPr lang="en-US" b="1" dirty="0">
              <a:solidFill>
                <a:schemeClr val="tx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moral</a:t>
          </a:r>
          <a:r>
            <a: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b="1" dirty="0">
              <a:solidFill>
                <a:schemeClr val="tx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political</a:t>
          </a:r>
          <a:r>
            <a: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or </a:t>
          </a:r>
          <a:r>
            <a:rPr lang="en-US" b="1" dirty="0">
              <a:solidFill>
                <a:schemeClr val="tx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philosophical</a:t>
          </a:r>
          <a:r>
            <a: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messages.</a:t>
          </a:r>
        </a:p>
      </dgm:t>
    </dgm:pt>
    <dgm:pt modelId="{8E4474C8-BFED-4A1A-A414-5A8884F5B80A}" type="parTrans" cxnId="{FD66E275-A9CB-49B2-98F5-36C3AEBD43D9}">
      <dgm:prSet/>
      <dgm:spPr/>
      <dgm:t>
        <a:bodyPr/>
        <a:lstStyle/>
        <a:p>
          <a:endParaRPr lang="en-US"/>
        </a:p>
      </dgm:t>
    </dgm:pt>
    <dgm:pt modelId="{02F38642-FC71-4AD3-8503-063171AA3505}" type="sibTrans" cxnId="{FD66E275-A9CB-49B2-98F5-36C3AEBD43D9}">
      <dgm:prSet/>
      <dgm:spPr/>
      <dgm:t>
        <a:bodyPr/>
        <a:lstStyle/>
        <a:p>
          <a:endParaRPr lang="en-US"/>
        </a:p>
      </dgm:t>
    </dgm:pt>
    <dgm:pt modelId="{CF509CC7-7D55-4231-8641-FEA34E285C2F}">
      <dgm:prSet custT="1"/>
      <dgm:spPr/>
      <dgm:t>
        <a:bodyPr/>
        <a:lstStyle/>
        <a:p>
          <a:r>
            <a:rPr lang="en-US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Often used in literature, drama, and visual arts.</a:t>
          </a:r>
        </a:p>
      </dgm:t>
    </dgm:pt>
    <dgm:pt modelId="{932F0793-99C9-461E-86D7-4D61CF3262A9}" type="parTrans" cxnId="{867872CF-9D7E-4372-BB32-E6A9B2EB361B}">
      <dgm:prSet/>
      <dgm:spPr/>
      <dgm:t>
        <a:bodyPr/>
        <a:lstStyle/>
        <a:p>
          <a:endParaRPr lang="en-US"/>
        </a:p>
      </dgm:t>
    </dgm:pt>
    <dgm:pt modelId="{3B971B09-A991-4345-8337-0E3AA32D01E5}" type="sibTrans" cxnId="{867872CF-9D7E-4372-BB32-E6A9B2EB361B}">
      <dgm:prSet/>
      <dgm:spPr/>
      <dgm:t>
        <a:bodyPr/>
        <a:lstStyle/>
        <a:p>
          <a:endParaRPr lang="en-US"/>
        </a:p>
      </dgm:t>
    </dgm:pt>
    <dgm:pt modelId="{D843983E-59A8-7748-88CD-1988D94C5627}" type="pres">
      <dgm:prSet presAssocID="{5B0D4851-A6F4-4A68-A509-AA1DBB74EC8B}" presName="linear" presStyleCnt="0">
        <dgm:presLayoutVars>
          <dgm:animLvl val="lvl"/>
          <dgm:resizeHandles val="exact"/>
        </dgm:presLayoutVars>
      </dgm:prSet>
      <dgm:spPr/>
    </dgm:pt>
    <dgm:pt modelId="{9CB69C3F-B9AC-8F4C-B972-EDF4B23435C0}" type="pres">
      <dgm:prSet presAssocID="{C83BD102-553C-4731-927F-A2BCE25EC483}" presName="parentText" presStyleLbl="node1" presStyleIdx="0" presStyleCnt="3" custScaleY="132521">
        <dgm:presLayoutVars>
          <dgm:chMax val="0"/>
          <dgm:bulletEnabled val="1"/>
        </dgm:presLayoutVars>
      </dgm:prSet>
      <dgm:spPr/>
    </dgm:pt>
    <dgm:pt modelId="{14098F98-4861-8C46-93BF-4C831B33D015}" type="pres">
      <dgm:prSet presAssocID="{D1DC9534-F38E-440D-BBE8-C37866391208}" presName="spacer" presStyleCnt="0"/>
      <dgm:spPr/>
    </dgm:pt>
    <dgm:pt modelId="{AB1977F7-490D-CE4F-B579-761C3B452690}" type="pres">
      <dgm:prSet presAssocID="{D91DB413-F702-4347-93A9-2D96EBBBD3E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41A6131-2680-2E48-93DE-10283E305982}" type="pres">
      <dgm:prSet presAssocID="{02F38642-FC71-4AD3-8503-063171AA3505}" presName="spacer" presStyleCnt="0"/>
      <dgm:spPr/>
    </dgm:pt>
    <dgm:pt modelId="{A64C8952-6A1E-784C-8A8A-EB13313EBDF9}" type="pres">
      <dgm:prSet presAssocID="{CF509CC7-7D55-4231-8641-FEA34E285C2F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7C43BF05-9AAF-8C4E-817F-9EC76686C79D}" type="presOf" srcId="{C83BD102-553C-4731-927F-A2BCE25EC483}" destId="{9CB69C3F-B9AC-8F4C-B972-EDF4B23435C0}" srcOrd="0" destOrd="0" presId="urn:microsoft.com/office/officeart/2005/8/layout/vList2"/>
    <dgm:cxn modelId="{26910B13-FE8E-4F4D-8D49-4310A5FE84E0}" srcId="{5B0D4851-A6F4-4A68-A509-AA1DBB74EC8B}" destId="{C83BD102-553C-4731-927F-A2BCE25EC483}" srcOrd="0" destOrd="0" parTransId="{EB8FCAB4-7334-498D-80BD-254CF129777F}" sibTransId="{D1DC9534-F38E-440D-BBE8-C37866391208}"/>
    <dgm:cxn modelId="{8EF29516-9C0A-6D4A-A240-7F22A3D09C93}" type="presOf" srcId="{D91DB413-F702-4347-93A9-2D96EBBBD3EF}" destId="{AB1977F7-490D-CE4F-B579-761C3B452690}" srcOrd="0" destOrd="0" presId="urn:microsoft.com/office/officeart/2005/8/layout/vList2"/>
    <dgm:cxn modelId="{FD66E275-A9CB-49B2-98F5-36C3AEBD43D9}" srcId="{5B0D4851-A6F4-4A68-A509-AA1DBB74EC8B}" destId="{D91DB413-F702-4347-93A9-2D96EBBBD3EF}" srcOrd="1" destOrd="0" parTransId="{8E4474C8-BFED-4A1A-A414-5A8884F5B80A}" sibTransId="{02F38642-FC71-4AD3-8503-063171AA3505}"/>
    <dgm:cxn modelId="{330A227C-0927-0C4D-86AF-E07110145C7C}" type="presOf" srcId="{CF509CC7-7D55-4231-8641-FEA34E285C2F}" destId="{A64C8952-6A1E-784C-8A8A-EB13313EBDF9}" srcOrd="0" destOrd="0" presId="urn:microsoft.com/office/officeart/2005/8/layout/vList2"/>
    <dgm:cxn modelId="{F39014B4-F6FA-9C44-8204-66531BD5D6C7}" type="presOf" srcId="{5B0D4851-A6F4-4A68-A509-AA1DBB74EC8B}" destId="{D843983E-59A8-7748-88CD-1988D94C5627}" srcOrd="0" destOrd="0" presId="urn:microsoft.com/office/officeart/2005/8/layout/vList2"/>
    <dgm:cxn modelId="{867872CF-9D7E-4372-BB32-E6A9B2EB361B}" srcId="{5B0D4851-A6F4-4A68-A509-AA1DBB74EC8B}" destId="{CF509CC7-7D55-4231-8641-FEA34E285C2F}" srcOrd="2" destOrd="0" parTransId="{932F0793-99C9-461E-86D7-4D61CF3262A9}" sibTransId="{3B971B09-A991-4345-8337-0E3AA32D01E5}"/>
    <dgm:cxn modelId="{43C6F677-6DD4-574B-9826-ADD895374C65}" type="presParOf" srcId="{D843983E-59A8-7748-88CD-1988D94C5627}" destId="{9CB69C3F-B9AC-8F4C-B972-EDF4B23435C0}" srcOrd="0" destOrd="0" presId="urn:microsoft.com/office/officeart/2005/8/layout/vList2"/>
    <dgm:cxn modelId="{4EFCE711-BDEF-5F4F-B563-3D6A71C9B4B8}" type="presParOf" srcId="{D843983E-59A8-7748-88CD-1988D94C5627}" destId="{14098F98-4861-8C46-93BF-4C831B33D015}" srcOrd="1" destOrd="0" presId="urn:microsoft.com/office/officeart/2005/8/layout/vList2"/>
    <dgm:cxn modelId="{4C5D5228-4F4F-D448-B652-B1F608B5B6AF}" type="presParOf" srcId="{D843983E-59A8-7748-88CD-1988D94C5627}" destId="{AB1977F7-490D-CE4F-B579-761C3B452690}" srcOrd="2" destOrd="0" presId="urn:microsoft.com/office/officeart/2005/8/layout/vList2"/>
    <dgm:cxn modelId="{EA6213B7-8788-C148-A2A6-E4630AA9CBB2}" type="presParOf" srcId="{D843983E-59A8-7748-88CD-1988D94C5627}" destId="{141A6131-2680-2E48-93DE-10283E305982}" srcOrd="3" destOrd="0" presId="urn:microsoft.com/office/officeart/2005/8/layout/vList2"/>
    <dgm:cxn modelId="{F67D0FE5-68AA-3F4C-9E05-C451E7FEC1CC}" type="presParOf" srcId="{D843983E-59A8-7748-88CD-1988D94C5627}" destId="{A64C8952-6A1E-784C-8A8A-EB13313EBDF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B30D85-81D7-41B0-91F5-29BCFD6B019A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632A8CA-0547-4347-9B65-A00D5CE8C88C}">
      <dgm:prSet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Political Allegory – Represents political ideas or events (e.g., Orwell's Animal Farm).</a:t>
          </a:r>
        </a:p>
      </dgm:t>
    </dgm:pt>
    <dgm:pt modelId="{31D3F438-1B9E-4C6D-AAD1-19B3F4C08BAF}" type="parTrans" cxnId="{771753BE-6A68-4AED-8C71-0574E64AF56F}">
      <dgm:prSet/>
      <dgm:spPr/>
      <dgm:t>
        <a:bodyPr/>
        <a:lstStyle/>
        <a:p>
          <a:endParaRPr lang="en-US"/>
        </a:p>
      </dgm:t>
    </dgm:pt>
    <dgm:pt modelId="{26286732-3EE6-49A4-8FD6-C55F1C02DB5A}" type="sibTrans" cxnId="{771753BE-6A68-4AED-8C71-0574E64AF56F}">
      <dgm:prSet/>
      <dgm:spPr/>
      <dgm:t>
        <a:bodyPr/>
        <a:lstStyle/>
        <a:p>
          <a:endParaRPr lang="en-US"/>
        </a:p>
      </dgm:t>
    </dgm:pt>
    <dgm:pt modelId="{DB464687-8A54-48F8-AACD-9A9E0230388D}">
      <dgm:prSet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IN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Moral/Religious Allegory – Conveys moral lessons (e.g., Bunyan's The Pilgrim’s Progress).</a:t>
          </a:r>
          <a:endParaRPr lang="en-US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0D3E22D-9F91-4166-A5C3-65D58AB124D0}" type="parTrans" cxnId="{709313E9-2FA9-487A-B939-F3BE49FC7310}">
      <dgm:prSet/>
      <dgm:spPr/>
      <dgm:t>
        <a:bodyPr/>
        <a:lstStyle/>
        <a:p>
          <a:endParaRPr lang="en-US"/>
        </a:p>
      </dgm:t>
    </dgm:pt>
    <dgm:pt modelId="{F07F76C4-9EA1-4DC6-A4FA-8AB377550116}" type="sibTrans" cxnId="{709313E9-2FA9-487A-B939-F3BE49FC7310}">
      <dgm:prSet/>
      <dgm:spPr/>
      <dgm:t>
        <a:bodyPr/>
        <a:lstStyle/>
        <a:p>
          <a:endParaRPr lang="en-US"/>
        </a:p>
      </dgm:t>
    </dgm:pt>
    <dgm:pt modelId="{402FC851-EA68-4B81-ACA9-D5C347CC2E91}">
      <dgm:prSet/>
      <dgm:spPr/>
      <dgm:t>
        <a:bodyPr/>
        <a:lstStyle/>
        <a:p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Social Allegory – Highlights social issues (e.g., Miller's The Crucible as a critique of McCarthyism).</a:t>
          </a:r>
        </a:p>
      </dgm:t>
    </dgm:pt>
    <dgm:pt modelId="{B98B3D1B-BEA9-475C-9A56-EFB77793A33D}" type="parTrans" cxnId="{B282565E-CED5-4551-BA4F-28CF5A0406B1}">
      <dgm:prSet/>
      <dgm:spPr/>
      <dgm:t>
        <a:bodyPr/>
        <a:lstStyle/>
        <a:p>
          <a:endParaRPr lang="en-US"/>
        </a:p>
      </dgm:t>
    </dgm:pt>
    <dgm:pt modelId="{5A0C2E42-E13D-4534-9CD6-0649B969A0A0}" type="sibTrans" cxnId="{B282565E-CED5-4551-BA4F-28CF5A0406B1}">
      <dgm:prSet/>
      <dgm:spPr/>
      <dgm:t>
        <a:bodyPr/>
        <a:lstStyle/>
        <a:p>
          <a:endParaRPr lang="en-US"/>
        </a:p>
      </dgm:t>
    </dgm:pt>
    <dgm:pt modelId="{3CE705C8-B938-4E43-B7C6-69C89DFB6110}" type="pres">
      <dgm:prSet presAssocID="{0FB30D85-81D7-41B0-91F5-29BCFD6B019A}" presName="outerComposite" presStyleCnt="0">
        <dgm:presLayoutVars>
          <dgm:chMax val="5"/>
          <dgm:dir/>
          <dgm:resizeHandles val="exact"/>
        </dgm:presLayoutVars>
      </dgm:prSet>
      <dgm:spPr/>
    </dgm:pt>
    <dgm:pt modelId="{13AE6DD0-2CDA-5046-A1DD-BB4288E064BB}" type="pres">
      <dgm:prSet presAssocID="{0FB30D85-81D7-41B0-91F5-29BCFD6B019A}" presName="dummyMaxCanvas" presStyleCnt="0">
        <dgm:presLayoutVars/>
      </dgm:prSet>
      <dgm:spPr/>
    </dgm:pt>
    <dgm:pt modelId="{93C5949A-2639-5D49-95AD-34EF31401C53}" type="pres">
      <dgm:prSet presAssocID="{0FB30D85-81D7-41B0-91F5-29BCFD6B019A}" presName="ThreeNodes_1" presStyleLbl="node1" presStyleIdx="0" presStyleCnt="3">
        <dgm:presLayoutVars>
          <dgm:bulletEnabled val="1"/>
        </dgm:presLayoutVars>
      </dgm:prSet>
      <dgm:spPr/>
    </dgm:pt>
    <dgm:pt modelId="{05FE41E3-35A9-6D4A-A623-3AC788F75EEC}" type="pres">
      <dgm:prSet presAssocID="{0FB30D85-81D7-41B0-91F5-29BCFD6B019A}" presName="ThreeNodes_2" presStyleLbl="node1" presStyleIdx="1" presStyleCnt="3">
        <dgm:presLayoutVars>
          <dgm:bulletEnabled val="1"/>
        </dgm:presLayoutVars>
      </dgm:prSet>
      <dgm:spPr/>
    </dgm:pt>
    <dgm:pt modelId="{8A45B820-BCD4-1645-8423-2F0AADA748A2}" type="pres">
      <dgm:prSet presAssocID="{0FB30D85-81D7-41B0-91F5-29BCFD6B019A}" presName="ThreeNodes_3" presStyleLbl="node1" presStyleIdx="2" presStyleCnt="3">
        <dgm:presLayoutVars>
          <dgm:bulletEnabled val="1"/>
        </dgm:presLayoutVars>
      </dgm:prSet>
      <dgm:spPr/>
    </dgm:pt>
    <dgm:pt modelId="{C9C07B01-0BAE-E843-8528-BFDDAC234AA9}" type="pres">
      <dgm:prSet presAssocID="{0FB30D85-81D7-41B0-91F5-29BCFD6B019A}" presName="ThreeConn_1-2" presStyleLbl="fgAccFollowNode1" presStyleIdx="0" presStyleCnt="2">
        <dgm:presLayoutVars>
          <dgm:bulletEnabled val="1"/>
        </dgm:presLayoutVars>
      </dgm:prSet>
      <dgm:spPr/>
    </dgm:pt>
    <dgm:pt modelId="{9B49FAFD-6C6B-5340-B7F6-5CE4E5B5B7A9}" type="pres">
      <dgm:prSet presAssocID="{0FB30D85-81D7-41B0-91F5-29BCFD6B019A}" presName="ThreeConn_2-3" presStyleLbl="fgAccFollowNode1" presStyleIdx="1" presStyleCnt="2">
        <dgm:presLayoutVars>
          <dgm:bulletEnabled val="1"/>
        </dgm:presLayoutVars>
      </dgm:prSet>
      <dgm:spPr/>
    </dgm:pt>
    <dgm:pt modelId="{9B7DE640-1DA6-DE43-9739-E2A85A265608}" type="pres">
      <dgm:prSet presAssocID="{0FB30D85-81D7-41B0-91F5-29BCFD6B019A}" presName="ThreeNodes_1_text" presStyleLbl="node1" presStyleIdx="2" presStyleCnt="3">
        <dgm:presLayoutVars>
          <dgm:bulletEnabled val="1"/>
        </dgm:presLayoutVars>
      </dgm:prSet>
      <dgm:spPr/>
    </dgm:pt>
    <dgm:pt modelId="{25C592FB-AAA0-9848-9D2F-59FB6A783B35}" type="pres">
      <dgm:prSet presAssocID="{0FB30D85-81D7-41B0-91F5-29BCFD6B019A}" presName="ThreeNodes_2_text" presStyleLbl="node1" presStyleIdx="2" presStyleCnt="3">
        <dgm:presLayoutVars>
          <dgm:bulletEnabled val="1"/>
        </dgm:presLayoutVars>
      </dgm:prSet>
      <dgm:spPr/>
    </dgm:pt>
    <dgm:pt modelId="{D4163EDE-A7F2-0A4B-89C2-6D2D280B897C}" type="pres">
      <dgm:prSet presAssocID="{0FB30D85-81D7-41B0-91F5-29BCFD6B019A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B3D5D21E-851B-844F-953D-85C9148CBF8D}" type="presOf" srcId="{402FC851-EA68-4B81-ACA9-D5C347CC2E91}" destId="{D4163EDE-A7F2-0A4B-89C2-6D2D280B897C}" srcOrd="1" destOrd="0" presId="urn:microsoft.com/office/officeart/2005/8/layout/vProcess5"/>
    <dgm:cxn modelId="{EA537523-8916-A54F-9E85-13FB5185F2E3}" type="presOf" srcId="{F07F76C4-9EA1-4DC6-A4FA-8AB377550116}" destId="{9B49FAFD-6C6B-5340-B7F6-5CE4E5B5B7A9}" srcOrd="0" destOrd="0" presId="urn:microsoft.com/office/officeart/2005/8/layout/vProcess5"/>
    <dgm:cxn modelId="{C3D6ED56-9E82-7D44-8058-54164A8F26F5}" type="presOf" srcId="{0632A8CA-0547-4347-9B65-A00D5CE8C88C}" destId="{93C5949A-2639-5D49-95AD-34EF31401C53}" srcOrd="0" destOrd="0" presId="urn:microsoft.com/office/officeart/2005/8/layout/vProcess5"/>
    <dgm:cxn modelId="{B282565E-CED5-4551-BA4F-28CF5A0406B1}" srcId="{0FB30D85-81D7-41B0-91F5-29BCFD6B019A}" destId="{402FC851-EA68-4B81-ACA9-D5C347CC2E91}" srcOrd="2" destOrd="0" parTransId="{B98B3D1B-BEA9-475C-9A56-EFB77793A33D}" sibTransId="{5A0C2E42-E13D-4534-9CD6-0649B969A0A0}"/>
    <dgm:cxn modelId="{549E3D69-AEDA-8449-ADE7-192E7145A33E}" type="presOf" srcId="{DB464687-8A54-48F8-AACD-9A9E0230388D}" destId="{25C592FB-AAA0-9848-9D2F-59FB6A783B35}" srcOrd="1" destOrd="0" presId="urn:microsoft.com/office/officeart/2005/8/layout/vProcess5"/>
    <dgm:cxn modelId="{605CEF89-1D73-A74C-BA8C-4BF2D1AAB55B}" type="presOf" srcId="{0632A8CA-0547-4347-9B65-A00D5CE8C88C}" destId="{9B7DE640-1DA6-DE43-9739-E2A85A265608}" srcOrd="1" destOrd="0" presId="urn:microsoft.com/office/officeart/2005/8/layout/vProcess5"/>
    <dgm:cxn modelId="{A9C4899B-8759-5A46-A480-9DEC7AB7ED61}" type="presOf" srcId="{0FB30D85-81D7-41B0-91F5-29BCFD6B019A}" destId="{3CE705C8-B938-4E43-B7C6-69C89DFB6110}" srcOrd="0" destOrd="0" presId="urn:microsoft.com/office/officeart/2005/8/layout/vProcess5"/>
    <dgm:cxn modelId="{DB6A8EB2-DCF1-6242-B896-4B7B750B7B4B}" type="presOf" srcId="{402FC851-EA68-4B81-ACA9-D5C347CC2E91}" destId="{8A45B820-BCD4-1645-8423-2F0AADA748A2}" srcOrd="0" destOrd="0" presId="urn:microsoft.com/office/officeart/2005/8/layout/vProcess5"/>
    <dgm:cxn modelId="{771753BE-6A68-4AED-8C71-0574E64AF56F}" srcId="{0FB30D85-81D7-41B0-91F5-29BCFD6B019A}" destId="{0632A8CA-0547-4347-9B65-A00D5CE8C88C}" srcOrd="0" destOrd="0" parTransId="{31D3F438-1B9E-4C6D-AAD1-19B3F4C08BAF}" sibTransId="{26286732-3EE6-49A4-8FD6-C55F1C02DB5A}"/>
    <dgm:cxn modelId="{4E2076CB-0965-564C-A837-75B0452965FE}" type="presOf" srcId="{DB464687-8A54-48F8-AACD-9A9E0230388D}" destId="{05FE41E3-35A9-6D4A-A623-3AC788F75EEC}" srcOrd="0" destOrd="0" presId="urn:microsoft.com/office/officeart/2005/8/layout/vProcess5"/>
    <dgm:cxn modelId="{709313E9-2FA9-487A-B939-F3BE49FC7310}" srcId="{0FB30D85-81D7-41B0-91F5-29BCFD6B019A}" destId="{DB464687-8A54-48F8-AACD-9A9E0230388D}" srcOrd="1" destOrd="0" parTransId="{40D3E22D-9F91-4166-A5C3-65D58AB124D0}" sibTransId="{F07F76C4-9EA1-4DC6-A4FA-8AB377550116}"/>
    <dgm:cxn modelId="{9DA6C3FE-4367-4A49-BE40-7769B11FCEE8}" type="presOf" srcId="{26286732-3EE6-49A4-8FD6-C55F1C02DB5A}" destId="{C9C07B01-0BAE-E843-8528-BFDDAC234AA9}" srcOrd="0" destOrd="0" presId="urn:microsoft.com/office/officeart/2005/8/layout/vProcess5"/>
    <dgm:cxn modelId="{34B4A1AA-DD3F-AD43-B26F-B9C517628174}" type="presParOf" srcId="{3CE705C8-B938-4E43-B7C6-69C89DFB6110}" destId="{13AE6DD0-2CDA-5046-A1DD-BB4288E064BB}" srcOrd="0" destOrd="0" presId="urn:microsoft.com/office/officeart/2005/8/layout/vProcess5"/>
    <dgm:cxn modelId="{6F557087-06EE-5643-97BC-719DEA95FC23}" type="presParOf" srcId="{3CE705C8-B938-4E43-B7C6-69C89DFB6110}" destId="{93C5949A-2639-5D49-95AD-34EF31401C53}" srcOrd="1" destOrd="0" presId="urn:microsoft.com/office/officeart/2005/8/layout/vProcess5"/>
    <dgm:cxn modelId="{9F204737-2172-1346-8096-A968BDA26E40}" type="presParOf" srcId="{3CE705C8-B938-4E43-B7C6-69C89DFB6110}" destId="{05FE41E3-35A9-6D4A-A623-3AC788F75EEC}" srcOrd="2" destOrd="0" presId="urn:microsoft.com/office/officeart/2005/8/layout/vProcess5"/>
    <dgm:cxn modelId="{8A16BF74-05D5-AA46-92BD-BB5827F9AE21}" type="presParOf" srcId="{3CE705C8-B938-4E43-B7C6-69C89DFB6110}" destId="{8A45B820-BCD4-1645-8423-2F0AADA748A2}" srcOrd="3" destOrd="0" presId="urn:microsoft.com/office/officeart/2005/8/layout/vProcess5"/>
    <dgm:cxn modelId="{22DC32BB-6E65-9C49-8B50-A1C4DB13A2FA}" type="presParOf" srcId="{3CE705C8-B938-4E43-B7C6-69C89DFB6110}" destId="{C9C07B01-0BAE-E843-8528-BFDDAC234AA9}" srcOrd="4" destOrd="0" presId="urn:microsoft.com/office/officeart/2005/8/layout/vProcess5"/>
    <dgm:cxn modelId="{054A61EA-E419-404E-ADE3-4CF64B8221AF}" type="presParOf" srcId="{3CE705C8-B938-4E43-B7C6-69C89DFB6110}" destId="{9B49FAFD-6C6B-5340-B7F6-5CE4E5B5B7A9}" srcOrd="5" destOrd="0" presId="urn:microsoft.com/office/officeart/2005/8/layout/vProcess5"/>
    <dgm:cxn modelId="{993B54CD-820A-2843-BEC3-EB3A6E0291B0}" type="presParOf" srcId="{3CE705C8-B938-4E43-B7C6-69C89DFB6110}" destId="{9B7DE640-1DA6-DE43-9739-E2A85A265608}" srcOrd="6" destOrd="0" presId="urn:microsoft.com/office/officeart/2005/8/layout/vProcess5"/>
    <dgm:cxn modelId="{D19315F5-50C3-4943-BF95-592FFCD27CA1}" type="presParOf" srcId="{3CE705C8-B938-4E43-B7C6-69C89DFB6110}" destId="{25C592FB-AAA0-9848-9D2F-59FB6A783B35}" srcOrd="7" destOrd="0" presId="urn:microsoft.com/office/officeart/2005/8/layout/vProcess5"/>
    <dgm:cxn modelId="{ADAE932A-3440-D546-BE06-F20DE8C1EC19}" type="presParOf" srcId="{3CE705C8-B938-4E43-B7C6-69C89DFB6110}" destId="{D4163EDE-A7F2-0A4B-89C2-6D2D280B897C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A1FAF7-F798-4817-8980-AEE17A31E4DB}" type="doc">
      <dgm:prSet loTypeId="urn:microsoft.com/office/officeart/2005/8/layout/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B1A12D3-AE8F-49B3-B88E-A4CCC46A16AE}">
      <dgm:prSet custT="1"/>
      <dgm:spPr/>
      <dgm:t>
        <a:bodyPr/>
        <a:lstStyle/>
        <a:p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Drama often uses allegory to critique society, politics, and human nature.</a:t>
          </a:r>
        </a:p>
      </dgm:t>
    </dgm:pt>
    <dgm:pt modelId="{0C4FB36A-22B9-41AD-8C87-43D0B5D84568}" type="parTrans" cxnId="{40E0DE23-54DF-4310-BD99-A1E84CF290C9}">
      <dgm:prSet/>
      <dgm:spPr/>
      <dgm:t>
        <a:bodyPr/>
        <a:lstStyle/>
        <a:p>
          <a:endParaRPr lang="en-US"/>
        </a:p>
      </dgm:t>
    </dgm:pt>
    <dgm:pt modelId="{B68E63C9-16DA-4795-9EE3-9CF8D2E27DB5}" type="sibTrans" cxnId="{40E0DE23-54DF-4310-BD99-A1E84CF290C9}">
      <dgm:prSet/>
      <dgm:spPr/>
      <dgm:t>
        <a:bodyPr/>
        <a:lstStyle/>
        <a:p>
          <a:endParaRPr lang="en-US"/>
        </a:p>
      </dgm:t>
    </dgm:pt>
    <dgm:pt modelId="{DDFB61E0-C926-4D34-8F2A-C8474480F0E1}">
      <dgm:prSet custT="1"/>
      <dgm:spPr/>
      <dgm:t>
        <a:bodyPr/>
        <a:lstStyle/>
        <a:p>
          <a:r>
            <a:rPr lang="en-US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Characters and settings symbolize abstract ideas.</a:t>
          </a:r>
        </a:p>
      </dgm:t>
    </dgm:pt>
    <dgm:pt modelId="{0750FAAB-C643-4188-854C-4132FFF3A851}" type="parTrans" cxnId="{822E4734-A633-4805-81C0-414C870A9DE8}">
      <dgm:prSet/>
      <dgm:spPr/>
      <dgm:t>
        <a:bodyPr/>
        <a:lstStyle/>
        <a:p>
          <a:endParaRPr lang="en-US"/>
        </a:p>
      </dgm:t>
    </dgm:pt>
    <dgm:pt modelId="{052BD528-F6CB-4A3B-9BEA-A7A28A61E899}" type="sibTrans" cxnId="{822E4734-A633-4805-81C0-414C870A9DE8}">
      <dgm:prSet/>
      <dgm:spPr/>
      <dgm:t>
        <a:bodyPr/>
        <a:lstStyle/>
        <a:p>
          <a:endParaRPr lang="en-US"/>
        </a:p>
      </dgm:t>
    </dgm:pt>
    <dgm:pt modelId="{14C74B34-9CEA-437C-8625-7FAAEE605427}">
      <dgm:prSet/>
      <dgm:spPr/>
      <dgm:t>
        <a:bodyPr/>
        <a:lstStyle/>
        <a:p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Common in morality plays, political satire, and social criticism.</a:t>
          </a:r>
        </a:p>
      </dgm:t>
    </dgm:pt>
    <dgm:pt modelId="{D0947441-3340-4A01-861C-5D09FA517942}" type="parTrans" cxnId="{FBE69692-D918-4F24-89C0-BA9C967B9D49}">
      <dgm:prSet/>
      <dgm:spPr/>
      <dgm:t>
        <a:bodyPr/>
        <a:lstStyle/>
        <a:p>
          <a:endParaRPr lang="en-US"/>
        </a:p>
      </dgm:t>
    </dgm:pt>
    <dgm:pt modelId="{2153581D-E41A-4F37-95B8-B7F5F2C5860E}" type="sibTrans" cxnId="{FBE69692-D918-4F24-89C0-BA9C967B9D49}">
      <dgm:prSet/>
      <dgm:spPr/>
      <dgm:t>
        <a:bodyPr/>
        <a:lstStyle/>
        <a:p>
          <a:endParaRPr lang="en-US"/>
        </a:p>
      </dgm:t>
    </dgm:pt>
    <dgm:pt modelId="{E23B246F-06EF-A74B-8540-F3FE279B1011}" type="pres">
      <dgm:prSet presAssocID="{A4A1FAF7-F798-4817-8980-AEE17A31E4DB}" presName="diagram" presStyleCnt="0">
        <dgm:presLayoutVars>
          <dgm:dir/>
          <dgm:resizeHandles val="exact"/>
        </dgm:presLayoutVars>
      </dgm:prSet>
      <dgm:spPr/>
    </dgm:pt>
    <dgm:pt modelId="{1063E777-C069-BA41-A29C-D109D0AA7490}" type="pres">
      <dgm:prSet presAssocID="{7B1A12D3-AE8F-49B3-B88E-A4CCC46A16AE}" presName="node" presStyleLbl="node1" presStyleIdx="0" presStyleCnt="3" custScaleX="214414">
        <dgm:presLayoutVars>
          <dgm:bulletEnabled val="1"/>
        </dgm:presLayoutVars>
      </dgm:prSet>
      <dgm:spPr/>
    </dgm:pt>
    <dgm:pt modelId="{930FC7D4-FFED-D44C-A2E8-3410B4436D91}" type="pres">
      <dgm:prSet presAssocID="{B68E63C9-16DA-4795-9EE3-9CF8D2E27DB5}" presName="sibTrans" presStyleLbl="sibTrans2D1" presStyleIdx="0" presStyleCnt="2"/>
      <dgm:spPr/>
    </dgm:pt>
    <dgm:pt modelId="{755EEAC2-0A45-4C42-A07A-775E9ED605F0}" type="pres">
      <dgm:prSet presAssocID="{B68E63C9-16DA-4795-9EE3-9CF8D2E27DB5}" presName="connectorText" presStyleLbl="sibTrans2D1" presStyleIdx="0" presStyleCnt="2"/>
      <dgm:spPr/>
    </dgm:pt>
    <dgm:pt modelId="{31F7EA84-5CD6-874F-AE53-C6578AF296B9}" type="pres">
      <dgm:prSet presAssocID="{DDFB61E0-C926-4D34-8F2A-C8474480F0E1}" presName="node" presStyleLbl="node1" presStyleIdx="1" presStyleCnt="3" custScaleX="120417" custScaleY="127297">
        <dgm:presLayoutVars>
          <dgm:bulletEnabled val="1"/>
        </dgm:presLayoutVars>
      </dgm:prSet>
      <dgm:spPr/>
    </dgm:pt>
    <dgm:pt modelId="{4DBF1A9A-69F3-0F41-8B47-137C0EBFE71F}" type="pres">
      <dgm:prSet presAssocID="{052BD528-F6CB-4A3B-9BEA-A7A28A61E899}" presName="sibTrans" presStyleLbl="sibTrans2D1" presStyleIdx="1" presStyleCnt="2"/>
      <dgm:spPr/>
    </dgm:pt>
    <dgm:pt modelId="{53E5438B-4CFE-2548-AFD2-77AE0B9ED86C}" type="pres">
      <dgm:prSet presAssocID="{052BD528-F6CB-4A3B-9BEA-A7A28A61E899}" presName="connectorText" presStyleLbl="sibTrans2D1" presStyleIdx="1" presStyleCnt="2"/>
      <dgm:spPr/>
    </dgm:pt>
    <dgm:pt modelId="{94935E44-313C-3B44-8AA6-35FE71573EB6}" type="pres">
      <dgm:prSet presAssocID="{14C74B34-9CEA-437C-8625-7FAAEE605427}" presName="node" presStyleLbl="node1" presStyleIdx="2" presStyleCnt="3" custScaleX="355556">
        <dgm:presLayoutVars>
          <dgm:bulletEnabled val="1"/>
        </dgm:presLayoutVars>
      </dgm:prSet>
      <dgm:spPr/>
    </dgm:pt>
  </dgm:ptLst>
  <dgm:cxnLst>
    <dgm:cxn modelId="{418BC307-4B68-8343-8BEB-84C010D830D2}" type="presOf" srcId="{052BD528-F6CB-4A3B-9BEA-A7A28A61E899}" destId="{4DBF1A9A-69F3-0F41-8B47-137C0EBFE71F}" srcOrd="0" destOrd="0" presId="urn:microsoft.com/office/officeart/2005/8/layout/process5"/>
    <dgm:cxn modelId="{40E0DE23-54DF-4310-BD99-A1E84CF290C9}" srcId="{A4A1FAF7-F798-4817-8980-AEE17A31E4DB}" destId="{7B1A12D3-AE8F-49B3-B88E-A4CCC46A16AE}" srcOrd="0" destOrd="0" parTransId="{0C4FB36A-22B9-41AD-8C87-43D0B5D84568}" sibTransId="{B68E63C9-16DA-4795-9EE3-9CF8D2E27DB5}"/>
    <dgm:cxn modelId="{822E4734-A633-4805-81C0-414C870A9DE8}" srcId="{A4A1FAF7-F798-4817-8980-AEE17A31E4DB}" destId="{DDFB61E0-C926-4D34-8F2A-C8474480F0E1}" srcOrd="1" destOrd="0" parTransId="{0750FAAB-C643-4188-854C-4132FFF3A851}" sibTransId="{052BD528-F6CB-4A3B-9BEA-A7A28A61E899}"/>
    <dgm:cxn modelId="{8DD81838-DAD0-D346-8D4D-38036F2B81B1}" type="presOf" srcId="{B68E63C9-16DA-4795-9EE3-9CF8D2E27DB5}" destId="{930FC7D4-FFED-D44C-A2E8-3410B4436D91}" srcOrd="0" destOrd="0" presId="urn:microsoft.com/office/officeart/2005/8/layout/process5"/>
    <dgm:cxn modelId="{E3AADC84-8439-FE48-9740-F4A4249B479E}" type="presOf" srcId="{14C74B34-9CEA-437C-8625-7FAAEE605427}" destId="{94935E44-313C-3B44-8AA6-35FE71573EB6}" srcOrd="0" destOrd="0" presId="urn:microsoft.com/office/officeart/2005/8/layout/process5"/>
    <dgm:cxn modelId="{FBE69692-D918-4F24-89C0-BA9C967B9D49}" srcId="{A4A1FAF7-F798-4817-8980-AEE17A31E4DB}" destId="{14C74B34-9CEA-437C-8625-7FAAEE605427}" srcOrd="2" destOrd="0" parTransId="{D0947441-3340-4A01-861C-5D09FA517942}" sibTransId="{2153581D-E41A-4F37-95B8-B7F5F2C5860E}"/>
    <dgm:cxn modelId="{DEDBAC93-F67A-F94A-9B42-4AA3D9F650B3}" type="presOf" srcId="{7B1A12D3-AE8F-49B3-B88E-A4CCC46A16AE}" destId="{1063E777-C069-BA41-A29C-D109D0AA7490}" srcOrd="0" destOrd="0" presId="urn:microsoft.com/office/officeart/2005/8/layout/process5"/>
    <dgm:cxn modelId="{B807E897-ACB0-8949-9F9B-A83B378FC94B}" type="presOf" srcId="{052BD528-F6CB-4A3B-9BEA-A7A28A61E899}" destId="{53E5438B-4CFE-2548-AFD2-77AE0B9ED86C}" srcOrd="1" destOrd="0" presId="urn:microsoft.com/office/officeart/2005/8/layout/process5"/>
    <dgm:cxn modelId="{126314BA-71BA-0246-8FA5-24C19B31671C}" type="presOf" srcId="{DDFB61E0-C926-4D34-8F2A-C8474480F0E1}" destId="{31F7EA84-5CD6-874F-AE53-C6578AF296B9}" srcOrd="0" destOrd="0" presId="urn:microsoft.com/office/officeart/2005/8/layout/process5"/>
    <dgm:cxn modelId="{ADEC64D5-B794-7641-8643-40DBCB12AD05}" type="presOf" srcId="{A4A1FAF7-F798-4817-8980-AEE17A31E4DB}" destId="{E23B246F-06EF-A74B-8540-F3FE279B1011}" srcOrd="0" destOrd="0" presId="urn:microsoft.com/office/officeart/2005/8/layout/process5"/>
    <dgm:cxn modelId="{BF64A1E2-5E8A-5246-B25E-FA4299C8C6F9}" type="presOf" srcId="{B68E63C9-16DA-4795-9EE3-9CF8D2E27DB5}" destId="{755EEAC2-0A45-4C42-A07A-775E9ED605F0}" srcOrd="1" destOrd="0" presId="urn:microsoft.com/office/officeart/2005/8/layout/process5"/>
    <dgm:cxn modelId="{AAE0A026-B52B-1C4A-8FF9-6DE0D3D08F57}" type="presParOf" srcId="{E23B246F-06EF-A74B-8540-F3FE279B1011}" destId="{1063E777-C069-BA41-A29C-D109D0AA7490}" srcOrd="0" destOrd="0" presId="urn:microsoft.com/office/officeart/2005/8/layout/process5"/>
    <dgm:cxn modelId="{27499FE0-E8B0-1A44-B257-BD31EE5CDD76}" type="presParOf" srcId="{E23B246F-06EF-A74B-8540-F3FE279B1011}" destId="{930FC7D4-FFED-D44C-A2E8-3410B4436D91}" srcOrd="1" destOrd="0" presId="urn:microsoft.com/office/officeart/2005/8/layout/process5"/>
    <dgm:cxn modelId="{952E3BB7-C086-C946-AB29-B36C63E15E3C}" type="presParOf" srcId="{930FC7D4-FFED-D44C-A2E8-3410B4436D91}" destId="{755EEAC2-0A45-4C42-A07A-775E9ED605F0}" srcOrd="0" destOrd="0" presId="urn:microsoft.com/office/officeart/2005/8/layout/process5"/>
    <dgm:cxn modelId="{C77EDDEE-4AB0-1640-BBB4-ED0D14B7DA03}" type="presParOf" srcId="{E23B246F-06EF-A74B-8540-F3FE279B1011}" destId="{31F7EA84-5CD6-874F-AE53-C6578AF296B9}" srcOrd="2" destOrd="0" presId="urn:microsoft.com/office/officeart/2005/8/layout/process5"/>
    <dgm:cxn modelId="{5D239127-2352-4B4D-9681-DE791B12CAE7}" type="presParOf" srcId="{E23B246F-06EF-A74B-8540-F3FE279B1011}" destId="{4DBF1A9A-69F3-0F41-8B47-137C0EBFE71F}" srcOrd="3" destOrd="0" presId="urn:microsoft.com/office/officeart/2005/8/layout/process5"/>
    <dgm:cxn modelId="{AD3362A6-D5A4-9B49-93EA-004ADBCBD8B7}" type="presParOf" srcId="{4DBF1A9A-69F3-0F41-8B47-137C0EBFE71F}" destId="{53E5438B-4CFE-2548-AFD2-77AE0B9ED86C}" srcOrd="0" destOrd="0" presId="urn:microsoft.com/office/officeart/2005/8/layout/process5"/>
    <dgm:cxn modelId="{9C7C0655-5D02-844E-A0BB-7DFA00F1BEA2}" type="presParOf" srcId="{E23B246F-06EF-A74B-8540-F3FE279B1011}" destId="{94935E44-313C-3B44-8AA6-35FE71573EB6}" srcOrd="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0EB3A33-7052-4506-915E-85976DD73C0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2CAD6B10-DB23-422B-B08A-E32A2F572731}">
      <dgm:prSet custT="1"/>
      <dgm:spPr/>
      <dgm:t>
        <a:bodyPr/>
        <a:lstStyle/>
        <a:p>
          <a:pPr algn="just"/>
          <a:r>
            <a:rPr lang="en-US" sz="2800" b="1" dirty="0">
              <a:solidFill>
                <a:schemeClr val="tx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Everyman</a:t>
          </a:r>
          <a:r>
            <a:rPr lang="en-US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(15th-century morality play) – Symbolizes the journey of life and salvation.</a:t>
          </a:r>
          <a:endParaRPr lang="en-US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BC32F6-2F0F-4789-B4F5-9FD1C16DC513}" type="parTrans" cxnId="{1DFFA378-306E-4B1F-B26A-817A2B3DDF7D}">
      <dgm:prSet/>
      <dgm:spPr/>
      <dgm:t>
        <a:bodyPr/>
        <a:lstStyle/>
        <a:p>
          <a:endParaRPr lang="en-US"/>
        </a:p>
      </dgm:t>
    </dgm:pt>
    <dgm:pt modelId="{54A5D280-4284-43E4-9DEF-0092BB3AE0BA}" type="sibTrans" cxnId="{1DFFA378-306E-4B1F-B26A-817A2B3DDF7D}">
      <dgm:prSet/>
      <dgm:spPr/>
      <dgm:t>
        <a:bodyPr/>
        <a:lstStyle/>
        <a:p>
          <a:endParaRPr lang="en-US"/>
        </a:p>
      </dgm:t>
    </dgm:pt>
    <dgm:pt modelId="{05E70750-3A36-4650-9E36-930AE958A53C}">
      <dgm:prSet custT="1"/>
      <dgm:spPr/>
      <dgm:t>
        <a:bodyPr/>
        <a:lstStyle/>
        <a:p>
          <a:r>
            <a:rPr lang="en-US" sz="2800" b="1" dirty="0">
              <a:solidFill>
                <a:schemeClr val="tx1"/>
              </a:solidFill>
              <a:highlight>
                <a:srgbClr val="00FFFF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Doctor Faustus </a:t>
          </a:r>
          <a:r>
            <a:rPr lang="en-US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(Christopher Marlowe) – Represents the conflict between good and evil.</a:t>
          </a:r>
          <a:endParaRPr lang="en-US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28EF02-C031-48D4-A8F4-AC96E87EEA0A}" type="parTrans" cxnId="{C9E05FF3-7221-461C-9E5E-817E341626FD}">
      <dgm:prSet/>
      <dgm:spPr/>
      <dgm:t>
        <a:bodyPr/>
        <a:lstStyle/>
        <a:p>
          <a:endParaRPr lang="en-US"/>
        </a:p>
      </dgm:t>
    </dgm:pt>
    <dgm:pt modelId="{5F04F80C-E7E1-41BE-8A2B-A7D8B301CE0D}" type="sibTrans" cxnId="{C9E05FF3-7221-461C-9E5E-817E341626FD}">
      <dgm:prSet/>
      <dgm:spPr/>
      <dgm:t>
        <a:bodyPr/>
        <a:lstStyle/>
        <a:p>
          <a:endParaRPr lang="en-US"/>
        </a:p>
      </dgm:t>
    </dgm:pt>
    <dgm:pt modelId="{C095974F-D954-42C6-8DEC-2C4F24F37F65}">
      <dgm:prSet custT="1"/>
      <dgm:spPr/>
      <dgm:t>
        <a:bodyPr/>
        <a:lstStyle/>
        <a:p>
          <a:pPr algn="just"/>
          <a:r>
            <a:rPr lang="en-US" sz="2800" b="1" dirty="0">
              <a:solidFill>
                <a:schemeClr val="tx1"/>
              </a:solidFill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Mother Courage and Her Children </a:t>
          </a:r>
          <a:r>
            <a:rPr lang="en-US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(Bertolt Brecht) – Allegory on war and capitalism</a:t>
          </a:r>
          <a:r>
            <a:rPr lang="en-US" sz="2200" b="1" dirty="0"/>
            <a:t>.</a:t>
          </a:r>
          <a:endParaRPr lang="en-US" sz="2200" dirty="0"/>
        </a:p>
      </dgm:t>
    </dgm:pt>
    <dgm:pt modelId="{F30C4674-2FB3-46E1-AC3A-9D95001C64EC}" type="parTrans" cxnId="{1D2D53F0-E563-4301-9C7E-AF531C1F054F}">
      <dgm:prSet/>
      <dgm:spPr/>
      <dgm:t>
        <a:bodyPr/>
        <a:lstStyle/>
        <a:p>
          <a:endParaRPr lang="en-US"/>
        </a:p>
      </dgm:t>
    </dgm:pt>
    <dgm:pt modelId="{DD22FBE3-5287-40A0-A6A9-E98F4AC13172}" type="sibTrans" cxnId="{1D2D53F0-E563-4301-9C7E-AF531C1F054F}">
      <dgm:prSet/>
      <dgm:spPr/>
      <dgm:t>
        <a:bodyPr/>
        <a:lstStyle/>
        <a:p>
          <a:endParaRPr lang="en-US"/>
        </a:p>
      </dgm:t>
    </dgm:pt>
    <dgm:pt modelId="{E49DA80C-E7B2-4B32-94DC-87AA6CB9F525}">
      <dgm:prSet custT="1"/>
      <dgm:spPr/>
      <dgm:t>
        <a:bodyPr/>
        <a:lstStyle/>
        <a:p>
          <a:r>
            <a:rPr lang="en-US" sz="2800" b="1" dirty="0">
              <a:solidFill>
                <a:schemeClr val="bg1"/>
              </a:solidFill>
              <a:highlight>
                <a:srgbClr val="8000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The Crucible </a:t>
          </a:r>
          <a:r>
            <a:rPr lang="en-US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(Arthur Miller) – Political allegory for McCarthyism.</a:t>
          </a:r>
          <a:endParaRPr lang="en-US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AC94D7-0E3B-44D0-8351-D0705ED404FC}" type="parTrans" cxnId="{2581AC00-2CE0-491A-B570-4400FB897E97}">
      <dgm:prSet/>
      <dgm:spPr/>
      <dgm:t>
        <a:bodyPr/>
        <a:lstStyle/>
        <a:p>
          <a:endParaRPr lang="en-US"/>
        </a:p>
      </dgm:t>
    </dgm:pt>
    <dgm:pt modelId="{92C9233B-BC57-46CA-B098-25B5EE490CF8}" type="sibTrans" cxnId="{2581AC00-2CE0-491A-B570-4400FB897E97}">
      <dgm:prSet/>
      <dgm:spPr/>
      <dgm:t>
        <a:bodyPr/>
        <a:lstStyle/>
        <a:p>
          <a:endParaRPr lang="en-US"/>
        </a:p>
      </dgm:t>
    </dgm:pt>
    <dgm:pt modelId="{BC28E02E-6933-46BD-AE2F-0DCA0DD256E1}" type="pres">
      <dgm:prSet presAssocID="{B0EB3A33-7052-4506-915E-85976DD73C00}" presName="root" presStyleCnt="0">
        <dgm:presLayoutVars>
          <dgm:dir/>
          <dgm:resizeHandles val="exact"/>
        </dgm:presLayoutVars>
      </dgm:prSet>
      <dgm:spPr/>
    </dgm:pt>
    <dgm:pt modelId="{6D23F4DF-221F-4B6B-BDA6-43E0BBB8CDE0}" type="pres">
      <dgm:prSet presAssocID="{2CAD6B10-DB23-422B-B08A-E32A2F572731}" presName="compNode" presStyleCnt="0"/>
      <dgm:spPr/>
    </dgm:pt>
    <dgm:pt modelId="{0CA6158F-B647-4DFB-86EC-BA7CBE27D5F8}" type="pres">
      <dgm:prSet presAssocID="{2CAD6B10-DB23-422B-B08A-E32A2F572731}" presName="bgRect" presStyleLbl="bgShp" presStyleIdx="0" presStyleCnt="4"/>
      <dgm:spPr/>
    </dgm:pt>
    <dgm:pt modelId="{C305D575-54F7-48AD-8BDC-A68B7F2D38FB}" type="pres">
      <dgm:prSet presAssocID="{2CAD6B10-DB23-422B-B08A-E32A2F57273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ells"/>
        </a:ext>
      </dgm:extLst>
    </dgm:pt>
    <dgm:pt modelId="{7D194BD8-7D00-4D1A-B3F9-69D9FF09324E}" type="pres">
      <dgm:prSet presAssocID="{2CAD6B10-DB23-422B-B08A-E32A2F572731}" presName="spaceRect" presStyleCnt="0"/>
      <dgm:spPr/>
    </dgm:pt>
    <dgm:pt modelId="{BFBE1900-3963-45BA-A0C0-BFB1319658B5}" type="pres">
      <dgm:prSet presAssocID="{2CAD6B10-DB23-422B-B08A-E32A2F572731}" presName="parTx" presStyleLbl="revTx" presStyleIdx="0" presStyleCnt="4">
        <dgm:presLayoutVars>
          <dgm:chMax val="0"/>
          <dgm:chPref val="0"/>
        </dgm:presLayoutVars>
      </dgm:prSet>
      <dgm:spPr/>
    </dgm:pt>
    <dgm:pt modelId="{741B92E9-ABE0-4F1F-B160-868709E50D76}" type="pres">
      <dgm:prSet presAssocID="{54A5D280-4284-43E4-9DEF-0092BB3AE0BA}" presName="sibTrans" presStyleCnt="0"/>
      <dgm:spPr/>
    </dgm:pt>
    <dgm:pt modelId="{5D268FB5-6485-480B-87C0-414928D68D76}" type="pres">
      <dgm:prSet presAssocID="{05E70750-3A36-4650-9E36-930AE958A53C}" presName="compNode" presStyleCnt="0"/>
      <dgm:spPr/>
    </dgm:pt>
    <dgm:pt modelId="{9153502E-764D-468A-8CFD-661FE6080B5A}" type="pres">
      <dgm:prSet presAssocID="{05E70750-3A36-4650-9E36-930AE958A53C}" presName="bgRect" presStyleLbl="bgShp" presStyleIdx="1" presStyleCnt="4"/>
      <dgm:spPr/>
    </dgm:pt>
    <dgm:pt modelId="{68D7C5A7-7D53-48D7-B849-1CD14CF2FC64}" type="pres">
      <dgm:prSet presAssocID="{05E70750-3A36-4650-9E36-930AE958A53C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evil Face Outline"/>
        </a:ext>
      </dgm:extLst>
    </dgm:pt>
    <dgm:pt modelId="{BA9C9605-7459-4E06-9033-EBBEC71CBDC9}" type="pres">
      <dgm:prSet presAssocID="{05E70750-3A36-4650-9E36-930AE958A53C}" presName="spaceRect" presStyleCnt="0"/>
      <dgm:spPr/>
    </dgm:pt>
    <dgm:pt modelId="{C0F0DE9A-B0DB-44C7-B297-2B4F75B91D78}" type="pres">
      <dgm:prSet presAssocID="{05E70750-3A36-4650-9E36-930AE958A53C}" presName="parTx" presStyleLbl="revTx" presStyleIdx="1" presStyleCnt="4">
        <dgm:presLayoutVars>
          <dgm:chMax val="0"/>
          <dgm:chPref val="0"/>
        </dgm:presLayoutVars>
      </dgm:prSet>
      <dgm:spPr/>
    </dgm:pt>
    <dgm:pt modelId="{051E68AB-3B04-48E9-BC90-0756661ACE00}" type="pres">
      <dgm:prSet presAssocID="{5F04F80C-E7E1-41BE-8A2B-A7D8B301CE0D}" presName="sibTrans" presStyleCnt="0"/>
      <dgm:spPr/>
    </dgm:pt>
    <dgm:pt modelId="{9575D53D-3886-4A04-AF96-6E0001876EF4}" type="pres">
      <dgm:prSet presAssocID="{C095974F-D954-42C6-8DEC-2C4F24F37F65}" presName="compNode" presStyleCnt="0"/>
      <dgm:spPr/>
    </dgm:pt>
    <dgm:pt modelId="{564D301E-08CA-456D-84CF-EA5EBF43C5A2}" type="pres">
      <dgm:prSet presAssocID="{C095974F-D954-42C6-8DEC-2C4F24F37F65}" presName="bgRect" presStyleLbl="bgShp" presStyleIdx="2" presStyleCnt="4"/>
      <dgm:spPr/>
    </dgm:pt>
    <dgm:pt modelId="{4F7F347D-DD75-458E-8B1C-4C651C746FBE}" type="pres">
      <dgm:prSet presAssocID="{C095974F-D954-42C6-8DEC-2C4F24F37F65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arent and Child"/>
        </a:ext>
      </dgm:extLst>
    </dgm:pt>
    <dgm:pt modelId="{50E13EA8-72C7-4C65-855D-9DDA8D06C864}" type="pres">
      <dgm:prSet presAssocID="{C095974F-D954-42C6-8DEC-2C4F24F37F65}" presName="spaceRect" presStyleCnt="0"/>
      <dgm:spPr/>
    </dgm:pt>
    <dgm:pt modelId="{4E94A47C-BDA9-43CE-8443-75F0502D71B1}" type="pres">
      <dgm:prSet presAssocID="{C095974F-D954-42C6-8DEC-2C4F24F37F65}" presName="parTx" presStyleLbl="revTx" presStyleIdx="2" presStyleCnt="4">
        <dgm:presLayoutVars>
          <dgm:chMax val="0"/>
          <dgm:chPref val="0"/>
        </dgm:presLayoutVars>
      </dgm:prSet>
      <dgm:spPr/>
    </dgm:pt>
    <dgm:pt modelId="{19AF4AE0-F378-4A43-88C4-720CA09C11B3}" type="pres">
      <dgm:prSet presAssocID="{DD22FBE3-5287-40A0-A6A9-E98F4AC13172}" presName="sibTrans" presStyleCnt="0"/>
      <dgm:spPr/>
    </dgm:pt>
    <dgm:pt modelId="{84C11A07-78B3-4BB4-A727-1F15DBD2F083}" type="pres">
      <dgm:prSet presAssocID="{E49DA80C-E7B2-4B32-94DC-87AA6CB9F525}" presName="compNode" presStyleCnt="0"/>
      <dgm:spPr/>
    </dgm:pt>
    <dgm:pt modelId="{CA757493-7452-44E1-A030-3FD12DD590FA}" type="pres">
      <dgm:prSet presAssocID="{E49DA80C-E7B2-4B32-94DC-87AA6CB9F525}" presName="bgRect" presStyleLbl="bgShp" presStyleIdx="3" presStyleCnt="4"/>
      <dgm:spPr/>
    </dgm:pt>
    <dgm:pt modelId="{8ADF7FBF-666C-4FA8-A59D-BD1278DE23AD}" type="pres">
      <dgm:prSet presAssocID="{E49DA80C-E7B2-4B32-94DC-87AA6CB9F525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"/>
        </a:ext>
      </dgm:extLst>
    </dgm:pt>
    <dgm:pt modelId="{3D569D7D-1D7F-4839-8192-D6CA307EB3C5}" type="pres">
      <dgm:prSet presAssocID="{E49DA80C-E7B2-4B32-94DC-87AA6CB9F525}" presName="spaceRect" presStyleCnt="0"/>
      <dgm:spPr/>
    </dgm:pt>
    <dgm:pt modelId="{8B115067-B7DB-4F0C-9CAF-4CCB4466DE8F}" type="pres">
      <dgm:prSet presAssocID="{E49DA80C-E7B2-4B32-94DC-87AA6CB9F525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2581AC00-2CE0-491A-B570-4400FB897E97}" srcId="{B0EB3A33-7052-4506-915E-85976DD73C00}" destId="{E49DA80C-E7B2-4B32-94DC-87AA6CB9F525}" srcOrd="3" destOrd="0" parTransId="{7DAC94D7-0E3B-44D0-8351-D0705ED404FC}" sibTransId="{92C9233B-BC57-46CA-B098-25B5EE490CF8}"/>
    <dgm:cxn modelId="{B5E90E68-CA1B-4E17-B754-8E3691C3515D}" type="presOf" srcId="{2CAD6B10-DB23-422B-B08A-E32A2F572731}" destId="{BFBE1900-3963-45BA-A0C0-BFB1319658B5}" srcOrd="0" destOrd="0" presId="urn:microsoft.com/office/officeart/2018/2/layout/IconVerticalSolidList"/>
    <dgm:cxn modelId="{1DFFA378-306E-4B1F-B26A-817A2B3DDF7D}" srcId="{B0EB3A33-7052-4506-915E-85976DD73C00}" destId="{2CAD6B10-DB23-422B-B08A-E32A2F572731}" srcOrd="0" destOrd="0" parTransId="{3ABC32F6-2F0F-4789-B4F5-9FD1C16DC513}" sibTransId="{54A5D280-4284-43E4-9DEF-0092BB3AE0BA}"/>
    <dgm:cxn modelId="{8AAC0B88-DD4B-4EC0-845F-383418D10C01}" type="presOf" srcId="{B0EB3A33-7052-4506-915E-85976DD73C00}" destId="{BC28E02E-6933-46BD-AE2F-0DCA0DD256E1}" srcOrd="0" destOrd="0" presId="urn:microsoft.com/office/officeart/2018/2/layout/IconVerticalSolidList"/>
    <dgm:cxn modelId="{DCC497EF-1EA1-4126-B32E-7B1BBAD5098F}" type="presOf" srcId="{C095974F-D954-42C6-8DEC-2C4F24F37F65}" destId="{4E94A47C-BDA9-43CE-8443-75F0502D71B1}" srcOrd="0" destOrd="0" presId="urn:microsoft.com/office/officeart/2018/2/layout/IconVerticalSolidList"/>
    <dgm:cxn modelId="{1D2D53F0-E563-4301-9C7E-AF531C1F054F}" srcId="{B0EB3A33-7052-4506-915E-85976DD73C00}" destId="{C095974F-D954-42C6-8DEC-2C4F24F37F65}" srcOrd="2" destOrd="0" parTransId="{F30C4674-2FB3-46E1-AC3A-9D95001C64EC}" sibTransId="{DD22FBE3-5287-40A0-A6A9-E98F4AC13172}"/>
    <dgm:cxn modelId="{E17003F2-9F18-416D-8B22-6A66FE51837B}" type="presOf" srcId="{05E70750-3A36-4650-9E36-930AE958A53C}" destId="{C0F0DE9A-B0DB-44C7-B297-2B4F75B91D78}" srcOrd="0" destOrd="0" presId="urn:microsoft.com/office/officeart/2018/2/layout/IconVerticalSolidList"/>
    <dgm:cxn modelId="{C9E05FF3-7221-461C-9E5E-817E341626FD}" srcId="{B0EB3A33-7052-4506-915E-85976DD73C00}" destId="{05E70750-3A36-4650-9E36-930AE958A53C}" srcOrd="1" destOrd="0" parTransId="{6128EF02-C031-48D4-A8F4-AC96E87EEA0A}" sibTransId="{5F04F80C-E7E1-41BE-8A2B-A7D8B301CE0D}"/>
    <dgm:cxn modelId="{41CD42F4-C851-4E13-B6F1-ACA6196AB4E8}" type="presOf" srcId="{E49DA80C-E7B2-4B32-94DC-87AA6CB9F525}" destId="{8B115067-B7DB-4F0C-9CAF-4CCB4466DE8F}" srcOrd="0" destOrd="0" presId="urn:microsoft.com/office/officeart/2018/2/layout/IconVerticalSolidList"/>
    <dgm:cxn modelId="{0B0DE4D4-F3AF-4E46-B00F-2F9D0D60ABFE}" type="presParOf" srcId="{BC28E02E-6933-46BD-AE2F-0DCA0DD256E1}" destId="{6D23F4DF-221F-4B6B-BDA6-43E0BBB8CDE0}" srcOrd="0" destOrd="0" presId="urn:microsoft.com/office/officeart/2018/2/layout/IconVerticalSolidList"/>
    <dgm:cxn modelId="{0B7344C4-5128-4B2C-BE10-452D017E7565}" type="presParOf" srcId="{6D23F4DF-221F-4B6B-BDA6-43E0BBB8CDE0}" destId="{0CA6158F-B647-4DFB-86EC-BA7CBE27D5F8}" srcOrd="0" destOrd="0" presId="urn:microsoft.com/office/officeart/2018/2/layout/IconVerticalSolidList"/>
    <dgm:cxn modelId="{9BDFBAEC-FB61-4F66-B6E9-939E49D8CAFA}" type="presParOf" srcId="{6D23F4DF-221F-4B6B-BDA6-43E0BBB8CDE0}" destId="{C305D575-54F7-48AD-8BDC-A68B7F2D38FB}" srcOrd="1" destOrd="0" presId="urn:microsoft.com/office/officeart/2018/2/layout/IconVerticalSolidList"/>
    <dgm:cxn modelId="{05DDFF5A-2051-43AD-98EA-40A4C46B4C60}" type="presParOf" srcId="{6D23F4DF-221F-4B6B-BDA6-43E0BBB8CDE0}" destId="{7D194BD8-7D00-4D1A-B3F9-69D9FF09324E}" srcOrd="2" destOrd="0" presId="urn:microsoft.com/office/officeart/2018/2/layout/IconVerticalSolidList"/>
    <dgm:cxn modelId="{E7DB478E-422E-4EC2-903B-7D52D04C184F}" type="presParOf" srcId="{6D23F4DF-221F-4B6B-BDA6-43E0BBB8CDE0}" destId="{BFBE1900-3963-45BA-A0C0-BFB1319658B5}" srcOrd="3" destOrd="0" presId="urn:microsoft.com/office/officeart/2018/2/layout/IconVerticalSolidList"/>
    <dgm:cxn modelId="{AD66782B-D2B5-43EE-BAA1-75A26345B2B6}" type="presParOf" srcId="{BC28E02E-6933-46BD-AE2F-0DCA0DD256E1}" destId="{741B92E9-ABE0-4F1F-B160-868709E50D76}" srcOrd="1" destOrd="0" presId="urn:microsoft.com/office/officeart/2018/2/layout/IconVerticalSolidList"/>
    <dgm:cxn modelId="{4427EED1-A0AB-469A-A0A3-2604CBC430D8}" type="presParOf" srcId="{BC28E02E-6933-46BD-AE2F-0DCA0DD256E1}" destId="{5D268FB5-6485-480B-87C0-414928D68D76}" srcOrd="2" destOrd="0" presId="urn:microsoft.com/office/officeart/2018/2/layout/IconVerticalSolidList"/>
    <dgm:cxn modelId="{10B65955-8D56-48CF-844C-B88F1BBF4487}" type="presParOf" srcId="{5D268FB5-6485-480B-87C0-414928D68D76}" destId="{9153502E-764D-468A-8CFD-661FE6080B5A}" srcOrd="0" destOrd="0" presId="urn:microsoft.com/office/officeart/2018/2/layout/IconVerticalSolidList"/>
    <dgm:cxn modelId="{E53D7CB2-1320-4032-86E3-ABED448B11F3}" type="presParOf" srcId="{5D268FB5-6485-480B-87C0-414928D68D76}" destId="{68D7C5A7-7D53-48D7-B849-1CD14CF2FC64}" srcOrd="1" destOrd="0" presId="urn:microsoft.com/office/officeart/2018/2/layout/IconVerticalSolidList"/>
    <dgm:cxn modelId="{EB05C823-EC60-462C-868D-572E53BF62E4}" type="presParOf" srcId="{5D268FB5-6485-480B-87C0-414928D68D76}" destId="{BA9C9605-7459-4E06-9033-EBBEC71CBDC9}" srcOrd="2" destOrd="0" presId="urn:microsoft.com/office/officeart/2018/2/layout/IconVerticalSolidList"/>
    <dgm:cxn modelId="{F1150CEC-DB4E-4517-9FEF-62BAFEC36E22}" type="presParOf" srcId="{5D268FB5-6485-480B-87C0-414928D68D76}" destId="{C0F0DE9A-B0DB-44C7-B297-2B4F75B91D78}" srcOrd="3" destOrd="0" presId="urn:microsoft.com/office/officeart/2018/2/layout/IconVerticalSolidList"/>
    <dgm:cxn modelId="{80B269A6-29AC-4BB1-A872-04A556382B47}" type="presParOf" srcId="{BC28E02E-6933-46BD-AE2F-0DCA0DD256E1}" destId="{051E68AB-3B04-48E9-BC90-0756661ACE00}" srcOrd="3" destOrd="0" presId="urn:microsoft.com/office/officeart/2018/2/layout/IconVerticalSolidList"/>
    <dgm:cxn modelId="{87EF3D69-86B3-4797-8B99-1AF4D8731321}" type="presParOf" srcId="{BC28E02E-6933-46BD-AE2F-0DCA0DD256E1}" destId="{9575D53D-3886-4A04-AF96-6E0001876EF4}" srcOrd="4" destOrd="0" presId="urn:microsoft.com/office/officeart/2018/2/layout/IconVerticalSolidList"/>
    <dgm:cxn modelId="{2303654D-BFB1-44A5-B6C1-B979C61A6EEA}" type="presParOf" srcId="{9575D53D-3886-4A04-AF96-6E0001876EF4}" destId="{564D301E-08CA-456D-84CF-EA5EBF43C5A2}" srcOrd="0" destOrd="0" presId="urn:microsoft.com/office/officeart/2018/2/layout/IconVerticalSolidList"/>
    <dgm:cxn modelId="{AF1405D3-6C3E-4489-8409-448615655C10}" type="presParOf" srcId="{9575D53D-3886-4A04-AF96-6E0001876EF4}" destId="{4F7F347D-DD75-458E-8B1C-4C651C746FBE}" srcOrd="1" destOrd="0" presId="urn:microsoft.com/office/officeart/2018/2/layout/IconVerticalSolidList"/>
    <dgm:cxn modelId="{364A131D-30B8-4030-84E3-5B5837FD7D60}" type="presParOf" srcId="{9575D53D-3886-4A04-AF96-6E0001876EF4}" destId="{50E13EA8-72C7-4C65-855D-9DDA8D06C864}" srcOrd="2" destOrd="0" presId="urn:microsoft.com/office/officeart/2018/2/layout/IconVerticalSolidList"/>
    <dgm:cxn modelId="{23B41D71-C1A1-4C12-9E43-E5329D478C91}" type="presParOf" srcId="{9575D53D-3886-4A04-AF96-6E0001876EF4}" destId="{4E94A47C-BDA9-43CE-8443-75F0502D71B1}" srcOrd="3" destOrd="0" presId="urn:microsoft.com/office/officeart/2018/2/layout/IconVerticalSolidList"/>
    <dgm:cxn modelId="{02FF7D4C-CDDE-416E-B6D8-18298B18197C}" type="presParOf" srcId="{BC28E02E-6933-46BD-AE2F-0DCA0DD256E1}" destId="{19AF4AE0-F378-4A43-88C4-720CA09C11B3}" srcOrd="5" destOrd="0" presId="urn:microsoft.com/office/officeart/2018/2/layout/IconVerticalSolidList"/>
    <dgm:cxn modelId="{EE93E377-A0D4-4009-999F-4F57B19ED987}" type="presParOf" srcId="{BC28E02E-6933-46BD-AE2F-0DCA0DD256E1}" destId="{84C11A07-78B3-4BB4-A727-1F15DBD2F083}" srcOrd="6" destOrd="0" presId="urn:microsoft.com/office/officeart/2018/2/layout/IconVerticalSolidList"/>
    <dgm:cxn modelId="{3E7CA12E-25FD-45D5-9B3D-ABC0F547F000}" type="presParOf" srcId="{84C11A07-78B3-4BB4-A727-1F15DBD2F083}" destId="{CA757493-7452-44E1-A030-3FD12DD590FA}" srcOrd="0" destOrd="0" presId="urn:microsoft.com/office/officeart/2018/2/layout/IconVerticalSolidList"/>
    <dgm:cxn modelId="{FAB3E22E-30F6-4CF5-A651-2D9A51F1D1A7}" type="presParOf" srcId="{84C11A07-78B3-4BB4-A727-1F15DBD2F083}" destId="{8ADF7FBF-666C-4FA8-A59D-BD1278DE23AD}" srcOrd="1" destOrd="0" presId="urn:microsoft.com/office/officeart/2018/2/layout/IconVerticalSolidList"/>
    <dgm:cxn modelId="{3FFFF982-D357-4049-B236-251E359908B0}" type="presParOf" srcId="{84C11A07-78B3-4BB4-A727-1F15DBD2F083}" destId="{3D569D7D-1D7F-4839-8192-D6CA307EB3C5}" srcOrd="2" destOrd="0" presId="urn:microsoft.com/office/officeart/2018/2/layout/IconVerticalSolidList"/>
    <dgm:cxn modelId="{365B3A6E-7618-4333-AFB2-D4C7775A80AD}" type="presParOf" srcId="{84C11A07-78B3-4BB4-A727-1F15DBD2F083}" destId="{8B115067-B7DB-4F0C-9CAF-4CCB4466DE8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EA7BA0E-FD6C-4E54-8817-BF1B2D816F9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329F4195-B953-4D10-9342-AFF10EDAA6CC}">
      <dgm:prSet custT="1"/>
      <dgm:spPr/>
      <dgm:t>
        <a:bodyPr/>
        <a:lstStyle/>
        <a:p>
          <a:pPr algn="ctr"/>
          <a:r>
            <a:rPr lang="en-US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Encourages critical thinking and deeper interpretation.</a:t>
          </a:r>
        </a:p>
      </dgm:t>
    </dgm:pt>
    <dgm:pt modelId="{9C5719E0-6C94-40F4-9749-0C4A5A960F67}" type="parTrans" cxnId="{5CF513AE-7B2C-48F2-BAD8-1BD48055371A}">
      <dgm:prSet/>
      <dgm:spPr/>
      <dgm:t>
        <a:bodyPr/>
        <a:lstStyle/>
        <a:p>
          <a:endParaRPr lang="en-US"/>
        </a:p>
      </dgm:t>
    </dgm:pt>
    <dgm:pt modelId="{7659BB11-FE21-4E37-A770-8DFF44BC6B2C}" type="sibTrans" cxnId="{5CF513AE-7B2C-48F2-BAD8-1BD48055371A}">
      <dgm:prSet/>
      <dgm:spPr/>
      <dgm:t>
        <a:bodyPr/>
        <a:lstStyle/>
        <a:p>
          <a:endParaRPr lang="en-US"/>
        </a:p>
      </dgm:t>
    </dgm:pt>
    <dgm:pt modelId="{0E5F0938-493D-4A88-B79A-372B54382D61}">
      <dgm:prSet custT="1"/>
      <dgm:spPr/>
      <dgm:t>
        <a:bodyPr/>
        <a:lstStyle/>
        <a:p>
          <a:pPr algn="ctr"/>
          <a:r>
            <a:rPr lang="en-US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Makes complex ideas accessible through storytelling.</a:t>
          </a:r>
        </a:p>
      </dgm:t>
    </dgm:pt>
    <dgm:pt modelId="{52D20531-41FB-4488-BB5B-EB7682189BEE}" type="parTrans" cxnId="{9A24CED7-B157-40A4-A0B1-D03DCF44394E}">
      <dgm:prSet/>
      <dgm:spPr/>
      <dgm:t>
        <a:bodyPr/>
        <a:lstStyle/>
        <a:p>
          <a:endParaRPr lang="en-US"/>
        </a:p>
      </dgm:t>
    </dgm:pt>
    <dgm:pt modelId="{C11A654E-FAC4-442C-B0FA-D12848D950DA}" type="sibTrans" cxnId="{9A24CED7-B157-40A4-A0B1-D03DCF44394E}">
      <dgm:prSet/>
      <dgm:spPr/>
      <dgm:t>
        <a:bodyPr/>
        <a:lstStyle/>
        <a:p>
          <a:endParaRPr lang="en-US"/>
        </a:p>
      </dgm:t>
    </dgm:pt>
    <dgm:pt modelId="{38D5F2CD-34B6-4B02-9767-ADC22C219AAA}">
      <dgm:prSet custT="1"/>
      <dgm:spPr/>
      <dgm:t>
        <a:bodyPr/>
        <a:lstStyle/>
        <a:p>
          <a:pPr algn="ctr"/>
          <a:r>
            <a:rPr lang="en-US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Highlights social, moral, and political issues.</a:t>
          </a:r>
        </a:p>
      </dgm:t>
    </dgm:pt>
    <dgm:pt modelId="{9BB1EF60-24FB-4F26-B0D9-48D4EE7F0BDE}" type="parTrans" cxnId="{195C11FD-F0D3-4F31-973F-ADF3825946CE}">
      <dgm:prSet/>
      <dgm:spPr/>
      <dgm:t>
        <a:bodyPr/>
        <a:lstStyle/>
        <a:p>
          <a:endParaRPr lang="en-US"/>
        </a:p>
      </dgm:t>
    </dgm:pt>
    <dgm:pt modelId="{5B1D3F55-183C-43E4-836C-ECBC85FCD768}" type="sibTrans" cxnId="{195C11FD-F0D3-4F31-973F-ADF3825946CE}">
      <dgm:prSet/>
      <dgm:spPr/>
      <dgm:t>
        <a:bodyPr/>
        <a:lstStyle/>
        <a:p>
          <a:endParaRPr lang="en-US"/>
        </a:p>
      </dgm:t>
    </dgm:pt>
    <dgm:pt modelId="{67038A13-1B9C-4BA9-A69D-9544E3E5ED73}">
      <dgm:prSet custT="1"/>
      <dgm:spPr/>
      <dgm:t>
        <a:bodyPr/>
        <a:lstStyle/>
        <a:p>
          <a:pPr algn="ctr"/>
          <a:r>
            <a:rPr lang="en-US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Engages audiences beyond surface-level narratives.</a:t>
          </a:r>
        </a:p>
      </dgm:t>
    </dgm:pt>
    <dgm:pt modelId="{4C8EEE72-4A3E-4E6F-860B-6519DF872E9E}" type="parTrans" cxnId="{BB8F3612-0000-4DF8-ABB9-08803819CF2C}">
      <dgm:prSet/>
      <dgm:spPr/>
      <dgm:t>
        <a:bodyPr/>
        <a:lstStyle/>
        <a:p>
          <a:endParaRPr lang="en-US"/>
        </a:p>
      </dgm:t>
    </dgm:pt>
    <dgm:pt modelId="{C08A0DB4-35FB-4374-BA9C-9C70D2B56EDC}" type="sibTrans" cxnId="{BB8F3612-0000-4DF8-ABB9-08803819CF2C}">
      <dgm:prSet/>
      <dgm:spPr/>
      <dgm:t>
        <a:bodyPr/>
        <a:lstStyle/>
        <a:p>
          <a:endParaRPr lang="en-US"/>
        </a:p>
      </dgm:t>
    </dgm:pt>
    <dgm:pt modelId="{CDCDA134-9EE8-457C-B8A2-8B82FA09BA06}" type="pres">
      <dgm:prSet presAssocID="{BEA7BA0E-FD6C-4E54-8817-BF1B2D816F96}" presName="root" presStyleCnt="0">
        <dgm:presLayoutVars>
          <dgm:dir/>
          <dgm:resizeHandles val="exact"/>
        </dgm:presLayoutVars>
      </dgm:prSet>
      <dgm:spPr/>
    </dgm:pt>
    <dgm:pt modelId="{A9084313-F2AF-47E7-981B-057830CFF922}" type="pres">
      <dgm:prSet presAssocID="{329F4195-B953-4D10-9342-AFF10EDAA6CC}" presName="compNode" presStyleCnt="0"/>
      <dgm:spPr/>
    </dgm:pt>
    <dgm:pt modelId="{FD9A6EC2-B229-43BD-9569-B962AA7CFBE8}" type="pres">
      <dgm:prSet presAssocID="{329F4195-B953-4D10-9342-AFF10EDAA6CC}" presName="bgRect" presStyleLbl="bgShp" presStyleIdx="0" presStyleCnt="4"/>
      <dgm:spPr/>
    </dgm:pt>
    <dgm:pt modelId="{5C745E03-92CE-4063-A6C7-FCF57EF842C6}" type="pres">
      <dgm:prSet presAssocID="{329F4195-B953-4D10-9342-AFF10EDAA6CC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rson with Idea"/>
        </a:ext>
      </dgm:extLst>
    </dgm:pt>
    <dgm:pt modelId="{CF0E05FC-64C3-4E3F-A8F2-F52075DBFBEB}" type="pres">
      <dgm:prSet presAssocID="{329F4195-B953-4D10-9342-AFF10EDAA6CC}" presName="spaceRect" presStyleCnt="0"/>
      <dgm:spPr/>
    </dgm:pt>
    <dgm:pt modelId="{706C74EE-A5A7-40A1-9A91-A95C5E5601DC}" type="pres">
      <dgm:prSet presAssocID="{329F4195-B953-4D10-9342-AFF10EDAA6CC}" presName="parTx" presStyleLbl="revTx" presStyleIdx="0" presStyleCnt="4" custScaleX="117689">
        <dgm:presLayoutVars>
          <dgm:chMax val="0"/>
          <dgm:chPref val="0"/>
        </dgm:presLayoutVars>
      </dgm:prSet>
      <dgm:spPr/>
    </dgm:pt>
    <dgm:pt modelId="{5828A76B-0D4F-42CA-8443-E4D9AAD71CE2}" type="pres">
      <dgm:prSet presAssocID="{7659BB11-FE21-4E37-A770-8DFF44BC6B2C}" presName="sibTrans" presStyleCnt="0"/>
      <dgm:spPr/>
    </dgm:pt>
    <dgm:pt modelId="{71F9AD25-3E6C-4CED-962A-B387B21E7E78}" type="pres">
      <dgm:prSet presAssocID="{0E5F0938-493D-4A88-B79A-372B54382D61}" presName="compNode" presStyleCnt="0"/>
      <dgm:spPr/>
    </dgm:pt>
    <dgm:pt modelId="{B15DC45A-5844-498C-9C2B-FE24DFC65D00}" type="pres">
      <dgm:prSet presAssocID="{0E5F0938-493D-4A88-B79A-372B54382D61}" presName="bgRect" presStyleLbl="bgShp" presStyleIdx="1" presStyleCnt="4"/>
      <dgm:spPr/>
    </dgm:pt>
    <dgm:pt modelId="{02CD3149-6986-4A37-AD7F-1B2207838291}" type="pres">
      <dgm:prSet presAssocID="{0E5F0938-493D-4A88-B79A-372B54382D61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oker Hat"/>
        </a:ext>
      </dgm:extLst>
    </dgm:pt>
    <dgm:pt modelId="{A2C87351-B9CC-486A-B4A2-15CB3848324A}" type="pres">
      <dgm:prSet presAssocID="{0E5F0938-493D-4A88-B79A-372B54382D61}" presName="spaceRect" presStyleCnt="0"/>
      <dgm:spPr/>
    </dgm:pt>
    <dgm:pt modelId="{28533D11-4778-4243-A9D2-51C9575D238D}" type="pres">
      <dgm:prSet presAssocID="{0E5F0938-493D-4A88-B79A-372B54382D61}" presName="parTx" presStyleLbl="revTx" presStyleIdx="1" presStyleCnt="4" custScaleX="108572">
        <dgm:presLayoutVars>
          <dgm:chMax val="0"/>
          <dgm:chPref val="0"/>
        </dgm:presLayoutVars>
      </dgm:prSet>
      <dgm:spPr/>
    </dgm:pt>
    <dgm:pt modelId="{980C93CB-F5B7-4405-BF13-9FA3A8116615}" type="pres">
      <dgm:prSet presAssocID="{C11A654E-FAC4-442C-B0FA-D12848D950DA}" presName="sibTrans" presStyleCnt="0"/>
      <dgm:spPr/>
    </dgm:pt>
    <dgm:pt modelId="{93BA2E04-C7AA-44A2-B63A-ABF3338E91FD}" type="pres">
      <dgm:prSet presAssocID="{38D5F2CD-34B6-4B02-9767-ADC22C219AAA}" presName="compNode" presStyleCnt="0"/>
      <dgm:spPr/>
    </dgm:pt>
    <dgm:pt modelId="{ED04EA7B-C687-40DD-B385-956B1ECAD457}" type="pres">
      <dgm:prSet presAssocID="{38D5F2CD-34B6-4B02-9767-ADC22C219AAA}" presName="bgRect" presStyleLbl="bgShp" presStyleIdx="2" presStyleCnt="4"/>
      <dgm:spPr/>
    </dgm:pt>
    <dgm:pt modelId="{19BFEC86-3124-4D24-9946-37E12B2541C5}" type="pres">
      <dgm:prSet presAssocID="{38D5F2CD-34B6-4B02-9767-ADC22C219AAA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"/>
        </a:ext>
      </dgm:extLst>
    </dgm:pt>
    <dgm:pt modelId="{D3BB72F3-4F32-488C-9215-4B3F209CEAD0}" type="pres">
      <dgm:prSet presAssocID="{38D5F2CD-34B6-4B02-9767-ADC22C219AAA}" presName="spaceRect" presStyleCnt="0"/>
      <dgm:spPr/>
    </dgm:pt>
    <dgm:pt modelId="{E67F75A4-8AF3-4A74-9102-67B1E034407C}" type="pres">
      <dgm:prSet presAssocID="{38D5F2CD-34B6-4B02-9767-ADC22C219AAA}" presName="parTx" presStyleLbl="revTx" presStyleIdx="2" presStyleCnt="4" custScaleX="109994">
        <dgm:presLayoutVars>
          <dgm:chMax val="0"/>
          <dgm:chPref val="0"/>
        </dgm:presLayoutVars>
      </dgm:prSet>
      <dgm:spPr/>
    </dgm:pt>
    <dgm:pt modelId="{D36326CE-30DD-4056-8E55-6A483CF848A1}" type="pres">
      <dgm:prSet presAssocID="{5B1D3F55-183C-43E4-836C-ECBC85FCD768}" presName="sibTrans" presStyleCnt="0"/>
      <dgm:spPr/>
    </dgm:pt>
    <dgm:pt modelId="{BFD7CDBD-61B0-4D2E-A2DC-F3AB20FB91C9}" type="pres">
      <dgm:prSet presAssocID="{67038A13-1B9C-4BA9-A69D-9544E3E5ED73}" presName="compNode" presStyleCnt="0"/>
      <dgm:spPr/>
    </dgm:pt>
    <dgm:pt modelId="{FFB651DB-A109-4E74-B565-57F94830C350}" type="pres">
      <dgm:prSet presAssocID="{67038A13-1B9C-4BA9-A69D-9544E3E5ED73}" presName="bgRect" presStyleLbl="bgShp" presStyleIdx="3" presStyleCnt="4"/>
      <dgm:spPr/>
    </dgm:pt>
    <dgm:pt modelId="{E52B37BD-F7C8-43FD-A23F-00230DC2513A}" type="pres">
      <dgm:prSet presAssocID="{67038A13-1B9C-4BA9-A69D-9544E3E5ED7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ubtitles"/>
        </a:ext>
      </dgm:extLst>
    </dgm:pt>
    <dgm:pt modelId="{2128C5DC-2612-4400-8E12-E4504BAB369F}" type="pres">
      <dgm:prSet presAssocID="{67038A13-1B9C-4BA9-A69D-9544E3E5ED73}" presName="spaceRect" presStyleCnt="0"/>
      <dgm:spPr/>
    </dgm:pt>
    <dgm:pt modelId="{1E652965-F541-4476-B2E6-342AA77DFB2F}" type="pres">
      <dgm:prSet presAssocID="{67038A13-1B9C-4BA9-A69D-9544E3E5ED73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BB8F3612-0000-4DF8-ABB9-08803819CF2C}" srcId="{BEA7BA0E-FD6C-4E54-8817-BF1B2D816F96}" destId="{67038A13-1B9C-4BA9-A69D-9544E3E5ED73}" srcOrd="3" destOrd="0" parTransId="{4C8EEE72-4A3E-4E6F-860B-6519DF872E9E}" sibTransId="{C08A0DB4-35FB-4374-BA9C-9C70D2B56EDC}"/>
    <dgm:cxn modelId="{EECC1D2F-C361-49F4-B287-E9F2CBB104CB}" type="presOf" srcId="{38D5F2CD-34B6-4B02-9767-ADC22C219AAA}" destId="{E67F75A4-8AF3-4A74-9102-67B1E034407C}" srcOrd="0" destOrd="0" presId="urn:microsoft.com/office/officeart/2018/2/layout/IconVerticalSolidList"/>
    <dgm:cxn modelId="{4C384737-C2A2-492A-B5AE-2BBE33A67219}" type="presOf" srcId="{329F4195-B953-4D10-9342-AFF10EDAA6CC}" destId="{706C74EE-A5A7-40A1-9A91-A95C5E5601DC}" srcOrd="0" destOrd="0" presId="urn:microsoft.com/office/officeart/2018/2/layout/IconVerticalSolidList"/>
    <dgm:cxn modelId="{C442AD3D-7767-4E9D-BDC1-CBE3640DBE94}" type="presOf" srcId="{67038A13-1B9C-4BA9-A69D-9544E3E5ED73}" destId="{1E652965-F541-4476-B2E6-342AA77DFB2F}" srcOrd="0" destOrd="0" presId="urn:microsoft.com/office/officeart/2018/2/layout/IconVerticalSolidList"/>
    <dgm:cxn modelId="{8088AA6F-967C-436A-93A6-B9D4B7D138DF}" type="presOf" srcId="{0E5F0938-493D-4A88-B79A-372B54382D61}" destId="{28533D11-4778-4243-A9D2-51C9575D238D}" srcOrd="0" destOrd="0" presId="urn:microsoft.com/office/officeart/2018/2/layout/IconVerticalSolidList"/>
    <dgm:cxn modelId="{5CF513AE-7B2C-48F2-BAD8-1BD48055371A}" srcId="{BEA7BA0E-FD6C-4E54-8817-BF1B2D816F96}" destId="{329F4195-B953-4D10-9342-AFF10EDAA6CC}" srcOrd="0" destOrd="0" parTransId="{9C5719E0-6C94-40F4-9749-0C4A5A960F67}" sibTransId="{7659BB11-FE21-4E37-A770-8DFF44BC6B2C}"/>
    <dgm:cxn modelId="{30173AB8-0A75-4D2D-9AAB-BEFA0E76D7D7}" type="presOf" srcId="{BEA7BA0E-FD6C-4E54-8817-BF1B2D816F96}" destId="{CDCDA134-9EE8-457C-B8A2-8B82FA09BA06}" srcOrd="0" destOrd="0" presId="urn:microsoft.com/office/officeart/2018/2/layout/IconVerticalSolidList"/>
    <dgm:cxn modelId="{9A24CED7-B157-40A4-A0B1-D03DCF44394E}" srcId="{BEA7BA0E-FD6C-4E54-8817-BF1B2D816F96}" destId="{0E5F0938-493D-4A88-B79A-372B54382D61}" srcOrd="1" destOrd="0" parTransId="{52D20531-41FB-4488-BB5B-EB7682189BEE}" sibTransId="{C11A654E-FAC4-442C-B0FA-D12848D950DA}"/>
    <dgm:cxn modelId="{195C11FD-F0D3-4F31-973F-ADF3825946CE}" srcId="{BEA7BA0E-FD6C-4E54-8817-BF1B2D816F96}" destId="{38D5F2CD-34B6-4B02-9767-ADC22C219AAA}" srcOrd="2" destOrd="0" parTransId="{9BB1EF60-24FB-4F26-B0D9-48D4EE7F0BDE}" sibTransId="{5B1D3F55-183C-43E4-836C-ECBC85FCD768}"/>
    <dgm:cxn modelId="{1B42913E-1B2A-4775-93BC-3D124804374F}" type="presParOf" srcId="{CDCDA134-9EE8-457C-B8A2-8B82FA09BA06}" destId="{A9084313-F2AF-47E7-981B-057830CFF922}" srcOrd="0" destOrd="0" presId="urn:microsoft.com/office/officeart/2018/2/layout/IconVerticalSolidList"/>
    <dgm:cxn modelId="{72F0777D-17F3-458A-BFB5-17DF84D2E113}" type="presParOf" srcId="{A9084313-F2AF-47E7-981B-057830CFF922}" destId="{FD9A6EC2-B229-43BD-9569-B962AA7CFBE8}" srcOrd="0" destOrd="0" presId="urn:microsoft.com/office/officeart/2018/2/layout/IconVerticalSolidList"/>
    <dgm:cxn modelId="{6D1A28A9-03BD-4079-8707-EAA52ED9EADD}" type="presParOf" srcId="{A9084313-F2AF-47E7-981B-057830CFF922}" destId="{5C745E03-92CE-4063-A6C7-FCF57EF842C6}" srcOrd="1" destOrd="0" presId="urn:microsoft.com/office/officeart/2018/2/layout/IconVerticalSolidList"/>
    <dgm:cxn modelId="{2E99C83C-A5EE-4D18-9D86-8DE6EEF58114}" type="presParOf" srcId="{A9084313-F2AF-47E7-981B-057830CFF922}" destId="{CF0E05FC-64C3-4E3F-A8F2-F52075DBFBEB}" srcOrd="2" destOrd="0" presId="urn:microsoft.com/office/officeart/2018/2/layout/IconVerticalSolidList"/>
    <dgm:cxn modelId="{2BF786AE-A02F-44F4-9CC6-50AA78B9EDEA}" type="presParOf" srcId="{A9084313-F2AF-47E7-981B-057830CFF922}" destId="{706C74EE-A5A7-40A1-9A91-A95C5E5601DC}" srcOrd="3" destOrd="0" presId="urn:microsoft.com/office/officeart/2018/2/layout/IconVerticalSolidList"/>
    <dgm:cxn modelId="{73F8FE39-2A4C-4B7B-AF4E-8DA76AD70A84}" type="presParOf" srcId="{CDCDA134-9EE8-457C-B8A2-8B82FA09BA06}" destId="{5828A76B-0D4F-42CA-8443-E4D9AAD71CE2}" srcOrd="1" destOrd="0" presId="urn:microsoft.com/office/officeart/2018/2/layout/IconVerticalSolidList"/>
    <dgm:cxn modelId="{1FF85041-16C0-43F0-99CD-D7BBECB67846}" type="presParOf" srcId="{CDCDA134-9EE8-457C-B8A2-8B82FA09BA06}" destId="{71F9AD25-3E6C-4CED-962A-B387B21E7E78}" srcOrd="2" destOrd="0" presId="urn:microsoft.com/office/officeart/2018/2/layout/IconVerticalSolidList"/>
    <dgm:cxn modelId="{2BC181AC-6BF8-4F79-AECF-5A2514DF091A}" type="presParOf" srcId="{71F9AD25-3E6C-4CED-962A-B387B21E7E78}" destId="{B15DC45A-5844-498C-9C2B-FE24DFC65D00}" srcOrd="0" destOrd="0" presId="urn:microsoft.com/office/officeart/2018/2/layout/IconVerticalSolidList"/>
    <dgm:cxn modelId="{AEF45187-1F95-404B-9826-32762A98833A}" type="presParOf" srcId="{71F9AD25-3E6C-4CED-962A-B387B21E7E78}" destId="{02CD3149-6986-4A37-AD7F-1B2207838291}" srcOrd="1" destOrd="0" presId="urn:microsoft.com/office/officeart/2018/2/layout/IconVerticalSolidList"/>
    <dgm:cxn modelId="{060F1672-4E70-4DC8-ADB5-4CADBD158D9F}" type="presParOf" srcId="{71F9AD25-3E6C-4CED-962A-B387B21E7E78}" destId="{A2C87351-B9CC-486A-B4A2-15CB3848324A}" srcOrd="2" destOrd="0" presId="urn:microsoft.com/office/officeart/2018/2/layout/IconVerticalSolidList"/>
    <dgm:cxn modelId="{33BB6054-0601-4EED-B806-445DFCBDF03A}" type="presParOf" srcId="{71F9AD25-3E6C-4CED-962A-B387B21E7E78}" destId="{28533D11-4778-4243-A9D2-51C9575D238D}" srcOrd="3" destOrd="0" presId="urn:microsoft.com/office/officeart/2018/2/layout/IconVerticalSolidList"/>
    <dgm:cxn modelId="{EBE96DE5-0329-4E3D-8A5C-2D8EEC29B7BB}" type="presParOf" srcId="{CDCDA134-9EE8-457C-B8A2-8B82FA09BA06}" destId="{980C93CB-F5B7-4405-BF13-9FA3A8116615}" srcOrd="3" destOrd="0" presId="urn:microsoft.com/office/officeart/2018/2/layout/IconVerticalSolidList"/>
    <dgm:cxn modelId="{E716D7D4-7E14-471A-8271-562AA591C2E1}" type="presParOf" srcId="{CDCDA134-9EE8-457C-B8A2-8B82FA09BA06}" destId="{93BA2E04-C7AA-44A2-B63A-ABF3338E91FD}" srcOrd="4" destOrd="0" presId="urn:microsoft.com/office/officeart/2018/2/layout/IconVerticalSolidList"/>
    <dgm:cxn modelId="{8C3FF405-5F81-4122-8602-F05CBE9DA0F7}" type="presParOf" srcId="{93BA2E04-C7AA-44A2-B63A-ABF3338E91FD}" destId="{ED04EA7B-C687-40DD-B385-956B1ECAD457}" srcOrd="0" destOrd="0" presId="urn:microsoft.com/office/officeart/2018/2/layout/IconVerticalSolidList"/>
    <dgm:cxn modelId="{14C83A2C-DC72-4D91-8C0A-7C3E5E048283}" type="presParOf" srcId="{93BA2E04-C7AA-44A2-B63A-ABF3338E91FD}" destId="{19BFEC86-3124-4D24-9946-37E12B2541C5}" srcOrd="1" destOrd="0" presId="urn:microsoft.com/office/officeart/2018/2/layout/IconVerticalSolidList"/>
    <dgm:cxn modelId="{46FFEEBD-2FD6-4D5C-A976-5B567D478EBE}" type="presParOf" srcId="{93BA2E04-C7AA-44A2-B63A-ABF3338E91FD}" destId="{D3BB72F3-4F32-488C-9215-4B3F209CEAD0}" srcOrd="2" destOrd="0" presId="urn:microsoft.com/office/officeart/2018/2/layout/IconVerticalSolidList"/>
    <dgm:cxn modelId="{B7B9FC78-C898-40F9-8C57-E77F28122D0F}" type="presParOf" srcId="{93BA2E04-C7AA-44A2-B63A-ABF3338E91FD}" destId="{E67F75A4-8AF3-4A74-9102-67B1E034407C}" srcOrd="3" destOrd="0" presId="urn:microsoft.com/office/officeart/2018/2/layout/IconVerticalSolidList"/>
    <dgm:cxn modelId="{35D1BF37-AD9D-47BE-A8C0-5E2445509DA6}" type="presParOf" srcId="{CDCDA134-9EE8-457C-B8A2-8B82FA09BA06}" destId="{D36326CE-30DD-4056-8E55-6A483CF848A1}" srcOrd="5" destOrd="0" presId="urn:microsoft.com/office/officeart/2018/2/layout/IconVerticalSolidList"/>
    <dgm:cxn modelId="{61AB36A6-0C1E-451A-A573-A5F028118721}" type="presParOf" srcId="{CDCDA134-9EE8-457C-B8A2-8B82FA09BA06}" destId="{BFD7CDBD-61B0-4D2E-A2DC-F3AB20FB91C9}" srcOrd="6" destOrd="0" presId="urn:microsoft.com/office/officeart/2018/2/layout/IconVerticalSolidList"/>
    <dgm:cxn modelId="{D6C05E4B-F7AB-4E7C-AFCB-1D104C0A0516}" type="presParOf" srcId="{BFD7CDBD-61B0-4D2E-A2DC-F3AB20FB91C9}" destId="{FFB651DB-A109-4E74-B565-57F94830C350}" srcOrd="0" destOrd="0" presId="urn:microsoft.com/office/officeart/2018/2/layout/IconVerticalSolidList"/>
    <dgm:cxn modelId="{73999ADB-388F-4FE6-8353-521AA45CDFD3}" type="presParOf" srcId="{BFD7CDBD-61B0-4D2E-A2DC-F3AB20FB91C9}" destId="{E52B37BD-F7C8-43FD-A23F-00230DC2513A}" srcOrd="1" destOrd="0" presId="urn:microsoft.com/office/officeart/2018/2/layout/IconVerticalSolidList"/>
    <dgm:cxn modelId="{D32186BD-579F-4482-997C-DD5846F52F6B}" type="presParOf" srcId="{BFD7CDBD-61B0-4D2E-A2DC-F3AB20FB91C9}" destId="{2128C5DC-2612-4400-8E12-E4504BAB369F}" srcOrd="2" destOrd="0" presId="urn:microsoft.com/office/officeart/2018/2/layout/IconVerticalSolidList"/>
    <dgm:cxn modelId="{4266690F-91FB-46EE-B702-05EAEB232ABD}" type="presParOf" srcId="{BFD7CDBD-61B0-4D2E-A2DC-F3AB20FB91C9}" destId="{1E652965-F541-4476-B2E6-342AA77DFB2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77FCD77-B756-4D56-96CC-07F33A86C7A2}" type="doc">
      <dgm:prSet loTypeId="urn:microsoft.com/office/officeart/2008/layout/LinedList" loCatId="list" qsTypeId="urn:microsoft.com/office/officeart/2005/8/quickstyle/simple4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13EE8D83-6BB0-409E-9526-4BDC0C8F6C08}">
      <dgm:prSet/>
      <dgm:spPr/>
      <dgm:t>
        <a:bodyPr/>
        <a:lstStyle/>
        <a:p>
          <a:pPr algn="ctr"/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Allegory in drama serves as a </a:t>
          </a:r>
          <a:r>
            <a:rPr lang="en-US" b="1" dirty="0"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powerful tool</a:t>
          </a:r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 for storytelling.</a:t>
          </a:r>
        </a:p>
      </dgm:t>
    </dgm:pt>
    <dgm:pt modelId="{15F76269-2ED5-4F65-9BE8-DCB43D41A5EB}" type="parTrans" cxnId="{2E7290D8-A96F-46D9-B4D7-F4D16805FD26}">
      <dgm:prSet/>
      <dgm:spPr/>
      <dgm:t>
        <a:bodyPr/>
        <a:lstStyle/>
        <a:p>
          <a:endParaRPr lang="en-US"/>
        </a:p>
      </dgm:t>
    </dgm:pt>
    <dgm:pt modelId="{7CF7E4D2-F93C-46C7-94CD-14C1D996CBF4}" type="sibTrans" cxnId="{2E7290D8-A96F-46D9-B4D7-F4D16805FD26}">
      <dgm:prSet/>
      <dgm:spPr/>
      <dgm:t>
        <a:bodyPr/>
        <a:lstStyle/>
        <a:p>
          <a:endParaRPr lang="en-US"/>
        </a:p>
      </dgm:t>
    </dgm:pt>
    <dgm:pt modelId="{77C27CD9-AE91-4EE3-910C-DD5CFC9B2671}">
      <dgm:prSet/>
      <dgm:spPr/>
      <dgm:t>
        <a:bodyPr/>
        <a:lstStyle/>
        <a:p>
          <a:pPr algn="ctr"/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It allows playwrights to </a:t>
          </a:r>
          <a:r>
            <a:rPr lang="en-US" b="1" dirty="0">
              <a:highlight>
                <a:srgbClr val="00FFFF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critique</a:t>
          </a:r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 society and human nature subtly.</a:t>
          </a:r>
        </a:p>
      </dgm:t>
    </dgm:pt>
    <dgm:pt modelId="{A3568C70-35A5-446E-B2AC-A3B987B7109B}" type="parTrans" cxnId="{D13CAC29-15FA-412D-A6C2-6AA60D168821}">
      <dgm:prSet/>
      <dgm:spPr/>
      <dgm:t>
        <a:bodyPr/>
        <a:lstStyle/>
        <a:p>
          <a:endParaRPr lang="en-US"/>
        </a:p>
      </dgm:t>
    </dgm:pt>
    <dgm:pt modelId="{7032FF34-78ED-45EE-80EE-1D407D121DC6}" type="sibTrans" cxnId="{D13CAC29-15FA-412D-A6C2-6AA60D168821}">
      <dgm:prSet/>
      <dgm:spPr/>
      <dgm:t>
        <a:bodyPr/>
        <a:lstStyle/>
        <a:p>
          <a:endParaRPr lang="en-US"/>
        </a:p>
      </dgm:t>
    </dgm:pt>
    <dgm:pt modelId="{0A40DF2F-225B-4670-9A13-0ED12ADC8B6D}">
      <dgm:prSet/>
      <dgm:spPr/>
      <dgm:t>
        <a:bodyPr/>
        <a:lstStyle/>
        <a:p>
          <a:pPr algn="ctr"/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Understanding allegory </a:t>
          </a:r>
          <a:r>
            <a:rPr lang="en-US" b="1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enhances</a:t>
          </a:r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 appreciation of dramatic works.</a:t>
          </a:r>
        </a:p>
      </dgm:t>
    </dgm:pt>
    <dgm:pt modelId="{844E7B50-9747-4B0A-AAA7-2DE64F2962E2}" type="parTrans" cxnId="{B8E09A96-2790-4A43-BB40-AD03C5856AD7}">
      <dgm:prSet/>
      <dgm:spPr/>
      <dgm:t>
        <a:bodyPr/>
        <a:lstStyle/>
        <a:p>
          <a:endParaRPr lang="en-US"/>
        </a:p>
      </dgm:t>
    </dgm:pt>
    <dgm:pt modelId="{C249F857-2255-4030-BEA2-A362727D5583}" type="sibTrans" cxnId="{B8E09A96-2790-4A43-BB40-AD03C5856AD7}">
      <dgm:prSet/>
      <dgm:spPr/>
      <dgm:t>
        <a:bodyPr/>
        <a:lstStyle/>
        <a:p>
          <a:endParaRPr lang="en-US"/>
        </a:p>
      </dgm:t>
    </dgm:pt>
    <dgm:pt modelId="{48344288-DE1C-EA4D-938C-894973D143A8}" type="pres">
      <dgm:prSet presAssocID="{177FCD77-B756-4D56-96CC-07F33A86C7A2}" presName="vert0" presStyleCnt="0">
        <dgm:presLayoutVars>
          <dgm:dir/>
          <dgm:animOne val="branch"/>
          <dgm:animLvl val="lvl"/>
        </dgm:presLayoutVars>
      </dgm:prSet>
      <dgm:spPr/>
    </dgm:pt>
    <dgm:pt modelId="{F00BB69C-6BFF-1747-930A-850C4BE2A15B}" type="pres">
      <dgm:prSet presAssocID="{13EE8D83-6BB0-409E-9526-4BDC0C8F6C08}" presName="thickLine" presStyleLbl="alignNode1" presStyleIdx="0" presStyleCnt="3"/>
      <dgm:spPr/>
    </dgm:pt>
    <dgm:pt modelId="{2D9D6E2C-3D3A-9840-9CC2-A126BA721968}" type="pres">
      <dgm:prSet presAssocID="{13EE8D83-6BB0-409E-9526-4BDC0C8F6C08}" presName="horz1" presStyleCnt="0"/>
      <dgm:spPr/>
    </dgm:pt>
    <dgm:pt modelId="{E6FA43D2-8103-694A-8E16-B484E2030B45}" type="pres">
      <dgm:prSet presAssocID="{13EE8D83-6BB0-409E-9526-4BDC0C8F6C08}" presName="tx1" presStyleLbl="revTx" presStyleIdx="0" presStyleCnt="3"/>
      <dgm:spPr/>
    </dgm:pt>
    <dgm:pt modelId="{61A0F2FC-6032-AD48-813D-37F98829CDCD}" type="pres">
      <dgm:prSet presAssocID="{13EE8D83-6BB0-409E-9526-4BDC0C8F6C08}" presName="vert1" presStyleCnt="0"/>
      <dgm:spPr/>
    </dgm:pt>
    <dgm:pt modelId="{2BA7B6AF-DC53-DB49-953C-3B755185A7D1}" type="pres">
      <dgm:prSet presAssocID="{77C27CD9-AE91-4EE3-910C-DD5CFC9B2671}" presName="thickLine" presStyleLbl="alignNode1" presStyleIdx="1" presStyleCnt="3"/>
      <dgm:spPr/>
    </dgm:pt>
    <dgm:pt modelId="{2967E6E1-FECC-144A-8BB0-658346BD0EDE}" type="pres">
      <dgm:prSet presAssocID="{77C27CD9-AE91-4EE3-910C-DD5CFC9B2671}" presName="horz1" presStyleCnt="0"/>
      <dgm:spPr/>
    </dgm:pt>
    <dgm:pt modelId="{AA80873E-01E5-634D-BE50-22F1D4F668E1}" type="pres">
      <dgm:prSet presAssocID="{77C27CD9-AE91-4EE3-910C-DD5CFC9B2671}" presName="tx1" presStyleLbl="revTx" presStyleIdx="1" presStyleCnt="3"/>
      <dgm:spPr/>
    </dgm:pt>
    <dgm:pt modelId="{9E2DDC2D-3227-094D-8A3D-5EABF1D11382}" type="pres">
      <dgm:prSet presAssocID="{77C27CD9-AE91-4EE3-910C-DD5CFC9B2671}" presName="vert1" presStyleCnt="0"/>
      <dgm:spPr/>
    </dgm:pt>
    <dgm:pt modelId="{A11B23C3-67C0-D04E-8E12-86B17B7FCC08}" type="pres">
      <dgm:prSet presAssocID="{0A40DF2F-225B-4670-9A13-0ED12ADC8B6D}" presName="thickLine" presStyleLbl="alignNode1" presStyleIdx="2" presStyleCnt="3"/>
      <dgm:spPr/>
    </dgm:pt>
    <dgm:pt modelId="{04D052FA-5A66-5B40-A502-C840A9BA23A9}" type="pres">
      <dgm:prSet presAssocID="{0A40DF2F-225B-4670-9A13-0ED12ADC8B6D}" presName="horz1" presStyleCnt="0"/>
      <dgm:spPr/>
    </dgm:pt>
    <dgm:pt modelId="{6A840DCB-E0FC-FB43-A272-7FC1844C94E0}" type="pres">
      <dgm:prSet presAssocID="{0A40DF2F-225B-4670-9A13-0ED12ADC8B6D}" presName="tx1" presStyleLbl="revTx" presStyleIdx="2" presStyleCnt="3"/>
      <dgm:spPr/>
    </dgm:pt>
    <dgm:pt modelId="{8E97885C-5736-6144-B818-4D8EC1C1E5DC}" type="pres">
      <dgm:prSet presAssocID="{0A40DF2F-225B-4670-9A13-0ED12ADC8B6D}" presName="vert1" presStyleCnt="0"/>
      <dgm:spPr/>
    </dgm:pt>
  </dgm:ptLst>
  <dgm:cxnLst>
    <dgm:cxn modelId="{D13CAC29-15FA-412D-A6C2-6AA60D168821}" srcId="{177FCD77-B756-4D56-96CC-07F33A86C7A2}" destId="{77C27CD9-AE91-4EE3-910C-DD5CFC9B2671}" srcOrd="1" destOrd="0" parTransId="{A3568C70-35A5-446E-B2AC-A3B987B7109B}" sibTransId="{7032FF34-78ED-45EE-80EE-1D407D121DC6}"/>
    <dgm:cxn modelId="{5D05AD36-F19A-D243-A893-B0C69DC1B4DE}" type="presOf" srcId="{0A40DF2F-225B-4670-9A13-0ED12ADC8B6D}" destId="{6A840DCB-E0FC-FB43-A272-7FC1844C94E0}" srcOrd="0" destOrd="0" presId="urn:microsoft.com/office/officeart/2008/layout/LinedList"/>
    <dgm:cxn modelId="{7EE1007D-C4CB-D64F-A380-400CA01AA9C3}" type="presOf" srcId="{177FCD77-B756-4D56-96CC-07F33A86C7A2}" destId="{48344288-DE1C-EA4D-938C-894973D143A8}" srcOrd="0" destOrd="0" presId="urn:microsoft.com/office/officeart/2008/layout/LinedList"/>
    <dgm:cxn modelId="{8D05597F-A017-5B44-B8D9-33651AA4949D}" type="presOf" srcId="{77C27CD9-AE91-4EE3-910C-DD5CFC9B2671}" destId="{AA80873E-01E5-634D-BE50-22F1D4F668E1}" srcOrd="0" destOrd="0" presId="urn:microsoft.com/office/officeart/2008/layout/LinedList"/>
    <dgm:cxn modelId="{B8E09A96-2790-4A43-BB40-AD03C5856AD7}" srcId="{177FCD77-B756-4D56-96CC-07F33A86C7A2}" destId="{0A40DF2F-225B-4670-9A13-0ED12ADC8B6D}" srcOrd="2" destOrd="0" parTransId="{844E7B50-9747-4B0A-AAA7-2DE64F2962E2}" sibTransId="{C249F857-2255-4030-BEA2-A362727D5583}"/>
    <dgm:cxn modelId="{2E7290D8-A96F-46D9-B4D7-F4D16805FD26}" srcId="{177FCD77-B756-4D56-96CC-07F33A86C7A2}" destId="{13EE8D83-6BB0-409E-9526-4BDC0C8F6C08}" srcOrd="0" destOrd="0" parTransId="{15F76269-2ED5-4F65-9BE8-DCB43D41A5EB}" sibTransId="{7CF7E4D2-F93C-46C7-94CD-14C1D996CBF4}"/>
    <dgm:cxn modelId="{F4553BE3-248D-AF4B-9C11-53FE21BF0B2B}" type="presOf" srcId="{13EE8D83-6BB0-409E-9526-4BDC0C8F6C08}" destId="{E6FA43D2-8103-694A-8E16-B484E2030B45}" srcOrd="0" destOrd="0" presId="urn:microsoft.com/office/officeart/2008/layout/LinedList"/>
    <dgm:cxn modelId="{F294E297-66CA-F54E-BA47-C84660FFD09A}" type="presParOf" srcId="{48344288-DE1C-EA4D-938C-894973D143A8}" destId="{F00BB69C-6BFF-1747-930A-850C4BE2A15B}" srcOrd="0" destOrd="0" presId="urn:microsoft.com/office/officeart/2008/layout/LinedList"/>
    <dgm:cxn modelId="{FF72CAC6-5E0F-B541-BD2C-E10B829064F8}" type="presParOf" srcId="{48344288-DE1C-EA4D-938C-894973D143A8}" destId="{2D9D6E2C-3D3A-9840-9CC2-A126BA721968}" srcOrd="1" destOrd="0" presId="urn:microsoft.com/office/officeart/2008/layout/LinedList"/>
    <dgm:cxn modelId="{C859E3FB-DE0D-F74E-8FE6-6495EBA3653F}" type="presParOf" srcId="{2D9D6E2C-3D3A-9840-9CC2-A126BA721968}" destId="{E6FA43D2-8103-694A-8E16-B484E2030B45}" srcOrd="0" destOrd="0" presId="urn:microsoft.com/office/officeart/2008/layout/LinedList"/>
    <dgm:cxn modelId="{A22E6B42-EE7F-434B-8A5C-B39503A7C8B7}" type="presParOf" srcId="{2D9D6E2C-3D3A-9840-9CC2-A126BA721968}" destId="{61A0F2FC-6032-AD48-813D-37F98829CDCD}" srcOrd="1" destOrd="0" presId="urn:microsoft.com/office/officeart/2008/layout/LinedList"/>
    <dgm:cxn modelId="{1CB2E7C0-9900-EB4A-A159-A9633F695786}" type="presParOf" srcId="{48344288-DE1C-EA4D-938C-894973D143A8}" destId="{2BA7B6AF-DC53-DB49-953C-3B755185A7D1}" srcOrd="2" destOrd="0" presId="urn:microsoft.com/office/officeart/2008/layout/LinedList"/>
    <dgm:cxn modelId="{9E0FC189-AD9D-2644-A494-7EDBA90E3F1F}" type="presParOf" srcId="{48344288-DE1C-EA4D-938C-894973D143A8}" destId="{2967E6E1-FECC-144A-8BB0-658346BD0EDE}" srcOrd="3" destOrd="0" presId="urn:microsoft.com/office/officeart/2008/layout/LinedList"/>
    <dgm:cxn modelId="{52F4A6C5-7269-8542-BCB1-40788E94185A}" type="presParOf" srcId="{2967E6E1-FECC-144A-8BB0-658346BD0EDE}" destId="{AA80873E-01E5-634D-BE50-22F1D4F668E1}" srcOrd="0" destOrd="0" presId="urn:microsoft.com/office/officeart/2008/layout/LinedList"/>
    <dgm:cxn modelId="{0B3D4306-B560-B242-ACFA-C8A78E0979E7}" type="presParOf" srcId="{2967E6E1-FECC-144A-8BB0-658346BD0EDE}" destId="{9E2DDC2D-3227-094D-8A3D-5EABF1D11382}" srcOrd="1" destOrd="0" presId="urn:microsoft.com/office/officeart/2008/layout/LinedList"/>
    <dgm:cxn modelId="{431D1CA5-B14E-894A-BC8A-F8650921D3BD}" type="presParOf" srcId="{48344288-DE1C-EA4D-938C-894973D143A8}" destId="{A11B23C3-67C0-D04E-8E12-86B17B7FCC08}" srcOrd="4" destOrd="0" presId="urn:microsoft.com/office/officeart/2008/layout/LinedList"/>
    <dgm:cxn modelId="{98624BE2-6DAB-4143-B0C0-788E52C268EA}" type="presParOf" srcId="{48344288-DE1C-EA4D-938C-894973D143A8}" destId="{04D052FA-5A66-5B40-A502-C840A9BA23A9}" srcOrd="5" destOrd="0" presId="urn:microsoft.com/office/officeart/2008/layout/LinedList"/>
    <dgm:cxn modelId="{F9FE7726-DF2B-8749-B62E-921C79CBD925}" type="presParOf" srcId="{04D052FA-5A66-5B40-A502-C840A9BA23A9}" destId="{6A840DCB-E0FC-FB43-A272-7FC1844C94E0}" srcOrd="0" destOrd="0" presId="urn:microsoft.com/office/officeart/2008/layout/LinedList"/>
    <dgm:cxn modelId="{72DF5355-87E9-424E-A8FB-5CDA048ED662}" type="presParOf" srcId="{04D052FA-5A66-5B40-A502-C840A9BA23A9}" destId="{8E97885C-5736-6144-B818-4D8EC1C1E5D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B69C3F-B9AC-8F4C-B972-EDF4B23435C0}">
      <dsp:nvSpPr>
        <dsp:cNvPr id="0" name=""/>
        <dsp:cNvSpPr/>
      </dsp:nvSpPr>
      <dsp:spPr>
        <a:xfrm>
          <a:off x="0" y="60864"/>
          <a:ext cx="5764127" cy="2484766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Allegory is a narrative </a:t>
          </a:r>
          <a:r>
            <a:rPr lang="en-US" sz="2800" b="1" kern="1200" dirty="0">
              <a:solidFill>
                <a:schemeClr val="tx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technique </a:t>
          </a:r>
          <a:r>
            <a:rPr lang="en-US" sz="28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in which characters, events, and details stand for something </a:t>
          </a:r>
          <a:r>
            <a:rPr lang="en-US" sz="2800" b="1" kern="1200" dirty="0">
              <a:solidFill>
                <a:schemeClr val="tx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beyond their literal meaning.</a:t>
          </a:r>
        </a:p>
      </dsp:txBody>
      <dsp:txXfrm>
        <a:off x="121296" y="182160"/>
        <a:ext cx="5521535" cy="2242174"/>
      </dsp:txXfrm>
    </dsp:sp>
    <dsp:sp modelId="{AB1977F7-490D-CE4F-B579-761C3B452690}">
      <dsp:nvSpPr>
        <dsp:cNvPr id="0" name=""/>
        <dsp:cNvSpPr/>
      </dsp:nvSpPr>
      <dsp:spPr>
        <a:xfrm>
          <a:off x="0" y="2652191"/>
          <a:ext cx="5764127" cy="1874998"/>
        </a:xfrm>
        <a:prstGeom prst="round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It conveys deeper </a:t>
          </a:r>
          <a:r>
            <a:rPr lang="en-US" sz="3700" b="1" kern="1200" dirty="0">
              <a:solidFill>
                <a:schemeClr val="tx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moral</a:t>
          </a:r>
          <a:r>
            <a:rPr lang="en-US" sz="37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3700" b="1" kern="1200" dirty="0">
              <a:solidFill>
                <a:schemeClr val="tx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political</a:t>
          </a:r>
          <a:r>
            <a:rPr lang="en-US" sz="37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or </a:t>
          </a:r>
          <a:r>
            <a:rPr lang="en-US" sz="3700" b="1" kern="1200" dirty="0">
              <a:solidFill>
                <a:schemeClr val="tx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philosophical</a:t>
          </a:r>
          <a:r>
            <a:rPr lang="en-US" sz="37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messages.</a:t>
          </a:r>
        </a:p>
      </dsp:txBody>
      <dsp:txXfrm>
        <a:off x="91530" y="2743721"/>
        <a:ext cx="5581067" cy="1691938"/>
      </dsp:txXfrm>
    </dsp:sp>
    <dsp:sp modelId="{A64C8952-6A1E-784C-8A8A-EB13313EBDF9}">
      <dsp:nvSpPr>
        <dsp:cNvPr id="0" name=""/>
        <dsp:cNvSpPr/>
      </dsp:nvSpPr>
      <dsp:spPr>
        <a:xfrm>
          <a:off x="0" y="4633749"/>
          <a:ext cx="5764127" cy="1874998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Often used in literature, drama, and visual arts.</a:t>
          </a:r>
        </a:p>
      </dsp:txBody>
      <dsp:txXfrm>
        <a:off x="91530" y="4725279"/>
        <a:ext cx="5581067" cy="16919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C5949A-2639-5D49-95AD-34EF31401C53}">
      <dsp:nvSpPr>
        <dsp:cNvPr id="0" name=""/>
        <dsp:cNvSpPr/>
      </dsp:nvSpPr>
      <dsp:spPr>
        <a:xfrm>
          <a:off x="0" y="0"/>
          <a:ext cx="7365844" cy="1654360"/>
        </a:xfrm>
        <a:prstGeom prst="roundRect">
          <a:avLst>
            <a:gd name="adj" fmla="val 10000"/>
          </a:avLst>
        </a:prstGeom>
        <a:solidFill>
          <a:schemeClr val="accent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Political Allegory – Represents political ideas or events (e.g., Orwell's Animal Farm).</a:t>
          </a:r>
        </a:p>
      </dsp:txBody>
      <dsp:txXfrm>
        <a:off x="48455" y="48455"/>
        <a:ext cx="5580658" cy="1557450"/>
      </dsp:txXfrm>
    </dsp:sp>
    <dsp:sp modelId="{05FE41E3-35A9-6D4A-A623-3AC788F75EEC}">
      <dsp:nvSpPr>
        <dsp:cNvPr id="0" name=""/>
        <dsp:cNvSpPr/>
      </dsp:nvSpPr>
      <dsp:spPr>
        <a:xfrm>
          <a:off x="649927" y="1930087"/>
          <a:ext cx="7365844" cy="1654360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Moral/Religious Allegory – Conveys moral lessons (e.g., Bunyan's The Pilgrim’s Progress).</a:t>
          </a:r>
          <a:endParaRPr lang="en-US" sz="2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98382" y="1978542"/>
        <a:ext cx="5543672" cy="1557450"/>
      </dsp:txXfrm>
    </dsp:sp>
    <dsp:sp modelId="{8A45B820-BCD4-1645-8423-2F0AADA748A2}">
      <dsp:nvSpPr>
        <dsp:cNvPr id="0" name=""/>
        <dsp:cNvSpPr/>
      </dsp:nvSpPr>
      <dsp:spPr>
        <a:xfrm>
          <a:off x="1299854" y="3860175"/>
          <a:ext cx="7365844" cy="165436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Social Allegory – Highlights social issues (e.g., Miller's The Crucible as a critique of McCarthyism).</a:t>
          </a:r>
        </a:p>
      </dsp:txBody>
      <dsp:txXfrm>
        <a:off x="1348309" y="3908630"/>
        <a:ext cx="5543672" cy="1557450"/>
      </dsp:txXfrm>
    </dsp:sp>
    <dsp:sp modelId="{C9C07B01-0BAE-E843-8528-BFDDAC234AA9}">
      <dsp:nvSpPr>
        <dsp:cNvPr id="0" name=""/>
        <dsp:cNvSpPr/>
      </dsp:nvSpPr>
      <dsp:spPr>
        <a:xfrm>
          <a:off x="6290509" y="1254556"/>
          <a:ext cx="1075334" cy="107533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6532459" y="1254556"/>
        <a:ext cx="591434" cy="809189"/>
      </dsp:txXfrm>
    </dsp:sp>
    <dsp:sp modelId="{9B49FAFD-6C6B-5340-B7F6-5CE4E5B5B7A9}">
      <dsp:nvSpPr>
        <dsp:cNvPr id="0" name=""/>
        <dsp:cNvSpPr/>
      </dsp:nvSpPr>
      <dsp:spPr>
        <a:xfrm>
          <a:off x="6940437" y="3173615"/>
          <a:ext cx="1075334" cy="1075334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7182387" y="3173615"/>
        <a:ext cx="591434" cy="8091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63E777-C069-BA41-A29C-D109D0AA7490}">
      <dsp:nvSpPr>
        <dsp:cNvPr id="0" name=""/>
        <dsp:cNvSpPr/>
      </dsp:nvSpPr>
      <dsp:spPr>
        <a:xfrm>
          <a:off x="11064" y="194764"/>
          <a:ext cx="5000697" cy="139935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Drama often uses allegory to critique society, politics, and human nature.</a:t>
          </a:r>
        </a:p>
      </dsp:txBody>
      <dsp:txXfrm>
        <a:off x="52050" y="235750"/>
        <a:ext cx="4918725" cy="1317385"/>
      </dsp:txXfrm>
    </dsp:sp>
    <dsp:sp modelId="{930FC7D4-FFED-D44C-A2E8-3410B4436D91}">
      <dsp:nvSpPr>
        <dsp:cNvPr id="0" name=""/>
        <dsp:cNvSpPr/>
      </dsp:nvSpPr>
      <dsp:spPr>
        <a:xfrm>
          <a:off x="5217001" y="605243"/>
          <a:ext cx="494439" cy="5784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5217001" y="720923"/>
        <a:ext cx="346107" cy="347041"/>
      </dsp:txXfrm>
    </dsp:sp>
    <dsp:sp modelId="{31F7EA84-5CD6-874F-AE53-C6578AF296B9}">
      <dsp:nvSpPr>
        <dsp:cNvPr id="0" name=""/>
        <dsp:cNvSpPr/>
      </dsp:nvSpPr>
      <dsp:spPr>
        <a:xfrm>
          <a:off x="5944666" y="3773"/>
          <a:ext cx="2808440" cy="178134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Characters and settings symbolize abstract ideas.</a:t>
          </a:r>
        </a:p>
      </dsp:txBody>
      <dsp:txXfrm>
        <a:off x="5996840" y="55947"/>
        <a:ext cx="2704092" cy="1676992"/>
      </dsp:txXfrm>
    </dsp:sp>
    <dsp:sp modelId="{4DBF1A9A-69F3-0F41-8B47-137C0EBFE71F}">
      <dsp:nvSpPr>
        <dsp:cNvPr id="0" name=""/>
        <dsp:cNvSpPr/>
      </dsp:nvSpPr>
      <dsp:spPr>
        <a:xfrm rot="8242758">
          <a:off x="5524210" y="1948372"/>
          <a:ext cx="730186" cy="5784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 rot="10800000">
        <a:off x="5674813" y="2005303"/>
        <a:ext cx="556666" cy="347041"/>
      </dsp:txXfrm>
    </dsp:sp>
    <dsp:sp modelId="{94935E44-313C-3B44-8AA6-35FE71573EB6}">
      <dsp:nvSpPr>
        <dsp:cNvPr id="0" name=""/>
        <dsp:cNvSpPr/>
      </dsp:nvSpPr>
      <dsp:spPr>
        <a:xfrm>
          <a:off x="460608" y="2718018"/>
          <a:ext cx="8292499" cy="139935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Common in morality plays, political satire, and social criticism.</a:t>
          </a:r>
        </a:p>
      </dsp:txBody>
      <dsp:txXfrm>
        <a:off x="501594" y="2759004"/>
        <a:ext cx="8210527" cy="13173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A6158F-B647-4DFB-86EC-BA7CBE27D5F8}">
      <dsp:nvSpPr>
        <dsp:cNvPr id="0" name=""/>
        <dsp:cNvSpPr/>
      </dsp:nvSpPr>
      <dsp:spPr>
        <a:xfrm>
          <a:off x="0" y="2288"/>
          <a:ext cx="8665676" cy="115999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05D575-54F7-48AD-8BDC-A68B7F2D38FB}">
      <dsp:nvSpPr>
        <dsp:cNvPr id="0" name=""/>
        <dsp:cNvSpPr/>
      </dsp:nvSpPr>
      <dsp:spPr>
        <a:xfrm>
          <a:off x="350897" y="263286"/>
          <a:ext cx="637994" cy="63799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BE1900-3963-45BA-A0C0-BFB1319658B5}">
      <dsp:nvSpPr>
        <dsp:cNvPr id="0" name=""/>
        <dsp:cNvSpPr/>
      </dsp:nvSpPr>
      <dsp:spPr>
        <a:xfrm>
          <a:off x="1339789" y="2288"/>
          <a:ext cx="7325886" cy="11599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66" tIns="122766" rIns="122766" bIns="122766" numCol="1" spcCol="1270" anchor="ctr" anchorCtr="0">
          <a:noAutofit/>
        </a:bodyPr>
        <a:lstStyle/>
        <a:p>
          <a:pPr marL="0" lvl="0" indent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Everyman</a:t>
          </a:r>
          <a:r>
            <a:rPr lang="en-US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(15th-century morality play) – Symbolizes the journey of life and salvation.</a:t>
          </a:r>
          <a:endParaRPr lang="en-US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39789" y="2288"/>
        <a:ext cx="7325886" cy="1159990"/>
      </dsp:txXfrm>
    </dsp:sp>
    <dsp:sp modelId="{9153502E-764D-468A-8CFD-661FE6080B5A}">
      <dsp:nvSpPr>
        <dsp:cNvPr id="0" name=""/>
        <dsp:cNvSpPr/>
      </dsp:nvSpPr>
      <dsp:spPr>
        <a:xfrm>
          <a:off x="0" y="1452277"/>
          <a:ext cx="8665676" cy="115999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D7C5A7-7D53-48D7-B849-1CD14CF2FC64}">
      <dsp:nvSpPr>
        <dsp:cNvPr id="0" name=""/>
        <dsp:cNvSpPr/>
      </dsp:nvSpPr>
      <dsp:spPr>
        <a:xfrm>
          <a:off x="350897" y="1713274"/>
          <a:ext cx="637994" cy="63799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F0DE9A-B0DB-44C7-B297-2B4F75B91D78}">
      <dsp:nvSpPr>
        <dsp:cNvPr id="0" name=""/>
        <dsp:cNvSpPr/>
      </dsp:nvSpPr>
      <dsp:spPr>
        <a:xfrm>
          <a:off x="1339789" y="1452277"/>
          <a:ext cx="7325886" cy="11599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66" tIns="122766" rIns="122766" bIns="122766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  <a:highlight>
                <a:srgbClr val="00FFFF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Doctor Faustus </a:t>
          </a:r>
          <a:r>
            <a:rPr lang="en-US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(Christopher Marlowe) – Represents the conflict between good and evil.</a:t>
          </a:r>
          <a:endParaRPr lang="en-US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39789" y="1452277"/>
        <a:ext cx="7325886" cy="1159990"/>
      </dsp:txXfrm>
    </dsp:sp>
    <dsp:sp modelId="{564D301E-08CA-456D-84CF-EA5EBF43C5A2}">
      <dsp:nvSpPr>
        <dsp:cNvPr id="0" name=""/>
        <dsp:cNvSpPr/>
      </dsp:nvSpPr>
      <dsp:spPr>
        <a:xfrm>
          <a:off x="0" y="2902265"/>
          <a:ext cx="8665676" cy="115999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7F347D-DD75-458E-8B1C-4C651C746FBE}">
      <dsp:nvSpPr>
        <dsp:cNvPr id="0" name=""/>
        <dsp:cNvSpPr/>
      </dsp:nvSpPr>
      <dsp:spPr>
        <a:xfrm>
          <a:off x="350897" y="3163263"/>
          <a:ext cx="637994" cy="63799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94A47C-BDA9-43CE-8443-75F0502D71B1}">
      <dsp:nvSpPr>
        <dsp:cNvPr id="0" name=""/>
        <dsp:cNvSpPr/>
      </dsp:nvSpPr>
      <dsp:spPr>
        <a:xfrm>
          <a:off x="1339789" y="2902265"/>
          <a:ext cx="7325886" cy="11599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66" tIns="122766" rIns="122766" bIns="122766" numCol="1" spcCol="1270" anchor="ctr" anchorCtr="0">
          <a:noAutofit/>
        </a:bodyPr>
        <a:lstStyle/>
        <a:p>
          <a:pPr marL="0" lvl="0" indent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Mother Courage and Her Children </a:t>
          </a:r>
          <a:r>
            <a:rPr lang="en-US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(Bertolt Brecht) – Allegory on war and capitalism</a:t>
          </a:r>
          <a:r>
            <a:rPr lang="en-US" sz="2200" b="1" kern="1200" dirty="0"/>
            <a:t>.</a:t>
          </a:r>
          <a:endParaRPr lang="en-US" sz="2200" kern="1200" dirty="0"/>
        </a:p>
      </dsp:txBody>
      <dsp:txXfrm>
        <a:off x="1339789" y="2902265"/>
        <a:ext cx="7325886" cy="1159990"/>
      </dsp:txXfrm>
    </dsp:sp>
    <dsp:sp modelId="{CA757493-7452-44E1-A030-3FD12DD590FA}">
      <dsp:nvSpPr>
        <dsp:cNvPr id="0" name=""/>
        <dsp:cNvSpPr/>
      </dsp:nvSpPr>
      <dsp:spPr>
        <a:xfrm>
          <a:off x="0" y="4352253"/>
          <a:ext cx="8665676" cy="115999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DF7FBF-666C-4FA8-A59D-BD1278DE23AD}">
      <dsp:nvSpPr>
        <dsp:cNvPr id="0" name=""/>
        <dsp:cNvSpPr/>
      </dsp:nvSpPr>
      <dsp:spPr>
        <a:xfrm>
          <a:off x="350897" y="4613251"/>
          <a:ext cx="637994" cy="63799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115067-B7DB-4F0C-9CAF-4CCB4466DE8F}">
      <dsp:nvSpPr>
        <dsp:cNvPr id="0" name=""/>
        <dsp:cNvSpPr/>
      </dsp:nvSpPr>
      <dsp:spPr>
        <a:xfrm>
          <a:off x="1339789" y="4352253"/>
          <a:ext cx="7325886" cy="11599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66" tIns="122766" rIns="122766" bIns="122766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bg1"/>
              </a:solidFill>
              <a:highlight>
                <a:srgbClr val="8000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The Crucible </a:t>
          </a:r>
          <a:r>
            <a:rPr lang="en-US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(Arthur Miller) – Political allegory for McCarthyism.</a:t>
          </a:r>
          <a:endParaRPr lang="en-US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39789" y="4352253"/>
        <a:ext cx="7325886" cy="115999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9A6EC2-B229-43BD-9569-B962AA7CFBE8}">
      <dsp:nvSpPr>
        <dsp:cNvPr id="0" name=""/>
        <dsp:cNvSpPr/>
      </dsp:nvSpPr>
      <dsp:spPr>
        <a:xfrm>
          <a:off x="0" y="7413"/>
          <a:ext cx="5127952" cy="142388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745E03-92CE-4063-A6C7-FCF57EF842C6}">
      <dsp:nvSpPr>
        <dsp:cNvPr id="0" name=""/>
        <dsp:cNvSpPr/>
      </dsp:nvSpPr>
      <dsp:spPr>
        <a:xfrm>
          <a:off x="430724" y="327787"/>
          <a:ext cx="783901" cy="78313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6C74EE-A5A7-40A1-9A91-A95C5E5601DC}">
      <dsp:nvSpPr>
        <dsp:cNvPr id="0" name=""/>
        <dsp:cNvSpPr/>
      </dsp:nvSpPr>
      <dsp:spPr>
        <a:xfrm>
          <a:off x="1369770" y="7413"/>
          <a:ext cx="3666999" cy="14252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842" tIns="150842" rIns="150842" bIns="15084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Encourages critical thinking and deeper interpretation.</a:t>
          </a:r>
        </a:p>
      </dsp:txBody>
      <dsp:txXfrm>
        <a:off x="1369770" y="7413"/>
        <a:ext cx="3666999" cy="1425275"/>
      </dsp:txXfrm>
    </dsp:sp>
    <dsp:sp modelId="{B15DC45A-5844-498C-9C2B-FE24DFC65D00}">
      <dsp:nvSpPr>
        <dsp:cNvPr id="0" name=""/>
        <dsp:cNvSpPr/>
      </dsp:nvSpPr>
      <dsp:spPr>
        <a:xfrm>
          <a:off x="0" y="1778210"/>
          <a:ext cx="5127952" cy="142388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CD3149-6986-4A37-AD7F-1B2207838291}">
      <dsp:nvSpPr>
        <dsp:cNvPr id="0" name=""/>
        <dsp:cNvSpPr/>
      </dsp:nvSpPr>
      <dsp:spPr>
        <a:xfrm>
          <a:off x="430724" y="2098583"/>
          <a:ext cx="783901" cy="78313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533D11-4778-4243-A9D2-51C9575D238D}">
      <dsp:nvSpPr>
        <dsp:cNvPr id="0" name=""/>
        <dsp:cNvSpPr/>
      </dsp:nvSpPr>
      <dsp:spPr>
        <a:xfrm>
          <a:off x="1511805" y="1778210"/>
          <a:ext cx="3382928" cy="14252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842" tIns="150842" rIns="150842" bIns="15084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Makes complex ideas accessible through storytelling.</a:t>
          </a:r>
        </a:p>
      </dsp:txBody>
      <dsp:txXfrm>
        <a:off x="1511805" y="1778210"/>
        <a:ext cx="3382928" cy="1425275"/>
      </dsp:txXfrm>
    </dsp:sp>
    <dsp:sp modelId="{ED04EA7B-C687-40DD-B385-956B1ECAD457}">
      <dsp:nvSpPr>
        <dsp:cNvPr id="0" name=""/>
        <dsp:cNvSpPr/>
      </dsp:nvSpPr>
      <dsp:spPr>
        <a:xfrm>
          <a:off x="0" y="3549006"/>
          <a:ext cx="5127952" cy="142388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BFEC86-3124-4D24-9946-37E12B2541C5}">
      <dsp:nvSpPr>
        <dsp:cNvPr id="0" name=""/>
        <dsp:cNvSpPr/>
      </dsp:nvSpPr>
      <dsp:spPr>
        <a:xfrm>
          <a:off x="430724" y="3869380"/>
          <a:ext cx="783901" cy="78313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7F75A4-8AF3-4A74-9102-67B1E034407C}">
      <dsp:nvSpPr>
        <dsp:cNvPr id="0" name=""/>
        <dsp:cNvSpPr/>
      </dsp:nvSpPr>
      <dsp:spPr>
        <a:xfrm>
          <a:off x="1489652" y="3549006"/>
          <a:ext cx="3427235" cy="14252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842" tIns="150842" rIns="150842" bIns="15084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Highlights social, moral, and political issues.</a:t>
          </a:r>
        </a:p>
      </dsp:txBody>
      <dsp:txXfrm>
        <a:off x="1489652" y="3549006"/>
        <a:ext cx="3427235" cy="1425275"/>
      </dsp:txXfrm>
    </dsp:sp>
    <dsp:sp modelId="{FFB651DB-A109-4E74-B565-57F94830C350}">
      <dsp:nvSpPr>
        <dsp:cNvPr id="0" name=""/>
        <dsp:cNvSpPr/>
      </dsp:nvSpPr>
      <dsp:spPr>
        <a:xfrm>
          <a:off x="0" y="5319803"/>
          <a:ext cx="5127952" cy="142388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2B37BD-F7C8-43FD-A23F-00230DC2513A}">
      <dsp:nvSpPr>
        <dsp:cNvPr id="0" name=""/>
        <dsp:cNvSpPr/>
      </dsp:nvSpPr>
      <dsp:spPr>
        <a:xfrm>
          <a:off x="430724" y="5640176"/>
          <a:ext cx="783901" cy="78313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652965-F541-4476-B2E6-342AA77DFB2F}">
      <dsp:nvSpPr>
        <dsp:cNvPr id="0" name=""/>
        <dsp:cNvSpPr/>
      </dsp:nvSpPr>
      <dsp:spPr>
        <a:xfrm>
          <a:off x="1645350" y="5319803"/>
          <a:ext cx="3115838" cy="14252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842" tIns="150842" rIns="150842" bIns="15084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Engages audiences beyond surface-level narratives.</a:t>
          </a:r>
        </a:p>
      </dsp:txBody>
      <dsp:txXfrm>
        <a:off x="1645350" y="5319803"/>
        <a:ext cx="3115838" cy="142527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0BB69C-6BFF-1747-930A-850C4BE2A15B}">
      <dsp:nvSpPr>
        <dsp:cNvPr id="0" name=""/>
        <dsp:cNvSpPr/>
      </dsp:nvSpPr>
      <dsp:spPr>
        <a:xfrm>
          <a:off x="0" y="3200"/>
          <a:ext cx="575902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6FA43D2-8103-694A-8E16-B484E2030B45}">
      <dsp:nvSpPr>
        <dsp:cNvPr id="0" name=""/>
        <dsp:cNvSpPr/>
      </dsp:nvSpPr>
      <dsp:spPr>
        <a:xfrm>
          <a:off x="0" y="3200"/>
          <a:ext cx="5759023" cy="21830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Allegory in drama serves as a </a:t>
          </a:r>
          <a:r>
            <a:rPr lang="en-US" sz="4200" b="1" kern="1200" dirty="0"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powerful tool</a:t>
          </a:r>
          <a:r>
            <a:rPr lang="en-US" sz="4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for storytelling.</a:t>
          </a:r>
        </a:p>
      </dsp:txBody>
      <dsp:txXfrm>
        <a:off x="0" y="3200"/>
        <a:ext cx="5759023" cy="2183047"/>
      </dsp:txXfrm>
    </dsp:sp>
    <dsp:sp modelId="{2BA7B6AF-DC53-DB49-953C-3B755185A7D1}">
      <dsp:nvSpPr>
        <dsp:cNvPr id="0" name=""/>
        <dsp:cNvSpPr/>
      </dsp:nvSpPr>
      <dsp:spPr>
        <a:xfrm>
          <a:off x="0" y="2186248"/>
          <a:ext cx="575902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A80873E-01E5-634D-BE50-22F1D4F668E1}">
      <dsp:nvSpPr>
        <dsp:cNvPr id="0" name=""/>
        <dsp:cNvSpPr/>
      </dsp:nvSpPr>
      <dsp:spPr>
        <a:xfrm>
          <a:off x="0" y="2186248"/>
          <a:ext cx="5759023" cy="21830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It allows playwrights to </a:t>
          </a:r>
          <a:r>
            <a:rPr lang="en-US" sz="4200" b="1" kern="1200" dirty="0">
              <a:highlight>
                <a:srgbClr val="00FFFF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critique</a:t>
          </a:r>
          <a:r>
            <a:rPr lang="en-US" sz="4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society and human nature subtly.</a:t>
          </a:r>
        </a:p>
      </dsp:txBody>
      <dsp:txXfrm>
        <a:off x="0" y="2186248"/>
        <a:ext cx="5759023" cy="2183047"/>
      </dsp:txXfrm>
    </dsp:sp>
    <dsp:sp modelId="{A11B23C3-67C0-D04E-8E12-86B17B7FCC08}">
      <dsp:nvSpPr>
        <dsp:cNvPr id="0" name=""/>
        <dsp:cNvSpPr/>
      </dsp:nvSpPr>
      <dsp:spPr>
        <a:xfrm>
          <a:off x="0" y="4369296"/>
          <a:ext cx="575902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A840DCB-E0FC-FB43-A272-7FC1844C94E0}">
      <dsp:nvSpPr>
        <dsp:cNvPr id="0" name=""/>
        <dsp:cNvSpPr/>
      </dsp:nvSpPr>
      <dsp:spPr>
        <a:xfrm>
          <a:off x="0" y="4369296"/>
          <a:ext cx="5759023" cy="21830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Understanding allegory </a:t>
          </a:r>
          <a:r>
            <a:rPr lang="en-US" sz="4200" b="1" kern="12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enhances</a:t>
          </a:r>
          <a:r>
            <a:rPr lang="en-US" sz="4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appreciation of dramatic works.</a:t>
          </a:r>
        </a:p>
      </dsp:txBody>
      <dsp:txXfrm>
        <a:off x="0" y="4369296"/>
        <a:ext cx="5759023" cy="21830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0"/>
            <a:ext cx="9143998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A2875D7-3769-4291-959E-9FAD764A7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0038" y="13128"/>
            <a:ext cx="2715600" cy="6844872"/>
          </a:xfrm>
          <a:prstGeom prst="rect">
            <a:avLst/>
          </a:prstGeom>
          <a:gradFill>
            <a:gsLst>
              <a:gs pos="0">
                <a:srgbClr val="000000">
                  <a:alpha val="72000"/>
                </a:srgbClr>
              </a:gs>
              <a:gs pos="98000">
                <a:schemeClr val="accent1">
                  <a:alpha val="44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AF055B3-1F95-4ABA-BFE4-A58320A820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705560" y="0"/>
            <a:ext cx="6438439" cy="640079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6500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835682F0-7BC6-4526-8BFA-58EA002C80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1011000" y="892771"/>
            <a:ext cx="3506376" cy="5009112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43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alpha val="2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66352" y="393856"/>
            <a:ext cx="5591648" cy="1491216"/>
          </a:xfrm>
        </p:spPr>
        <p:txBody>
          <a:bodyPr>
            <a:normAutofit/>
          </a:bodyPr>
          <a:lstStyle/>
          <a:p>
            <a:r>
              <a:rPr lang="en-IN" sz="4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Allegory in Drama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66352" y="2278928"/>
            <a:ext cx="5794768" cy="401050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en-IN" sz="40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IN" sz="40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 the Use of Allegory in Theatre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F0DF0F3-0179-4A8A-92E0-932C473DA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0041" y="13127"/>
            <a:ext cx="2715602" cy="6387672"/>
          </a:xfrm>
          <a:prstGeom prst="rect">
            <a:avLst/>
          </a:prstGeom>
          <a:gradFill>
            <a:gsLst>
              <a:gs pos="25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50000"/>
                </a:srgb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Spotlight and smoke">
            <a:extLst>
              <a:ext uri="{FF2B5EF4-FFF2-40B4-BE49-F238E27FC236}">
                <a16:creationId xmlns:a16="http://schemas.microsoft.com/office/drawing/2014/main" id="{75B1FD24-1DC0-1818-F03D-29F057B66F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7208" r="33606" b="-2"/>
          <a:stretch/>
        </p:blipFill>
        <p:spPr>
          <a:xfrm>
            <a:off x="778365" y="896184"/>
            <a:ext cx="1927197" cy="5051526"/>
          </a:xfrm>
          <a:custGeom>
            <a:avLst/>
            <a:gdLst/>
            <a:ahLst/>
            <a:cxnLst/>
            <a:rect l="l" t="t" r="r" b="b"/>
            <a:pathLst>
              <a:path w="2569597" h="5051526">
                <a:moveTo>
                  <a:pt x="2525763" y="0"/>
                </a:moveTo>
                <a:lnTo>
                  <a:pt x="2569597" y="2214"/>
                </a:lnTo>
                <a:lnTo>
                  <a:pt x="2569597" y="5049313"/>
                </a:lnTo>
                <a:lnTo>
                  <a:pt x="2525763" y="5051526"/>
                </a:lnTo>
                <a:cubicBezTo>
                  <a:pt x="1130823" y="5051526"/>
                  <a:pt x="0" y="3920703"/>
                  <a:pt x="0" y="2525763"/>
                </a:cubicBezTo>
                <a:cubicBezTo>
                  <a:pt x="0" y="1130823"/>
                  <a:pt x="1130823" y="0"/>
                  <a:pt x="2525763" y="0"/>
                </a:cubicBezTo>
                <a:close/>
              </a:path>
            </a:pathLst>
          </a:cu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474" y="1683756"/>
            <a:ext cx="2677833" cy="3155530"/>
          </a:xfrm>
        </p:spPr>
        <p:txBody>
          <a:bodyPr anchor="b">
            <a:normAutofit/>
          </a:bodyPr>
          <a:lstStyle/>
          <a:p>
            <a:r>
              <a:rPr lang="en-IN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br>
              <a:rPr lang="en-IN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Allegory?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CFF6800-5664-3FFC-8CE6-7E51A79B70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8065252"/>
              </p:ext>
            </p:extLst>
          </p:nvPr>
        </p:nvGraphicFramePr>
        <p:xfrm>
          <a:off x="3168858" y="140677"/>
          <a:ext cx="5764127" cy="6569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14BF881-7536-8A6F-B35A-5613B3FE614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6054" r="18947"/>
          <a:stretch/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2543"/>
            <a:ext cx="7886700" cy="77372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Allegory</a:t>
            </a:r>
          </a:p>
        </p:txBody>
      </p:sp>
      <p:graphicFrame>
        <p:nvGraphicFramePr>
          <p:cNvPr id="17" name="Content Placeholder 2">
            <a:extLst>
              <a:ext uri="{FF2B5EF4-FFF2-40B4-BE49-F238E27FC236}">
                <a16:creationId xmlns:a16="http://schemas.microsoft.com/office/drawing/2014/main" id="{56B7D486-556F-BFBB-2087-4103D12032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041257"/>
              </p:ext>
            </p:extLst>
          </p:nvPr>
        </p:nvGraphicFramePr>
        <p:xfrm>
          <a:off x="225083" y="1125415"/>
          <a:ext cx="8665699" cy="551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IN" sz="4700" b="1">
                <a:latin typeface="Times New Roman" panose="02020603050405020304" pitchFamily="18" charset="0"/>
                <a:cs typeface="Times New Roman" panose="02020603050405020304" pitchFamily="18" charset="0"/>
              </a:rPr>
              <a:t>Allegory in Drama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8650" y="1865313"/>
            <a:ext cx="7818120" cy="18288"/>
          </a:xfrm>
          <a:custGeom>
            <a:avLst/>
            <a:gdLst>
              <a:gd name="connsiteX0" fmla="*/ 0 w 7818120"/>
              <a:gd name="connsiteY0" fmla="*/ 0 h 18288"/>
              <a:gd name="connsiteX1" fmla="*/ 416966 w 7818120"/>
              <a:gd name="connsiteY1" fmla="*/ 0 h 18288"/>
              <a:gd name="connsiteX2" fmla="*/ 1146658 w 7818120"/>
              <a:gd name="connsiteY2" fmla="*/ 0 h 18288"/>
              <a:gd name="connsiteX3" fmla="*/ 1563624 w 7818120"/>
              <a:gd name="connsiteY3" fmla="*/ 0 h 18288"/>
              <a:gd name="connsiteX4" fmla="*/ 2136953 w 7818120"/>
              <a:gd name="connsiteY4" fmla="*/ 0 h 18288"/>
              <a:gd name="connsiteX5" fmla="*/ 2944825 w 7818120"/>
              <a:gd name="connsiteY5" fmla="*/ 0 h 18288"/>
              <a:gd name="connsiteX6" fmla="*/ 3596335 w 7818120"/>
              <a:gd name="connsiteY6" fmla="*/ 0 h 18288"/>
              <a:gd name="connsiteX7" fmla="*/ 4326026 w 7818120"/>
              <a:gd name="connsiteY7" fmla="*/ 0 h 18288"/>
              <a:gd name="connsiteX8" fmla="*/ 4899355 w 7818120"/>
              <a:gd name="connsiteY8" fmla="*/ 0 h 18288"/>
              <a:gd name="connsiteX9" fmla="*/ 5550865 w 7818120"/>
              <a:gd name="connsiteY9" fmla="*/ 0 h 18288"/>
              <a:gd name="connsiteX10" fmla="*/ 6358738 w 7818120"/>
              <a:gd name="connsiteY10" fmla="*/ 0 h 18288"/>
              <a:gd name="connsiteX11" fmla="*/ 6853885 w 7818120"/>
              <a:gd name="connsiteY11" fmla="*/ 0 h 18288"/>
              <a:gd name="connsiteX12" fmla="*/ 7818120 w 7818120"/>
              <a:gd name="connsiteY12" fmla="*/ 0 h 18288"/>
              <a:gd name="connsiteX13" fmla="*/ 7818120 w 7818120"/>
              <a:gd name="connsiteY13" fmla="*/ 18288 h 18288"/>
              <a:gd name="connsiteX14" fmla="*/ 7244791 w 7818120"/>
              <a:gd name="connsiteY14" fmla="*/ 18288 h 18288"/>
              <a:gd name="connsiteX15" fmla="*/ 6827825 w 7818120"/>
              <a:gd name="connsiteY15" fmla="*/ 18288 h 18288"/>
              <a:gd name="connsiteX16" fmla="*/ 6176315 w 7818120"/>
              <a:gd name="connsiteY16" fmla="*/ 18288 h 18288"/>
              <a:gd name="connsiteX17" fmla="*/ 5681167 w 7818120"/>
              <a:gd name="connsiteY17" fmla="*/ 18288 h 18288"/>
              <a:gd name="connsiteX18" fmla="*/ 5029657 w 7818120"/>
              <a:gd name="connsiteY18" fmla="*/ 18288 h 18288"/>
              <a:gd name="connsiteX19" fmla="*/ 4378147 w 7818120"/>
              <a:gd name="connsiteY19" fmla="*/ 18288 h 18288"/>
              <a:gd name="connsiteX20" fmla="*/ 3726637 w 7818120"/>
              <a:gd name="connsiteY20" fmla="*/ 18288 h 18288"/>
              <a:gd name="connsiteX21" fmla="*/ 3075127 w 7818120"/>
              <a:gd name="connsiteY21" fmla="*/ 18288 h 18288"/>
              <a:gd name="connsiteX22" fmla="*/ 2501798 w 7818120"/>
              <a:gd name="connsiteY22" fmla="*/ 18288 h 18288"/>
              <a:gd name="connsiteX23" fmla="*/ 1772107 w 7818120"/>
              <a:gd name="connsiteY23" fmla="*/ 18288 h 18288"/>
              <a:gd name="connsiteX24" fmla="*/ 1120597 w 7818120"/>
              <a:gd name="connsiteY24" fmla="*/ 18288 h 18288"/>
              <a:gd name="connsiteX25" fmla="*/ 0 w 7818120"/>
              <a:gd name="connsiteY25" fmla="*/ 18288 h 18288"/>
              <a:gd name="connsiteX26" fmla="*/ 0 w 7818120"/>
              <a:gd name="connsiteY2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818120" h="18288" fill="none" extrusionOk="0">
                <a:moveTo>
                  <a:pt x="0" y="0"/>
                </a:moveTo>
                <a:cubicBezTo>
                  <a:pt x="121520" y="-12182"/>
                  <a:pt x="211324" y="18247"/>
                  <a:pt x="416966" y="0"/>
                </a:cubicBezTo>
                <a:cubicBezTo>
                  <a:pt x="622608" y="-18247"/>
                  <a:pt x="891241" y="-13744"/>
                  <a:pt x="1146658" y="0"/>
                </a:cubicBezTo>
                <a:cubicBezTo>
                  <a:pt x="1402075" y="13744"/>
                  <a:pt x="1378880" y="-8543"/>
                  <a:pt x="1563624" y="0"/>
                </a:cubicBezTo>
                <a:cubicBezTo>
                  <a:pt x="1748368" y="8543"/>
                  <a:pt x="1972300" y="7443"/>
                  <a:pt x="2136953" y="0"/>
                </a:cubicBezTo>
                <a:cubicBezTo>
                  <a:pt x="2301606" y="-7443"/>
                  <a:pt x="2679634" y="12382"/>
                  <a:pt x="2944825" y="0"/>
                </a:cubicBezTo>
                <a:cubicBezTo>
                  <a:pt x="3210016" y="-12382"/>
                  <a:pt x="3409232" y="17967"/>
                  <a:pt x="3596335" y="0"/>
                </a:cubicBezTo>
                <a:cubicBezTo>
                  <a:pt x="3783438" y="-17967"/>
                  <a:pt x="4002523" y="-28578"/>
                  <a:pt x="4326026" y="0"/>
                </a:cubicBezTo>
                <a:cubicBezTo>
                  <a:pt x="4649529" y="28578"/>
                  <a:pt x="4777384" y="-3624"/>
                  <a:pt x="4899355" y="0"/>
                </a:cubicBezTo>
                <a:cubicBezTo>
                  <a:pt x="5021326" y="3624"/>
                  <a:pt x="5317653" y="1281"/>
                  <a:pt x="5550865" y="0"/>
                </a:cubicBezTo>
                <a:cubicBezTo>
                  <a:pt x="5784077" y="-1281"/>
                  <a:pt x="6142956" y="-39637"/>
                  <a:pt x="6358738" y="0"/>
                </a:cubicBezTo>
                <a:cubicBezTo>
                  <a:pt x="6574520" y="39637"/>
                  <a:pt x="6724785" y="-4460"/>
                  <a:pt x="6853885" y="0"/>
                </a:cubicBezTo>
                <a:cubicBezTo>
                  <a:pt x="6982985" y="4460"/>
                  <a:pt x="7403044" y="-1955"/>
                  <a:pt x="7818120" y="0"/>
                </a:cubicBezTo>
                <a:cubicBezTo>
                  <a:pt x="7817988" y="7702"/>
                  <a:pt x="7817908" y="13511"/>
                  <a:pt x="7818120" y="18288"/>
                </a:cubicBezTo>
                <a:cubicBezTo>
                  <a:pt x="7698847" y="-3267"/>
                  <a:pt x="7390924" y="22979"/>
                  <a:pt x="7244791" y="18288"/>
                </a:cubicBezTo>
                <a:cubicBezTo>
                  <a:pt x="7098658" y="13597"/>
                  <a:pt x="6952735" y="29357"/>
                  <a:pt x="6827825" y="18288"/>
                </a:cubicBezTo>
                <a:cubicBezTo>
                  <a:pt x="6702915" y="7219"/>
                  <a:pt x="6338661" y="34530"/>
                  <a:pt x="6176315" y="18288"/>
                </a:cubicBezTo>
                <a:cubicBezTo>
                  <a:pt x="6013969" y="2047"/>
                  <a:pt x="5850602" y="6362"/>
                  <a:pt x="5681167" y="18288"/>
                </a:cubicBezTo>
                <a:cubicBezTo>
                  <a:pt x="5511732" y="30214"/>
                  <a:pt x="5312143" y="419"/>
                  <a:pt x="5029657" y="18288"/>
                </a:cubicBezTo>
                <a:cubicBezTo>
                  <a:pt x="4747171" y="36158"/>
                  <a:pt x="4655062" y="30740"/>
                  <a:pt x="4378147" y="18288"/>
                </a:cubicBezTo>
                <a:cubicBezTo>
                  <a:pt x="4101232" y="5837"/>
                  <a:pt x="4037646" y="44706"/>
                  <a:pt x="3726637" y="18288"/>
                </a:cubicBezTo>
                <a:cubicBezTo>
                  <a:pt x="3415628" y="-8130"/>
                  <a:pt x="3321756" y="45507"/>
                  <a:pt x="3075127" y="18288"/>
                </a:cubicBezTo>
                <a:cubicBezTo>
                  <a:pt x="2828498" y="-8931"/>
                  <a:pt x="2684733" y="14853"/>
                  <a:pt x="2501798" y="18288"/>
                </a:cubicBezTo>
                <a:cubicBezTo>
                  <a:pt x="2318863" y="21723"/>
                  <a:pt x="2121844" y="-13013"/>
                  <a:pt x="1772107" y="18288"/>
                </a:cubicBezTo>
                <a:cubicBezTo>
                  <a:pt x="1422370" y="49589"/>
                  <a:pt x="1431548" y="31666"/>
                  <a:pt x="1120597" y="18288"/>
                </a:cubicBezTo>
                <a:cubicBezTo>
                  <a:pt x="809646" y="4911"/>
                  <a:pt x="246393" y="56240"/>
                  <a:pt x="0" y="18288"/>
                </a:cubicBezTo>
                <a:cubicBezTo>
                  <a:pt x="129" y="13298"/>
                  <a:pt x="-675" y="6857"/>
                  <a:pt x="0" y="0"/>
                </a:cubicBezTo>
                <a:close/>
              </a:path>
              <a:path w="7818120" h="18288" stroke="0" extrusionOk="0">
                <a:moveTo>
                  <a:pt x="0" y="0"/>
                </a:moveTo>
                <a:cubicBezTo>
                  <a:pt x="177487" y="-4302"/>
                  <a:pt x="287499" y="4997"/>
                  <a:pt x="573329" y="0"/>
                </a:cubicBezTo>
                <a:cubicBezTo>
                  <a:pt x="859159" y="-4997"/>
                  <a:pt x="821965" y="-336"/>
                  <a:pt x="990295" y="0"/>
                </a:cubicBezTo>
                <a:cubicBezTo>
                  <a:pt x="1158625" y="336"/>
                  <a:pt x="1587918" y="-4681"/>
                  <a:pt x="1798168" y="0"/>
                </a:cubicBezTo>
                <a:cubicBezTo>
                  <a:pt x="2008418" y="4681"/>
                  <a:pt x="2088841" y="-2754"/>
                  <a:pt x="2371496" y="0"/>
                </a:cubicBezTo>
                <a:cubicBezTo>
                  <a:pt x="2654151" y="2754"/>
                  <a:pt x="2701462" y="-24976"/>
                  <a:pt x="2944825" y="0"/>
                </a:cubicBezTo>
                <a:cubicBezTo>
                  <a:pt x="3188188" y="24976"/>
                  <a:pt x="3511636" y="25407"/>
                  <a:pt x="3752698" y="0"/>
                </a:cubicBezTo>
                <a:cubicBezTo>
                  <a:pt x="3993760" y="-25407"/>
                  <a:pt x="4107153" y="6432"/>
                  <a:pt x="4247845" y="0"/>
                </a:cubicBezTo>
                <a:cubicBezTo>
                  <a:pt x="4388537" y="-6432"/>
                  <a:pt x="4835598" y="-5108"/>
                  <a:pt x="5055718" y="0"/>
                </a:cubicBezTo>
                <a:cubicBezTo>
                  <a:pt x="5275838" y="5108"/>
                  <a:pt x="5461006" y="-24536"/>
                  <a:pt x="5863590" y="0"/>
                </a:cubicBezTo>
                <a:cubicBezTo>
                  <a:pt x="6266174" y="24536"/>
                  <a:pt x="6355549" y="-19657"/>
                  <a:pt x="6515100" y="0"/>
                </a:cubicBezTo>
                <a:cubicBezTo>
                  <a:pt x="6674651" y="19657"/>
                  <a:pt x="7275423" y="-57462"/>
                  <a:pt x="7818120" y="0"/>
                </a:cubicBezTo>
                <a:cubicBezTo>
                  <a:pt x="7818132" y="8833"/>
                  <a:pt x="7818660" y="9830"/>
                  <a:pt x="7818120" y="18288"/>
                </a:cubicBezTo>
                <a:cubicBezTo>
                  <a:pt x="7610240" y="4606"/>
                  <a:pt x="7521789" y="7721"/>
                  <a:pt x="7401154" y="18288"/>
                </a:cubicBezTo>
                <a:cubicBezTo>
                  <a:pt x="7280519" y="28855"/>
                  <a:pt x="6930719" y="4225"/>
                  <a:pt x="6593281" y="18288"/>
                </a:cubicBezTo>
                <a:cubicBezTo>
                  <a:pt x="6255843" y="32351"/>
                  <a:pt x="6286682" y="1162"/>
                  <a:pt x="6098134" y="18288"/>
                </a:cubicBezTo>
                <a:cubicBezTo>
                  <a:pt x="5909586" y="35414"/>
                  <a:pt x="5602789" y="48596"/>
                  <a:pt x="5446624" y="18288"/>
                </a:cubicBezTo>
                <a:cubicBezTo>
                  <a:pt x="5290459" y="-12020"/>
                  <a:pt x="4917039" y="21960"/>
                  <a:pt x="4638751" y="18288"/>
                </a:cubicBezTo>
                <a:cubicBezTo>
                  <a:pt x="4360463" y="14616"/>
                  <a:pt x="4304690" y="5450"/>
                  <a:pt x="3987241" y="18288"/>
                </a:cubicBezTo>
                <a:cubicBezTo>
                  <a:pt x="3669792" y="31127"/>
                  <a:pt x="3758742" y="32551"/>
                  <a:pt x="3570275" y="18288"/>
                </a:cubicBezTo>
                <a:cubicBezTo>
                  <a:pt x="3381808" y="4025"/>
                  <a:pt x="3267153" y="36200"/>
                  <a:pt x="3075127" y="18288"/>
                </a:cubicBezTo>
                <a:cubicBezTo>
                  <a:pt x="2883101" y="376"/>
                  <a:pt x="2665825" y="10973"/>
                  <a:pt x="2267255" y="18288"/>
                </a:cubicBezTo>
                <a:cubicBezTo>
                  <a:pt x="1868685" y="25603"/>
                  <a:pt x="1884698" y="28410"/>
                  <a:pt x="1615745" y="18288"/>
                </a:cubicBezTo>
                <a:cubicBezTo>
                  <a:pt x="1346792" y="8167"/>
                  <a:pt x="1320952" y="10430"/>
                  <a:pt x="1120597" y="18288"/>
                </a:cubicBezTo>
                <a:cubicBezTo>
                  <a:pt x="920242" y="26146"/>
                  <a:pt x="556507" y="50790"/>
                  <a:pt x="0" y="18288"/>
                </a:cubicBezTo>
                <a:cubicBezTo>
                  <a:pt x="74" y="14054"/>
                  <a:pt x="-46" y="699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FC5FEF0-38C5-1588-B0D7-C0DEF84C30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4543039"/>
              </p:ext>
            </p:extLst>
          </p:nvPr>
        </p:nvGraphicFramePr>
        <p:xfrm>
          <a:off x="225083" y="2055813"/>
          <a:ext cx="8764172" cy="4121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381677" cy="78842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IN" sz="4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of Allegorical Plays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36917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Graphic 12">
            <a:extLst>
              <a:ext uri="{FF2B5EF4-FFF2-40B4-BE49-F238E27FC236}">
                <a16:creationId xmlns:a16="http://schemas.microsoft.com/office/drawing/2014/main" id="{58BDB0EE-D238-415B-9ED8-62AA6AB2A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77911" y="591829"/>
            <a:ext cx="10427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Graphic 11">
            <a:extLst>
              <a:ext uri="{FF2B5EF4-FFF2-40B4-BE49-F238E27FC236}">
                <a16:creationId xmlns:a16="http://schemas.microsoft.com/office/drawing/2014/main" id="{C5B55FC3-961D-4325-82F1-DE92B0D04E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46996" y="821124"/>
            <a:ext cx="68354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" name="Graphic 13">
            <a:extLst>
              <a:ext uri="{FF2B5EF4-FFF2-40B4-BE49-F238E27FC236}">
                <a16:creationId xmlns:a16="http://schemas.microsoft.com/office/drawing/2014/main" id="{4C8AB332-D09E-4F28-943C-DABDD4716A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66256" y="1336268"/>
            <a:ext cx="95786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8EBAEC0-6E9F-78F7-E170-02BE9AEAEF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4632359"/>
              </p:ext>
            </p:extLst>
          </p:nvPr>
        </p:nvGraphicFramePr>
        <p:xfrm>
          <a:off x="239159" y="1153552"/>
          <a:ext cx="8665676" cy="5514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541B88-1AE9-40C3-AFD5-967787C19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67947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695" y="1195697"/>
            <a:ext cx="3096612" cy="4238118"/>
          </a:xfrm>
        </p:spPr>
        <p:txBody>
          <a:bodyPr>
            <a:normAutofit/>
          </a:bodyPr>
          <a:lstStyle/>
          <a:p>
            <a:r>
              <a:rPr lang="en-IN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Importance of Allegory in Theatre</a:t>
            </a:r>
          </a:p>
        </p:txBody>
      </p:sp>
      <p:grpSp>
        <p:nvGrpSpPr>
          <p:cNvPr id="13" name="Graphic 38">
            <a:extLst>
              <a:ext uri="{FF2B5EF4-FFF2-40B4-BE49-F238E27FC236}">
                <a16:creationId xmlns:a16="http://schemas.microsoft.com/office/drawing/2014/main" id="{7CF625D3-71A3-4F30-A096-8EF334E95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432689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6754E2F-F56E-4BA3-99DD-8EBF110E34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4A69059-7C49-49C6-B071-F2A9B558E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89D16701-DA76-4F72-BB63-E2C3FFBDF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695" y="4752208"/>
            <a:ext cx="273765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CC28BE1-9DC6-43FE-9582-39F091098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695" y="4752208"/>
            <a:ext cx="273765" cy="36502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1" name="Graphic 4">
            <a:extLst>
              <a:ext uri="{FF2B5EF4-FFF2-40B4-BE49-F238E27FC236}">
                <a16:creationId xmlns:a16="http://schemas.microsoft.com/office/drawing/2014/main" id="{AF9AF3F3-CE0C-4125-BDD7-346487FA0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82214" y="5539935"/>
            <a:ext cx="731374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31DFBFA-CF4D-4940-9086-26F83E5C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7854033-BD20-4C77-8C5B-048F4B3BD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C93AA74-BEB3-444F-835B-7AA6ECE61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00DF1C9-6952-4704-B8B3-95406E18E4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34783FD-297C-40D2-964B-DBAE4DE28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E621623-0357-4FD5-A1AC-400501025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24F346E-10A0-458F-A9CA-8C0079472F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937A2F7-01A9-47F3-BED6-B61D99840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B44DAF8-5073-441A-82E1-180385D3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2B0413D-0E36-4A90-8E6A-9EDC676A6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6059ECF-0D50-48AD-B67A-645EC29D33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394906F-6BF2-447E-9886-F12708E128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45EB96B-215A-4EBF-A594-2B08222339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913CFCF-C171-34C3-E943-45979E3B97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6395712"/>
              </p:ext>
            </p:extLst>
          </p:nvPr>
        </p:nvGraphicFramePr>
        <p:xfrm>
          <a:off x="3903506" y="0"/>
          <a:ext cx="5127952" cy="67524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83756"/>
            <a:ext cx="2883877" cy="2396359"/>
          </a:xfrm>
        </p:spPr>
        <p:txBody>
          <a:bodyPr anchor="b">
            <a:normAutofit/>
          </a:bodyPr>
          <a:lstStyle/>
          <a:p>
            <a:r>
              <a:rPr lang="en-IN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graphicFrame>
        <p:nvGraphicFramePr>
          <p:cNvPr id="27" name="Content Placeholder 2">
            <a:extLst>
              <a:ext uri="{FF2B5EF4-FFF2-40B4-BE49-F238E27FC236}">
                <a16:creationId xmlns:a16="http://schemas.microsoft.com/office/drawing/2014/main" id="{72372887-64AA-DACA-DFA6-EABA69A63E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7482298"/>
              </p:ext>
            </p:extLst>
          </p:nvPr>
        </p:nvGraphicFramePr>
        <p:xfrm>
          <a:off x="3216164" y="182879"/>
          <a:ext cx="5759023" cy="65555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279</Words>
  <Application>Microsoft Macintosh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Allegory in Drama</vt:lpstr>
      <vt:lpstr>What  is Allegory?</vt:lpstr>
      <vt:lpstr>Types of Allegory</vt:lpstr>
      <vt:lpstr>Allegory in Drama</vt:lpstr>
      <vt:lpstr>Examples of Allegorical Plays</vt:lpstr>
      <vt:lpstr>Importance of Allegory in Theatre</vt:lpstr>
      <vt:lpstr>Conclusion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Sanchay Tiwari</cp:lastModifiedBy>
  <cp:revision>2</cp:revision>
  <dcterms:created xsi:type="dcterms:W3CDTF">2013-01-27T09:14:16Z</dcterms:created>
  <dcterms:modified xsi:type="dcterms:W3CDTF">2025-04-01T11:44:08Z</dcterms:modified>
  <cp:category/>
</cp:coreProperties>
</file>