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58" r:id="rId3"/>
    <p:sldId id="257" r:id="rId4"/>
    <p:sldId id="275" r:id="rId5"/>
    <p:sldId id="259" r:id="rId6"/>
    <p:sldId id="276" r:id="rId7"/>
    <p:sldId id="260" r:id="rId8"/>
    <p:sldId id="261" r:id="rId9"/>
    <p:sldId id="262" r:id="rId10"/>
    <p:sldId id="263" r:id="rId11"/>
    <p:sldId id="264" r:id="rId12"/>
    <p:sldId id="265" r:id="rId13"/>
    <p:sldId id="266" r:id="rId14"/>
    <p:sldId id="277" r:id="rId15"/>
    <p:sldId id="267"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EC628-F982-A545-AE80-811D890A7B32}" v="4" dt="2025-03-23T08:37:07.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38"/>
    <p:restoredTop sz="94689"/>
  </p:normalViewPr>
  <p:slideViewPr>
    <p:cSldViewPr snapToGrid="0">
      <p:cViewPr varScale="1">
        <p:scale>
          <a:sx n="74" d="100"/>
          <a:sy n="74" d="100"/>
        </p:scale>
        <p:origin x="109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ay Tiwari" userId="7622fbc3b72aa1b5" providerId="LiveId" clId="{8E6EC628-F982-A545-AE80-811D890A7B32}"/>
    <pc:docChg chg="undo custSel delSld modSld">
      <pc:chgData name="Sanchay Tiwari" userId="7622fbc3b72aa1b5" providerId="LiveId" clId="{8E6EC628-F982-A545-AE80-811D890A7B32}" dt="2025-03-23T08:37:17.406" v="16" actId="14100"/>
      <pc:docMkLst>
        <pc:docMk/>
      </pc:docMkLst>
      <pc:sldChg chg="del">
        <pc:chgData name="Sanchay Tiwari" userId="7622fbc3b72aa1b5" providerId="LiveId" clId="{8E6EC628-F982-A545-AE80-811D890A7B32}" dt="2025-03-23T08:23:37.111" v="0" actId="2696"/>
        <pc:sldMkLst>
          <pc:docMk/>
          <pc:sldMk cId="1418045938" sldId="272"/>
        </pc:sldMkLst>
      </pc:sldChg>
      <pc:sldChg chg="addSp delSp modSp mod addAnim delAnim">
        <pc:chgData name="Sanchay Tiwari" userId="7622fbc3b72aa1b5" providerId="LiveId" clId="{8E6EC628-F982-A545-AE80-811D890A7B32}" dt="2025-03-23T08:37:17.406" v="16" actId="14100"/>
        <pc:sldMkLst>
          <pc:docMk/>
          <pc:sldMk cId="705332568" sldId="274"/>
        </pc:sldMkLst>
        <pc:spChg chg="mod">
          <ac:chgData name="Sanchay Tiwari" userId="7622fbc3b72aa1b5" providerId="LiveId" clId="{8E6EC628-F982-A545-AE80-811D890A7B32}" dt="2025-03-23T08:37:17.406" v="16" actId="14100"/>
          <ac:spMkLst>
            <pc:docMk/>
            <pc:sldMk cId="705332568" sldId="274"/>
            <ac:spMk id="2" creationId="{AB05D981-67BC-FF22-2AB8-8033D9E10081}"/>
          </ac:spMkLst>
        </pc:spChg>
        <pc:spChg chg="add del">
          <ac:chgData name="Sanchay Tiwari" userId="7622fbc3b72aa1b5" providerId="LiveId" clId="{8E6EC628-F982-A545-AE80-811D890A7B32}" dt="2025-03-23T08:35:00.884" v="3" actId="26606"/>
          <ac:spMkLst>
            <pc:docMk/>
            <pc:sldMk cId="705332568" sldId="274"/>
            <ac:spMk id="8" creationId="{C1DD1A8A-57D5-4A81-AD04-532B043C5611}"/>
          </ac:spMkLst>
        </pc:spChg>
        <pc:spChg chg="add del">
          <ac:chgData name="Sanchay Tiwari" userId="7622fbc3b72aa1b5" providerId="LiveId" clId="{8E6EC628-F982-A545-AE80-811D890A7B32}" dt="2025-03-23T08:35:00.884" v="3" actId="26606"/>
          <ac:spMkLst>
            <pc:docMk/>
            <pc:sldMk cId="705332568" sldId="274"/>
            <ac:spMk id="10" creationId="{007891EC-4501-44ED-A8C8-B11B6DB767AB}"/>
          </ac:spMkLst>
        </pc:spChg>
        <pc:spChg chg="add del">
          <ac:chgData name="Sanchay Tiwari" userId="7622fbc3b72aa1b5" providerId="LiveId" clId="{8E6EC628-F982-A545-AE80-811D890A7B32}" dt="2025-03-23T08:35:00.874" v="2" actId="26606"/>
          <ac:spMkLst>
            <pc:docMk/>
            <pc:sldMk cId="705332568" sldId="274"/>
            <ac:spMk id="15" creationId="{94714483-7072-431F-9DBE-87F44E4D44BC}"/>
          </ac:spMkLst>
        </pc:spChg>
        <pc:spChg chg="add del">
          <ac:chgData name="Sanchay Tiwari" userId="7622fbc3b72aa1b5" providerId="LiveId" clId="{8E6EC628-F982-A545-AE80-811D890A7B32}" dt="2025-03-23T08:35:00.874" v="2" actId="26606"/>
          <ac:spMkLst>
            <pc:docMk/>
            <pc:sldMk cId="705332568" sldId="274"/>
            <ac:spMk id="17" creationId="{495892E1-F4A5-4991-AC52-4F417B14A2A2}"/>
          </ac:spMkLst>
        </pc:spChg>
        <pc:spChg chg="add del">
          <ac:chgData name="Sanchay Tiwari" userId="7622fbc3b72aa1b5" providerId="LiveId" clId="{8E6EC628-F982-A545-AE80-811D890A7B32}" dt="2025-03-23T08:35:00.874" v="2" actId="26606"/>
          <ac:spMkLst>
            <pc:docMk/>
            <pc:sldMk cId="705332568" sldId="274"/>
            <ac:spMk id="27" creationId="{E2683E3F-F855-4549-84F8-42064EC0F247}"/>
          </ac:spMkLst>
        </pc:spChg>
        <pc:spChg chg="add del">
          <ac:chgData name="Sanchay Tiwari" userId="7622fbc3b72aa1b5" providerId="LiveId" clId="{8E6EC628-F982-A545-AE80-811D890A7B32}" dt="2025-03-23T08:35:00.874" v="2" actId="26606"/>
          <ac:spMkLst>
            <pc:docMk/>
            <pc:sldMk cId="705332568" sldId="274"/>
            <ac:spMk id="35" creationId="{832F3179-0CD5-40C8-9939-D8355006F7BA}"/>
          </ac:spMkLst>
        </pc:spChg>
        <pc:spChg chg="add del">
          <ac:chgData name="Sanchay Tiwari" userId="7622fbc3b72aa1b5" providerId="LiveId" clId="{8E6EC628-F982-A545-AE80-811D890A7B32}" dt="2025-03-23T08:35:56.774" v="7" actId="26606"/>
          <ac:spMkLst>
            <pc:docMk/>
            <pc:sldMk cId="705332568" sldId="274"/>
            <ac:spMk id="43" creationId="{5BF4DF2C-F028-4921-9C23-41303F650A62}"/>
          </ac:spMkLst>
        </pc:spChg>
        <pc:spChg chg="add del">
          <ac:chgData name="Sanchay Tiwari" userId="7622fbc3b72aa1b5" providerId="LiveId" clId="{8E6EC628-F982-A545-AE80-811D890A7B32}" dt="2025-03-23T08:35:56.774" v="7" actId="26606"/>
          <ac:spMkLst>
            <pc:docMk/>
            <pc:sldMk cId="705332568" sldId="274"/>
            <ac:spMk id="44" creationId="{158B3569-73B2-4D05-8E95-886A6EE17F1F}"/>
          </ac:spMkLst>
        </pc:spChg>
        <pc:spChg chg="add del">
          <ac:chgData name="Sanchay Tiwari" userId="7622fbc3b72aa1b5" providerId="LiveId" clId="{8E6EC628-F982-A545-AE80-811D890A7B32}" dt="2025-03-23T08:35:56.770" v="6" actId="26606"/>
          <ac:spMkLst>
            <pc:docMk/>
            <pc:sldMk cId="705332568" sldId="274"/>
            <ac:spMk id="53" creationId="{2B577FF9-3543-4875-815D-3D87BD8A2002}"/>
          </ac:spMkLst>
        </pc:spChg>
        <pc:spChg chg="add del">
          <ac:chgData name="Sanchay Tiwari" userId="7622fbc3b72aa1b5" providerId="LiveId" clId="{8E6EC628-F982-A545-AE80-811D890A7B32}" dt="2025-03-23T08:35:56.770" v="6" actId="26606"/>
          <ac:spMkLst>
            <pc:docMk/>
            <pc:sldMk cId="705332568" sldId="274"/>
            <ac:spMk id="55" creationId="{F5569EEC-E12F-4856-B407-02B2813A4AA5}"/>
          </ac:spMkLst>
        </pc:spChg>
        <pc:spChg chg="add del">
          <ac:chgData name="Sanchay Tiwari" userId="7622fbc3b72aa1b5" providerId="LiveId" clId="{8E6EC628-F982-A545-AE80-811D890A7B32}" dt="2025-03-23T08:35:56.770" v="6" actId="26606"/>
          <ac:spMkLst>
            <pc:docMk/>
            <pc:sldMk cId="705332568" sldId="274"/>
            <ac:spMk id="57" creationId="{CF860788-3A6A-45A3-B3F1-06F159665603}"/>
          </ac:spMkLst>
        </pc:spChg>
        <pc:spChg chg="add del">
          <ac:chgData name="Sanchay Tiwari" userId="7622fbc3b72aa1b5" providerId="LiveId" clId="{8E6EC628-F982-A545-AE80-811D890A7B32}" dt="2025-03-23T08:35:56.770" v="6" actId="26606"/>
          <ac:spMkLst>
            <pc:docMk/>
            <pc:sldMk cId="705332568" sldId="274"/>
            <ac:spMk id="59" creationId="{DF1E3393-B852-4883-B778-ED3525112942}"/>
          </ac:spMkLst>
        </pc:spChg>
        <pc:spChg chg="add del">
          <ac:chgData name="Sanchay Tiwari" userId="7622fbc3b72aa1b5" providerId="LiveId" clId="{8E6EC628-F982-A545-AE80-811D890A7B32}" dt="2025-03-23T08:35:56.770" v="6" actId="26606"/>
          <ac:spMkLst>
            <pc:docMk/>
            <pc:sldMk cId="705332568" sldId="274"/>
            <ac:spMk id="61" creationId="{39853D09-4205-4CC7-83EB-288E886AC9E4}"/>
          </ac:spMkLst>
        </pc:spChg>
        <pc:spChg chg="add del">
          <ac:chgData name="Sanchay Tiwari" userId="7622fbc3b72aa1b5" providerId="LiveId" clId="{8E6EC628-F982-A545-AE80-811D890A7B32}" dt="2025-03-23T08:35:56.770" v="6" actId="26606"/>
          <ac:spMkLst>
            <pc:docMk/>
            <pc:sldMk cId="705332568" sldId="274"/>
            <ac:spMk id="63" creationId="{0D040B79-3E73-4A31-840D-D6B9C9FDFC46}"/>
          </ac:spMkLst>
        </pc:spChg>
        <pc:spChg chg="add del">
          <ac:chgData name="Sanchay Tiwari" userId="7622fbc3b72aa1b5" providerId="LiveId" clId="{8E6EC628-F982-A545-AE80-811D890A7B32}" dt="2025-03-23T08:35:56.770" v="6" actId="26606"/>
          <ac:spMkLst>
            <pc:docMk/>
            <pc:sldMk cId="705332568" sldId="274"/>
            <ac:spMk id="65" creationId="{156C6AE5-3F8B-42AC-9EA4-1B686A11E93F}"/>
          </ac:spMkLst>
        </pc:spChg>
        <pc:spChg chg="add del">
          <ac:chgData name="Sanchay Tiwari" userId="7622fbc3b72aa1b5" providerId="LiveId" clId="{8E6EC628-F982-A545-AE80-811D890A7B32}" dt="2025-03-23T08:36:38.978" v="9" actId="26606"/>
          <ac:spMkLst>
            <pc:docMk/>
            <pc:sldMk cId="705332568" sldId="274"/>
            <ac:spMk id="67" creationId="{4845A0EE-C4C8-4AE1-B3C6-1261368AC036}"/>
          </ac:spMkLst>
        </pc:spChg>
        <pc:spChg chg="add">
          <ac:chgData name="Sanchay Tiwari" userId="7622fbc3b72aa1b5" providerId="LiveId" clId="{8E6EC628-F982-A545-AE80-811D890A7B32}" dt="2025-03-23T08:36:38.978" v="9" actId="26606"/>
          <ac:spMkLst>
            <pc:docMk/>
            <pc:sldMk cId="705332568" sldId="274"/>
            <ac:spMk id="72" creationId="{6F5A5072-7B47-4D32-B52A-4EBBF590B8A5}"/>
          </ac:spMkLst>
        </pc:spChg>
        <pc:spChg chg="add">
          <ac:chgData name="Sanchay Tiwari" userId="7622fbc3b72aa1b5" providerId="LiveId" clId="{8E6EC628-F982-A545-AE80-811D890A7B32}" dt="2025-03-23T08:36:38.978" v="9" actId="26606"/>
          <ac:spMkLst>
            <pc:docMk/>
            <pc:sldMk cId="705332568" sldId="274"/>
            <ac:spMk id="74" creationId="{9715DAF0-AE1B-46C9-8A6B-DB2AA05AB91D}"/>
          </ac:spMkLst>
        </pc:spChg>
        <pc:spChg chg="add">
          <ac:chgData name="Sanchay Tiwari" userId="7622fbc3b72aa1b5" providerId="LiveId" clId="{8E6EC628-F982-A545-AE80-811D890A7B32}" dt="2025-03-23T08:36:38.978" v="9" actId="26606"/>
          <ac:spMkLst>
            <pc:docMk/>
            <pc:sldMk cId="705332568" sldId="274"/>
            <ac:spMk id="76" creationId="{6016219D-510E-4184-9090-6D5578A87BD1}"/>
          </ac:spMkLst>
        </pc:spChg>
        <pc:spChg chg="add">
          <ac:chgData name="Sanchay Tiwari" userId="7622fbc3b72aa1b5" providerId="LiveId" clId="{8E6EC628-F982-A545-AE80-811D890A7B32}" dt="2025-03-23T08:36:38.978" v="9" actId="26606"/>
          <ac:spMkLst>
            <pc:docMk/>
            <pc:sldMk cId="705332568" sldId="274"/>
            <ac:spMk id="78" creationId="{AFF4A713-7B75-4B21-90D7-5AB19547C728}"/>
          </ac:spMkLst>
        </pc:spChg>
        <pc:spChg chg="add">
          <ac:chgData name="Sanchay Tiwari" userId="7622fbc3b72aa1b5" providerId="LiveId" clId="{8E6EC628-F982-A545-AE80-811D890A7B32}" dt="2025-03-23T08:36:38.978" v="9" actId="26606"/>
          <ac:spMkLst>
            <pc:docMk/>
            <pc:sldMk cId="705332568" sldId="274"/>
            <ac:spMk id="80" creationId="{DC631C0B-6DA6-4E57-8231-CE32B3434A7E}"/>
          </ac:spMkLst>
        </pc:spChg>
        <pc:spChg chg="add">
          <ac:chgData name="Sanchay Tiwari" userId="7622fbc3b72aa1b5" providerId="LiveId" clId="{8E6EC628-F982-A545-AE80-811D890A7B32}" dt="2025-03-23T08:36:38.978" v="9" actId="26606"/>
          <ac:spMkLst>
            <pc:docMk/>
            <pc:sldMk cId="705332568" sldId="274"/>
            <ac:spMk id="82" creationId="{C29501E6-A978-4A61-9689-9085AF97A53A}"/>
          </ac:spMkLst>
        </pc:spChg>
        <pc:grpChg chg="add">
          <ac:chgData name="Sanchay Tiwari" userId="7622fbc3b72aa1b5" providerId="LiveId" clId="{8E6EC628-F982-A545-AE80-811D890A7B32}" dt="2025-03-23T08:34:57.593" v="1" actId="26606"/>
          <ac:grpSpMkLst>
            <pc:docMk/>
            <pc:sldMk cId="705332568" sldId="274"/>
            <ac:grpSpMk id="19" creationId="{ACF597F8-76AA-44FA-8E6A-06223B66C0DD}"/>
          </ac:grpSpMkLst>
        </pc:grpChg>
        <pc:grpChg chg="del">
          <ac:chgData name="Sanchay Tiwari" userId="7622fbc3b72aa1b5" providerId="LiveId" clId="{8E6EC628-F982-A545-AE80-811D890A7B32}" dt="2025-03-23T08:35:00.874" v="2" actId="26606"/>
          <ac:grpSpMkLst>
            <pc:docMk/>
            <pc:sldMk cId="705332568" sldId="274"/>
            <ac:grpSpMk id="29" creationId="{8FC90B1E-0223-4440-AF22-8F32F6F0C7D2}"/>
          </ac:grpSpMkLst>
        </pc:grpChg>
        <pc:grpChg chg="add del">
          <ac:chgData name="Sanchay Tiwari" userId="7622fbc3b72aa1b5" providerId="LiveId" clId="{8E6EC628-F982-A545-AE80-811D890A7B32}" dt="2025-03-23T08:35:00.874" v="2" actId="26606"/>
          <ac:grpSpMkLst>
            <pc:docMk/>
            <pc:sldMk cId="705332568" sldId="274"/>
            <ac:grpSpMk id="37" creationId="{11CE155D-684B-4F5E-B835-C52765E310E7}"/>
          </ac:grpSpMkLst>
        </pc:grpChg>
        <pc:grpChg chg="add del">
          <ac:chgData name="Sanchay Tiwari" userId="7622fbc3b72aa1b5" providerId="LiveId" clId="{8E6EC628-F982-A545-AE80-811D890A7B32}" dt="2025-03-23T08:35:56.774" v="7" actId="26606"/>
          <ac:grpSpMkLst>
            <pc:docMk/>
            <pc:sldMk cId="705332568" sldId="274"/>
            <ac:grpSpMk id="46" creationId="{892B7B61-D701-474B-AE8F-EA238B550A78}"/>
          </ac:grpSpMkLst>
        </pc:grpChg>
        <pc:picChg chg="del mod ord">
          <ac:chgData name="Sanchay Tiwari" userId="7622fbc3b72aa1b5" providerId="LiveId" clId="{8E6EC628-F982-A545-AE80-811D890A7B32}" dt="2025-03-23T08:36:21.434" v="8" actId="478"/>
          <ac:picMkLst>
            <pc:docMk/>
            <pc:sldMk cId="705332568" sldId="274"/>
            <ac:picMk id="4" creationId="{F22FA974-4BB8-6B65-6864-E34915C97C6A}"/>
          </ac:picMkLst>
        </pc:picChg>
        <pc:cxnChg chg="add del">
          <ac:chgData name="Sanchay Tiwari" userId="7622fbc3b72aa1b5" providerId="LiveId" clId="{8E6EC628-F982-A545-AE80-811D890A7B32}" dt="2025-03-23T08:35:56.774" v="7" actId="26606"/>
          <ac:cxnSpMkLst>
            <pc:docMk/>
            <pc:sldMk cId="705332568" sldId="274"/>
            <ac:cxnSpMk id="45" creationId="{56020367-4FD5-4596-8E10-C5F095CD8DBF}"/>
          </ac:cxnSpMkLst>
        </pc:cxnChg>
      </pc:sldChg>
    </pc:docChg>
  </pc:docChgLst>
  <pc:docChgLst>
    <pc:chgData name="Sanchay Tiwari" userId="7622fbc3b72aa1b5" providerId="LiveId" clId="{781583E4-6448-8240-9730-03C75EFB461E}"/>
    <pc:docChg chg="undo custSel addSld delSld modSld">
      <pc:chgData name="Sanchay Tiwari" userId="7622fbc3b72aa1b5" providerId="LiveId" clId="{781583E4-6448-8240-9730-03C75EFB461E}" dt="2025-02-18T08:31:12.298" v="923" actId="14100"/>
      <pc:docMkLst>
        <pc:docMk/>
      </pc:docMkLst>
      <pc:sldChg chg="addSp delSp modSp mod setBg delDesignElem">
        <pc:chgData name="Sanchay Tiwari" userId="7622fbc3b72aa1b5" providerId="LiveId" clId="{781583E4-6448-8240-9730-03C75EFB461E}" dt="2025-02-18T08:16:16.463" v="879"/>
        <pc:sldMkLst>
          <pc:docMk/>
          <pc:sldMk cId="3391852901" sldId="257"/>
        </pc:sldMkLst>
        <pc:spChg chg="mod">
          <ac:chgData name="Sanchay Tiwari" userId="7622fbc3b72aa1b5" providerId="LiveId" clId="{781583E4-6448-8240-9730-03C75EFB461E}" dt="2025-02-17T15:30:50.694" v="226" actId="403"/>
          <ac:spMkLst>
            <pc:docMk/>
            <pc:sldMk cId="3391852901" sldId="257"/>
            <ac:spMk id="2" creationId="{2DDBD887-F9EB-E3FA-0CF6-A094827790A5}"/>
          </ac:spMkLst>
        </pc:spChg>
        <pc:spChg chg="mod ord">
          <ac:chgData name="Sanchay Tiwari" userId="7622fbc3b72aa1b5" providerId="LiveId" clId="{781583E4-6448-8240-9730-03C75EFB461E}" dt="2025-02-17T15:32:17.543" v="251" actId="403"/>
          <ac:spMkLst>
            <pc:docMk/>
            <pc:sldMk cId="3391852901" sldId="257"/>
            <ac:spMk id="3" creationId="{029D23FC-E4A1-3102-A4A0-D9A7D6ECF4C4}"/>
          </ac:spMkLst>
        </pc:spChg>
        <pc:spChg chg="add del">
          <ac:chgData name="Sanchay Tiwari" userId="7622fbc3b72aa1b5" providerId="LiveId" clId="{781583E4-6448-8240-9730-03C75EFB461E}" dt="2025-02-18T08:16:16.463" v="879"/>
          <ac:spMkLst>
            <pc:docMk/>
            <pc:sldMk cId="3391852901" sldId="257"/>
            <ac:spMk id="30" creationId="{45D37F4E-DDB4-456B-97E0-9937730A039F}"/>
          </ac:spMkLst>
        </pc:spChg>
        <pc:spChg chg="add del">
          <ac:chgData name="Sanchay Tiwari" userId="7622fbc3b72aa1b5" providerId="LiveId" clId="{781583E4-6448-8240-9730-03C75EFB461E}" dt="2025-02-18T08:16:16.463" v="879"/>
          <ac:spMkLst>
            <pc:docMk/>
            <pc:sldMk cId="3391852901" sldId="257"/>
            <ac:spMk id="31" creationId="{B2DD41CD-8F47-4F56-AD12-4E2FF7696987}"/>
          </ac:spMkLst>
        </pc:spChg>
        <pc:picChg chg="add mod ord">
          <ac:chgData name="Sanchay Tiwari" userId="7622fbc3b72aa1b5" providerId="LiveId" clId="{781583E4-6448-8240-9730-03C75EFB461E}" dt="2025-02-17T15:26:27.045" v="174" actId="26606"/>
          <ac:picMkLst>
            <pc:docMk/>
            <pc:sldMk cId="3391852901" sldId="257"/>
            <ac:picMk id="5" creationId="{F97D8DBB-7398-096F-78BE-30023B373E2F}"/>
          </ac:picMkLst>
        </pc:picChg>
      </pc:sldChg>
      <pc:sldChg chg="addSp delSp modSp mod setBg delDesignElem">
        <pc:chgData name="Sanchay Tiwari" userId="7622fbc3b72aa1b5" providerId="LiveId" clId="{781583E4-6448-8240-9730-03C75EFB461E}" dt="2025-02-18T08:16:16.463" v="879"/>
        <pc:sldMkLst>
          <pc:docMk/>
          <pc:sldMk cId="2600289390" sldId="258"/>
        </pc:sldMkLst>
        <pc:spChg chg="mod ord">
          <ac:chgData name="Sanchay Tiwari" userId="7622fbc3b72aa1b5" providerId="LiveId" clId="{781583E4-6448-8240-9730-03C75EFB461E}" dt="2025-02-17T15:54:44.722" v="335" actId="207"/>
          <ac:spMkLst>
            <pc:docMk/>
            <pc:sldMk cId="2600289390" sldId="258"/>
            <ac:spMk id="2" creationId="{7820A8C7-AC92-69EA-2E76-2FAE5F9543C0}"/>
          </ac:spMkLst>
        </pc:spChg>
        <pc:spChg chg="mod ord">
          <ac:chgData name="Sanchay Tiwari" userId="7622fbc3b72aa1b5" providerId="LiveId" clId="{781583E4-6448-8240-9730-03C75EFB461E}" dt="2025-02-17T15:53:45.915" v="332" actId="113"/>
          <ac:spMkLst>
            <pc:docMk/>
            <pc:sldMk cId="2600289390" sldId="258"/>
            <ac:spMk id="3" creationId="{3749EFC9-E027-C0BD-A35B-F7520C160F22}"/>
          </ac:spMkLst>
        </pc:spChg>
        <pc:spChg chg="add del">
          <ac:chgData name="Sanchay Tiwari" userId="7622fbc3b72aa1b5" providerId="LiveId" clId="{781583E4-6448-8240-9730-03C75EFB461E}" dt="2025-02-18T08:16:16.463" v="879"/>
          <ac:spMkLst>
            <pc:docMk/>
            <pc:sldMk cId="2600289390" sldId="258"/>
            <ac:spMk id="60" creationId="{04812C46-200A-4DEB-A05E-3ED6C68C2387}"/>
          </ac:spMkLst>
        </pc:spChg>
        <pc:spChg chg="add del">
          <ac:chgData name="Sanchay Tiwari" userId="7622fbc3b72aa1b5" providerId="LiveId" clId="{781583E4-6448-8240-9730-03C75EFB461E}" dt="2025-02-18T08:16:16.463" v="879"/>
          <ac:spMkLst>
            <pc:docMk/>
            <pc:sldMk cId="2600289390" sldId="258"/>
            <ac:spMk id="62" creationId="{D1EA859B-E555-4109-94F3-6700E046E008}"/>
          </ac:spMkLst>
        </pc:spChg>
        <pc:picChg chg="add mod">
          <ac:chgData name="Sanchay Tiwari" userId="7622fbc3b72aa1b5" providerId="LiveId" clId="{781583E4-6448-8240-9730-03C75EFB461E}" dt="2025-02-17T15:07:37.646" v="56" actId="26606"/>
          <ac:picMkLst>
            <pc:docMk/>
            <pc:sldMk cId="2600289390" sldId="258"/>
            <ac:picMk id="5" creationId="{F8A3C806-B84B-1435-CA0A-AC29E472C222}"/>
          </ac:picMkLst>
        </pc:picChg>
      </pc:sldChg>
      <pc:sldChg chg="addSp delSp modSp mod setBg delDesignElem">
        <pc:chgData name="Sanchay Tiwari" userId="7622fbc3b72aa1b5" providerId="LiveId" clId="{781583E4-6448-8240-9730-03C75EFB461E}" dt="2025-02-18T08:16:16.463" v="879"/>
        <pc:sldMkLst>
          <pc:docMk/>
          <pc:sldMk cId="546161087" sldId="259"/>
        </pc:sldMkLst>
        <pc:spChg chg="mod">
          <ac:chgData name="Sanchay Tiwari" userId="7622fbc3b72aa1b5" providerId="LiveId" clId="{781583E4-6448-8240-9730-03C75EFB461E}" dt="2025-02-17T15:44:23.427" v="306" actId="14100"/>
          <ac:spMkLst>
            <pc:docMk/>
            <pc:sldMk cId="546161087" sldId="259"/>
            <ac:spMk id="2" creationId="{D466C9D1-8407-3F94-AA36-A29D053F077C}"/>
          </ac:spMkLst>
        </pc:spChg>
        <pc:spChg chg="mod">
          <ac:chgData name="Sanchay Tiwari" userId="7622fbc3b72aa1b5" providerId="LiveId" clId="{781583E4-6448-8240-9730-03C75EFB461E}" dt="2025-02-17T15:41:25.782" v="298" actId="13926"/>
          <ac:spMkLst>
            <pc:docMk/>
            <pc:sldMk cId="546161087" sldId="259"/>
            <ac:spMk id="3" creationId="{9E6E465C-0792-E061-7943-C09D015D4870}"/>
          </ac:spMkLst>
        </pc:spChg>
        <pc:grpChg chg="add del">
          <ac:chgData name="Sanchay Tiwari" userId="7622fbc3b72aa1b5" providerId="LiveId" clId="{781583E4-6448-8240-9730-03C75EFB461E}" dt="2025-02-18T08:16:16.463" v="879"/>
          <ac:grpSpMkLst>
            <pc:docMk/>
            <pc:sldMk cId="546161087" sldId="259"/>
            <ac:grpSpMk id="9" creationId="{8CE57D37-C2D0-066B-1AE3-6F4244344F27}"/>
          </ac:grpSpMkLst>
        </pc:grpChg>
        <pc:picChg chg="add mod ord">
          <ac:chgData name="Sanchay Tiwari" userId="7622fbc3b72aa1b5" providerId="LiveId" clId="{781583E4-6448-8240-9730-03C75EFB461E}" dt="2025-02-17T15:44:17.909" v="305" actId="14100"/>
          <ac:picMkLst>
            <pc:docMk/>
            <pc:sldMk cId="546161087" sldId="259"/>
            <ac:picMk id="5" creationId="{A099FC7C-B260-9687-801B-FCCBB6DFCFD6}"/>
          </ac:picMkLst>
        </pc:picChg>
      </pc:sldChg>
      <pc:sldChg chg="addSp delSp modSp mod setBg delDesignElem">
        <pc:chgData name="Sanchay Tiwari" userId="7622fbc3b72aa1b5" providerId="LiveId" clId="{781583E4-6448-8240-9730-03C75EFB461E}" dt="2025-02-18T08:31:12.298" v="923" actId="14100"/>
        <pc:sldMkLst>
          <pc:docMk/>
          <pc:sldMk cId="454300772" sldId="260"/>
        </pc:sldMkLst>
        <pc:spChg chg="mod">
          <ac:chgData name="Sanchay Tiwari" userId="7622fbc3b72aa1b5" providerId="LiveId" clId="{781583E4-6448-8240-9730-03C75EFB461E}" dt="2025-02-18T08:30:52.221" v="921" actId="14100"/>
          <ac:spMkLst>
            <pc:docMk/>
            <pc:sldMk cId="454300772" sldId="260"/>
            <ac:spMk id="2" creationId="{4F7B7988-21A5-6D36-D8AA-6C14D0CB7A18}"/>
          </ac:spMkLst>
        </pc:spChg>
        <pc:spChg chg="mod">
          <ac:chgData name="Sanchay Tiwari" userId="7622fbc3b72aa1b5" providerId="LiveId" clId="{781583E4-6448-8240-9730-03C75EFB461E}" dt="2025-02-18T08:31:12.298" v="923" actId="14100"/>
          <ac:spMkLst>
            <pc:docMk/>
            <pc:sldMk cId="454300772" sldId="260"/>
            <ac:spMk id="3" creationId="{75D61C37-59FD-8DF4-698C-994B96C6F1BB}"/>
          </ac:spMkLst>
        </pc:spChg>
        <pc:spChg chg="add del">
          <ac:chgData name="Sanchay Tiwari" userId="7622fbc3b72aa1b5" providerId="LiveId" clId="{781583E4-6448-8240-9730-03C75EFB461E}" dt="2025-02-18T08:16:16.463" v="879"/>
          <ac:spMkLst>
            <pc:docMk/>
            <pc:sldMk cId="454300772" sldId="260"/>
            <ac:spMk id="16" creationId="{C0763A76-9F1C-4FC5-82B7-DD475DA461B2}"/>
          </ac:spMkLst>
        </pc:spChg>
        <pc:spChg chg="add del">
          <ac:chgData name="Sanchay Tiwari" userId="7622fbc3b72aa1b5" providerId="LiveId" clId="{781583E4-6448-8240-9730-03C75EFB461E}" dt="2025-02-18T08:16:16.463" v="879"/>
          <ac:spMkLst>
            <pc:docMk/>
            <pc:sldMk cId="454300772" sldId="260"/>
            <ac:spMk id="17" creationId="{E81BF4F6-F2CF-4984-9D14-D6966D92F99F}"/>
          </ac:spMkLst>
        </pc:spChg>
        <pc:picChg chg="add mod">
          <ac:chgData name="Sanchay Tiwari" userId="7622fbc3b72aa1b5" providerId="LiveId" clId="{781583E4-6448-8240-9730-03C75EFB461E}" dt="2025-02-18T08:27:59.397" v="917" actId="14100"/>
          <ac:picMkLst>
            <pc:docMk/>
            <pc:sldMk cId="454300772" sldId="260"/>
            <ac:picMk id="18" creationId="{F7DE2D4C-2391-2A08-DCAE-56D90BD60521}"/>
          </ac:picMkLst>
        </pc:picChg>
      </pc:sldChg>
      <pc:sldChg chg="addSp delSp modSp mod setBg delDesignElem">
        <pc:chgData name="Sanchay Tiwari" userId="7622fbc3b72aa1b5" providerId="LiveId" clId="{781583E4-6448-8240-9730-03C75EFB461E}" dt="2025-02-18T08:16:16.463" v="879"/>
        <pc:sldMkLst>
          <pc:docMk/>
          <pc:sldMk cId="1486049580" sldId="261"/>
        </pc:sldMkLst>
        <pc:spChg chg="mod">
          <ac:chgData name="Sanchay Tiwari" userId="7622fbc3b72aa1b5" providerId="LiveId" clId="{781583E4-6448-8240-9730-03C75EFB461E}" dt="2025-02-17T16:12:51.283" v="392" actId="122"/>
          <ac:spMkLst>
            <pc:docMk/>
            <pc:sldMk cId="1486049580" sldId="261"/>
            <ac:spMk id="2" creationId="{7767F144-A635-7CB2-E2C4-0954E9111721}"/>
          </ac:spMkLst>
        </pc:spChg>
        <pc:spChg chg="add del">
          <ac:chgData name="Sanchay Tiwari" userId="7622fbc3b72aa1b5" providerId="LiveId" clId="{781583E4-6448-8240-9730-03C75EFB461E}" dt="2025-02-18T08:16:16.463" v="879"/>
          <ac:spMkLst>
            <pc:docMk/>
            <pc:sldMk cId="1486049580" sldId="261"/>
            <ac:spMk id="10" creationId="{39F23E05-E5C5-497C-A842-7BD21B207609}"/>
          </ac:spMkLst>
        </pc:spChg>
        <pc:graphicFrameChg chg="add mod modGraphic">
          <ac:chgData name="Sanchay Tiwari" userId="7622fbc3b72aa1b5" providerId="LiveId" clId="{781583E4-6448-8240-9730-03C75EFB461E}" dt="2025-02-18T08:09:37.570" v="819" actId="207"/>
          <ac:graphicFrameMkLst>
            <pc:docMk/>
            <pc:sldMk cId="1486049580" sldId="261"/>
            <ac:graphicFrameMk id="5" creationId="{7A511E2C-6642-33ED-C678-572AD6E190D3}"/>
          </ac:graphicFrameMkLst>
        </pc:graphicFrameChg>
        <pc:picChg chg="add mod">
          <ac:chgData name="Sanchay Tiwari" userId="7622fbc3b72aa1b5" providerId="LiveId" clId="{781583E4-6448-8240-9730-03C75EFB461E}" dt="2025-02-17T16:14:35.198" v="402" actId="14100"/>
          <ac:picMkLst>
            <pc:docMk/>
            <pc:sldMk cId="1486049580" sldId="261"/>
            <ac:picMk id="6" creationId="{B1C82E37-95F6-FE63-51BB-4407780248C2}"/>
          </ac:picMkLst>
        </pc:picChg>
      </pc:sldChg>
      <pc:sldChg chg="addSp delSp modSp mod setBg delDesignElem">
        <pc:chgData name="Sanchay Tiwari" userId="7622fbc3b72aa1b5" providerId="LiveId" clId="{781583E4-6448-8240-9730-03C75EFB461E}" dt="2025-02-18T08:16:16.463" v="879"/>
        <pc:sldMkLst>
          <pc:docMk/>
          <pc:sldMk cId="2688618507" sldId="262"/>
        </pc:sldMkLst>
        <pc:spChg chg="mod">
          <ac:chgData name="Sanchay Tiwari" userId="7622fbc3b72aa1b5" providerId="LiveId" clId="{781583E4-6448-8240-9730-03C75EFB461E}" dt="2025-02-17T16:25:08.328" v="453" actId="14100"/>
          <ac:spMkLst>
            <pc:docMk/>
            <pc:sldMk cId="2688618507" sldId="262"/>
            <ac:spMk id="2" creationId="{BD2A2C58-6028-3613-9B2B-1853BAC7B5F6}"/>
          </ac:spMkLst>
        </pc:spChg>
        <pc:spChg chg="add del">
          <ac:chgData name="Sanchay Tiwari" userId="7622fbc3b72aa1b5" providerId="LiveId" clId="{781583E4-6448-8240-9730-03C75EFB461E}" dt="2025-02-18T08:16:16.463" v="879"/>
          <ac:spMkLst>
            <pc:docMk/>
            <pc:sldMk cId="2688618507" sldId="262"/>
            <ac:spMk id="9" creationId="{BACC6370-2D7E-4714-9D71-7542949D7D5D}"/>
          </ac:spMkLst>
        </pc:spChg>
        <pc:spChg chg="add del">
          <ac:chgData name="Sanchay Tiwari" userId="7622fbc3b72aa1b5" providerId="LiveId" clId="{781583E4-6448-8240-9730-03C75EFB461E}" dt="2025-02-18T08:16:16.463" v="879"/>
          <ac:spMkLst>
            <pc:docMk/>
            <pc:sldMk cId="2688618507" sldId="262"/>
            <ac:spMk id="11" creationId="{256B2C21-A230-48C0-8DF1-C46611373C44}"/>
          </ac:spMkLst>
        </pc:spChg>
        <pc:spChg chg="add del">
          <ac:chgData name="Sanchay Tiwari" userId="7622fbc3b72aa1b5" providerId="LiveId" clId="{781583E4-6448-8240-9730-03C75EFB461E}" dt="2025-02-18T08:16:16.463" v="879"/>
          <ac:spMkLst>
            <pc:docMk/>
            <pc:sldMk cId="2688618507" sldId="262"/>
            <ac:spMk id="13" creationId="{3847E18C-932D-4C95-AABA-FEC7C9499AD7}"/>
          </ac:spMkLst>
        </pc:spChg>
        <pc:spChg chg="add del">
          <ac:chgData name="Sanchay Tiwari" userId="7622fbc3b72aa1b5" providerId="LiveId" clId="{781583E4-6448-8240-9730-03C75EFB461E}" dt="2025-02-18T08:16:16.463" v="879"/>
          <ac:spMkLst>
            <pc:docMk/>
            <pc:sldMk cId="2688618507" sldId="262"/>
            <ac:spMk id="15" creationId="{3150CB11-0C61-439E-910F-5787759E72A0}"/>
          </ac:spMkLst>
        </pc:spChg>
        <pc:spChg chg="add del">
          <ac:chgData name="Sanchay Tiwari" userId="7622fbc3b72aa1b5" providerId="LiveId" clId="{781583E4-6448-8240-9730-03C75EFB461E}" dt="2025-02-18T08:16:16.463" v="879"/>
          <ac:spMkLst>
            <pc:docMk/>
            <pc:sldMk cId="2688618507" sldId="262"/>
            <ac:spMk id="17" creationId="{43F8A58B-5155-44CE-A5FF-7647B47D0A7A}"/>
          </ac:spMkLst>
        </pc:spChg>
        <pc:spChg chg="add del">
          <ac:chgData name="Sanchay Tiwari" userId="7622fbc3b72aa1b5" providerId="LiveId" clId="{781583E4-6448-8240-9730-03C75EFB461E}" dt="2025-02-18T08:16:16.463" v="879"/>
          <ac:spMkLst>
            <pc:docMk/>
            <pc:sldMk cId="2688618507" sldId="262"/>
            <ac:spMk id="19" creationId="{443F2ACA-E6D6-4028-82DD-F03C262D5DE6}"/>
          </ac:spMkLst>
        </pc:spChg>
        <pc:graphicFrameChg chg="add mod modGraphic">
          <ac:chgData name="Sanchay Tiwari" userId="7622fbc3b72aa1b5" providerId="LiveId" clId="{781583E4-6448-8240-9730-03C75EFB461E}" dt="2025-02-17T16:25:31.500" v="456" actId="403"/>
          <ac:graphicFrameMkLst>
            <pc:docMk/>
            <pc:sldMk cId="2688618507" sldId="262"/>
            <ac:graphicFrameMk id="5" creationId="{F2F98E5F-D8DA-9953-A188-36DE3002EA98}"/>
          </ac:graphicFrameMkLst>
        </pc:graphicFrameChg>
      </pc:sldChg>
      <pc:sldChg chg="addSp delSp modSp mod setBg delDesignElem">
        <pc:chgData name="Sanchay Tiwari" userId="7622fbc3b72aa1b5" providerId="LiveId" clId="{781583E4-6448-8240-9730-03C75EFB461E}" dt="2025-02-18T08:16:16.463" v="879"/>
        <pc:sldMkLst>
          <pc:docMk/>
          <pc:sldMk cId="286710409" sldId="263"/>
        </pc:sldMkLst>
        <pc:spChg chg="mod">
          <ac:chgData name="Sanchay Tiwari" userId="7622fbc3b72aa1b5" providerId="LiveId" clId="{781583E4-6448-8240-9730-03C75EFB461E}" dt="2025-02-18T08:09:23.613" v="818" actId="207"/>
          <ac:spMkLst>
            <pc:docMk/>
            <pc:sldMk cId="286710409" sldId="263"/>
            <ac:spMk id="2" creationId="{809E0A43-F31A-6CD6-A948-1F6B8C08EFEA}"/>
          </ac:spMkLst>
        </pc:spChg>
        <pc:spChg chg="mod">
          <ac:chgData name="Sanchay Tiwari" userId="7622fbc3b72aa1b5" providerId="LiveId" clId="{781583E4-6448-8240-9730-03C75EFB461E}" dt="2025-02-17T16:33:51.794" v="479" actId="207"/>
          <ac:spMkLst>
            <pc:docMk/>
            <pc:sldMk cId="286710409" sldId="263"/>
            <ac:spMk id="3" creationId="{71B1653A-6B22-2B9A-A6D6-A28CC44D9E9C}"/>
          </ac:spMkLst>
        </pc:spChg>
        <pc:spChg chg="add del">
          <ac:chgData name="Sanchay Tiwari" userId="7622fbc3b72aa1b5" providerId="LiveId" clId="{781583E4-6448-8240-9730-03C75EFB461E}" dt="2025-02-18T08:16:16.463" v="879"/>
          <ac:spMkLst>
            <pc:docMk/>
            <pc:sldMk cId="286710409" sldId="263"/>
            <ac:spMk id="24" creationId="{C2554CA6-288E-4202-BC52-2E5A8F0C0AED}"/>
          </ac:spMkLst>
        </pc:spChg>
        <pc:spChg chg="add del">
          <ac:chgData name="Sanchay Tiwari" userId="7622fbc3b72aa1b5" providerId="LiveId" clId="{781583E4-6448-8240-9730-03C75EFB461E}" dt="2025-02-18T08:16:16.463" v="879"/>
          <ac:spMkLst>
            <pc:docMk/>
            <pc:sldMk cId="286710409" sldId="263"/>
            <ac:spMk id="25" creationId="{B10BB131-AC8E-4A8E-A5D1-36260F720C3B}"/>
          </ac:spMkLst>
        </pc:spChg>
        <pc:spChg chg="add del">
          <ac:chgData name="Sanchay Tiwari" userId="7622fbc3b72aa1b5" providerId="LiveId" clId="{781583E4-6448-8240-9730-03C75EFB461E}" dt="2025-02-18T08:16:16.463" v="879"/>
          <ac:spMkLst>
            <pc:docMk/>
            <pc:sldMk cId="286710409" sldId="263"/>
            <ac:spMk id="26" creationId="{5B7778FC-632E-4DCA-A7CB-0D7731CCF970}"/>
          </ac:spMkLst>
        </pc:spChg>
        <pc:spChg chg="add del">
          <ac:chgData name="Sanchay Tiwari" userId="7622fbc3b72aa1b5" providerId="LiveId" clId="{781583E4-6448-8240-9730-03C75EFB461E}" dt="2025-02-18T08:16:16.463" v="879"/>
          <ac:spMkLst>
            <pc:docMk/>
            <pc:sldMk cId="286710409" sldId="263"/>
            <ac:spMk id="27" creationId="{FA23A907-97FB-4A8F-880A-DD77401C4296}"/>
          </ac:spMkLst>
        </pc:spChg>
      </pc:sldChg>
      <pc:sldChg chg="addSp delSp modSp mod setBg delDesignElem">
        <pc:chgData name="Sanchay Tiwari" userId="7622fbc3b72aa1b5" providerId="LiveId" clId="{781583E4-6448-8240-9730-03C75EFB461E}" dt="2025-02-18T08:16:16.463" v="879"/>
        <pc:sldMkLst>
          <pc:docMk/>
          <pc:sldMk cId="2127865102" sldId="264"/>
        </pc:sldMkLst>
        <pc:spChg chg="mod">
          <ac:chgData name="Sanchay Tiwari" userId="7622fbc3b72aa1b5" providerId="LiveId" clId="{781583E4-6448-8240-9730-03C75EFB461E}" dt="2025-02-17T16:35:11.985" v="481" actId="122"/>
          <ac:spMkLst>
            <pc:docMk/>
            <pc:sldMk cId="2127865102" sldId="264"/>
            <ac:spMk id="2" creationId="{2C7B493B-C1C1-271A-11F0-734038B85F53}"/>
          </ac:spMkLst>
        </pc:spChg>
        <pc:spChg chg="add del">
          <ac:chgData name="Sanchay Tiwari" userId="7622fbc3b72aa1b5" providerId="LiveId" clId="{781583E4-6448-8240-9730-03C75EFB461E}" dt="2025-02-18T08:16:16.463" v="879"/>
          <ac:spMkLst>
            <pc:docMk/>
            <pc:sldMk cId="2127865102" sldId="264"/>
            <ac:spMk id="9" creationId="{BACC6370-2D7E-4714-9D71-7542949D7D5D}"/>
          </ac:spMkLst>
        </pc:spChg>
        <pc:spChg chg="add del">
          <ac:chgData name="Sanchay Tiwari" userId="7622fbc3b72aa1b5" providerId="LiveId" clId="{781583E4-6448-8240-9730-03C75EFB461E}" dt="2025-02-18T08:16:16.463" v="879"/>
          <ac:spMkLst>
            <pc:docMk/>
            <pc:sldMk cId="2127865102" sldId="264"/>
            <ac:spMk id="11" creationId="{256B2C21-A230-48C0-8DF1-C46611373C44}"/>
          </ac:spMkLst>
        </pc:spChg>
        <pc:spChg chg="add del">
          <ac:chgData name="Sanchay Tiwari" userId="7622fbc3b72aa1b5" providerId="LiveId" clId="{781583E4-6448-8240-9730-03C75EFB461E}" dt="2025-02-18T08:16:16.463" v="879"/>
          <ac:spMkLst>
            <pc:docMk/>
            <pc:sldMk cId="2127865102" sldId="264"/>
            <ac:spMk id="13" creationId="{3847E18C-932D-4C95-AABA-FEC7C9499AD7}"/>
          </ac:spMkLst>
        </pc:spChg>
        <pc:spChg chg="add del">
          <ac:chgData name="Sanchay Tiwari" userId="7622fbc3b72aa1b5" providerId="LiveId" clId="{781583E4-6448-8240-9730-03C75EFB461E}" dt="2025-02-18T08:16:16.463" v="879"/>
          <ac:spMkLst>
            <pc:docMk/>
            <pc:sldMk cId="2127865102" sldId="264"/>
            <ac:spMk id="15" creationId="{3150CB11-0C61-439E-910F-5787759E72A0}"/>
          </ac:spMkLst>
        </pc:spChg>
        <pc:spChg chg="add del">
          <ac:chgData name="Sanchay Tiwari" userId="7622fbc3b72aa1b5" providerId="LiveId" clId="{781583E4-6448-8240-9730-03C75EFB461E}" dt="2025-02-18T08:16:16.463" v="879"/>
          <ac:spMkLst>
            <pc:docMk/>
            <pc:sldMk cId="2127865102" sldId="264"/>
            <ac:spMk id="17" creationId="{43F8A58B-5155-44CE-A5FF-7647B47D0A7A}"/>
          </ac:spMkLst>
        </pc:spChg>
        <pc:spChg chg="add del">
          <ac:chgData name="Sanchay Tiwari" userId="7622fbc3b72aa1b5" providerId="LiveId" clId="{781583E4-6448-8240-9730-03C75EFB461E}" dt="2025-02-18T08:16:16.463" v="879"/>
          <ac:spMkLst>
            <pc:docMk/>
            <pc:sldMk cId="2127865102" sldId="264"/>
            <ac:spMk id="19" creationId="{443F2ACA-E6D6-4028-82DD-F03C262D5DE6}"/>
          </ac:spMkLst>
        </pc:spChg>
        <pc:graphicFrameChg chg="add mod">
          <ac:chgData name="Sanchay Tiwari" userId="7622fbc3b72aa1b5" providerId="LiveId" clId="{781583E4-6448-8240-9730-03C75EFB461E}" dt="2025-02-18T08:10:49.019" v="826" actId="113"/>
          <ac:graphicFrameMkLst>
            <pc:docMk/>
            <pc:sldMk cId="2127865102" sldId="264"/>
            <ac:graphicFrameMk id="5" creationId="{83CEC18C-F449-95F4-3114-DDFD7D9DE5E6}"/>
          </ac:graphicFrameMkLst>
        </pc:graphicFrameChg>
      </pc:sldChg>
      <pc:sldChg chg="addSp delSp modSp mod setBg">
        <pc:chgData name="Sanchay Tiwari" userId="7622fbc3b72aa1b5" providerId="LiveId" clId="{781583E4-6448-8240-9730-03C75EFB461E}" dt="2025-02-18T08:19:24.881" v="891" actId="207"/>
        <pc:sldMkLst>
          <pc:docMk/>
          <pc:sldMk cId="2747296755" sldId="265"/>
        </pc:sldMkLst>
        <pc:spChg chg="mod">
          <ac:chgData name="Sanchay Tiwari" userId="7622fbc3b72aa1b5" providerId="LiveId" clId="{781583E4-6448-8240-9730-03C75EFB461E}" dt="2025-02-18T08:19:24.881" v="891" actId="207"/>
          <ac:spMkLst>
            <pc:docMk/>
            <pc:sldMk cId="2747296755" sldId="265"/>
            <ac:spMk id="2" creationId="{0A50C8E0-8281-00EA-7161-7D8319AA6503}"/>
          </ac:spMkLst>
        </pc:spChg>
        <pc:graphicFrameChg chg="add mod modGraphic">
          <ac:chgData name="Sanchay Tiwari" userId="7622fbc3b72aa1b5" providerId="LiveId" clId="{781583E4-6448-8240-9730-03C75EFB461E}" dt="2025-02-18T08:18:29.560" v="887" actId="122"/>
          <ac:graphicFrameMkLst>
            <pc:docMk/>
            <pc:sldMk cId="2747296755" sldId="265"/>
            <ac:graphicFrameMk id="13" creationId="{176FF08D-08C6-73F0-CC59-F6EED5E9405D}"/>
          </ac:graphicFrameMkLst>
        </pc:graphicFrameChg>
        <pc:picChg chg="add mod">
          <ac:chgData name="Sanchay Tiwari" userId="7622fbc3b72aa1b5" providerId="LiveId" clId="{781583E4-6448-8240-9730-03C75EFB461E}" dt="2025-02-17T16:43:04.573" v="527" actId="14100"/>
          <ac:picMkLst>
            <pc:docMk/>
            <pc:sldMk cId="2747296755" sldId="265"/>
            <ac:picMk id="6" creationId="{3C711FF1-BF33-D9BF-A1E3-9AE9D92A908B}"/>
          </ac:picMkLst>
        </pc:picChg>
      </pc:sldChg>
      <pc:sldChg chg="addSp delSp modSp mod setBg delDesignElem">
        <pc:chgData name="Sanchay Tiwari" userId="7622fbc3b72aa1b5" providerId="LiveId" clId="{781583E4-6448-8240-9730-03C75EFB461E}" dt="2025-02-18T08:24:59.980" v="904" actId="14100"/>
        <pc:sldMkLst>
          <pc:docMk/>
          <pc:sldMk cId="3751569285" sldId="266"/>
        </pc:sldMkLst>
        <pc:spChg chg="mod">
          <ac:chgData name="Sanchay Tiwari" userId="7622fbc3b72aa1b5" providerId="LiveId" clId="{781583E4-6448-8240-9730-03C75EFB461E}" dt="2025-02-18T08:24:59.980" v="904" actId="14100"/>
          <ac:spMkLst>
            <pc:docMk/>
            <pc:sldMk cId="3751569285" sldId="266"/>
            <ac:spMk id="2" creationId="{85B9B9A7-E0E5-ED46-C3CE-ADA04945B021}"/>
          </ac:spMkLst>
        </pc:spChg>
        <pc:spChg chg="add del">
          <ac:chgData name="Sanchay Tiwari" userId="7622fbc3b72aa1b5" providerId="LiveId" clId="{781583E4-6448-8240-9730-03C75EFB461E}" dt="2025-02-18T08:16:16.463" v="879"/>
          <ac:spMkLst>
            <pc:docMk/>
            <pc:sldMk cId="3751569285" sldId="266"/>
            <ac:spMk id="17" creationId="{2E442304-DDBD-4F7B-8017-36BCC863FB40}"/>
          </ac:spMkLst>
        </pc:spChg>
        <pc:spChg chg="add del">
          <ac:chgData name="Sanchay Tiwari" userId="7622fbc3b72aa1b5" providerId="LiveId" clId="{781583E4-6448-8240-9730-03C75EFB461E}" dt="2025-02-18T08:16:16.463" v="879"/>
          <ac:spMkLst>
            <pc:docMk/>
            <pc:sldMk cId="3751569285" sldId="266"/>
            <ac:spMk id="18" creationId="{5E107275-3853-46FD-A241-DE4355A42675}"/>
          </ac:spMkLst>
        </pc:spChg>
        <pc:graphicFrameChg chg="add mod">
          <ac:chgData name="Sanchay Tiwari" userId="7622fbc3b72aa1b5" providerId="LiveId" clId="{781583E4-6448-8240-9730-03C75EFB461E}" dt="2025-02-17T16:50:16.780" v="564" actId="207"/>
          <ac:graphicFrameMkLst>
            <pc:docMk/>
            <pc:sldMk cId="3751569285" sldId="266"/>
            <ac:graphicFrameMk id="19" creationId="{01E786B7-528D-FEBC-CB55-E3C4A0DF2132}"/>
          </ac:graphicFrameMkLst>
        </pc:graphicFrameChg>
      </pc:sldChg>
      <pc:sldChg chg="addSp delSp modSp mod setBg delDesignElem">
        <pc:chgData name="Sanchay Tiwari" userId="7622fbc3b72aa1b5" providerId="LiveId" clId="{781583E4-6448-8240-9730-03C75EFB461E}" dt="2025-02-18T08:16:16.463" v="879"/>
        <pc:sldMkLst>
          <pc:docMk/>
          <pc:sldMk cId="276924007" sldId="267"/>
        </pc:sldMkLst>
        <pc:spChg chg="mod">
          <ac:chgData name="Sanchay Tiwari" userId="7622fbc3b72aa1b5" providerId="LiveId" clId="{781583E4-6448-8240-9730-03C75EFB461E}" dt="2025-02-17T17:00:11.050" v="617" actId="14100"/>
          <ac:spMkLst>
            <pc:docMk/>
            <pc:sldMk cId="276924007" sldId="267"/>
            <ac:spMk id="2" creationId="{2D4E6E0B-1B48-4B44-867E-6A31CEF575DA}"/>
          </ac:spMkLst>
        </pc:spChg>
        <pc:spChg chg="add del">
          <ac:chgData name="Sanchay Tiwari" userId="7622fbc3b72aa1b5" providerId="LiveId" clId="{781583E4-6448-8240-9730-03C75EFB461E}" dt="2025-02-18T08:16:16.463" v="879"/>
          <ac:spMkLst>
            <pc:docMk/>
            <pc:sldMk cId="276924007" sldId="267"/>
            <ac:spMk id="10" creationId="{B50AB553-2A96-4A92-96F2-93548E096954}"/>
          </ac:spMkLst>
        </pc:spChg>
        <pc:graphicFrameChg chg="add mod modGraphic">
          <ac:chgData name="Sanchay Tiwari" userId="7622fbc3b72aa1b5" providerId="LiveId" clId="{781583E4-6448-8240-9730-03C75EFB461E}" dt="2025-02-17T17:45:59.938" v="661" actId="113"/>
          <ac:graphicFrameMkLst>
            <pc:docMk/>
            <pc:sldMk cId="276924007" sldId="267"/>
            <ac:graphicFrameMk id="5" creationId="{99310E29-5939-C649-49D9-0BCF9984E9C8}"/>
          </ac:graphicFrameMkLst>
        </pc:graphicFrameChg>
        <pc:picChg chg="add mod">
          <ac:chgData name="Sanchay Tiwari" userId="7622fbc3b72aa1b5" providerId="LiveId" clId="{781583E4-6448-8240-9730-03C75EFB461E}" dt="2025-02-17T16:59:58.634" v="612" actId="27614"/>
          <ac:picMkLst>
            <pc:docMk/>
            <pc:sldMk cId="276924007" sldId="267"/>
            <ac:picMk id="6" creationId="{7063E988-72EC-0A08-2440-ED668D9649FF}"/>
          </ac:picMkLst>
        </pc:picChg>
      </pc:sldChg>
      <pc:sldChg chg="addSp delSp modSp mod setBg delDesignElem">
        <pc:chgData name="Sanchay Tiwari" userId="7622fbc3b72aa1b5" providerId="LiveId" clId="{781583E4-6448-8240-9730-03C75EFB461E}" dt="2025-02-18T08:16:16.463" v="879"/>
        <pc:sldMkLst>
          <pc:docMk/>
          <pc:sldMk cId="1668012520" sldId="268"/>
        </pc:sldMkLst>
        <pc:spChg chg="mod">
          <ac:chgData name="Sanchay Tiwari" userId="7622fbc3b72aa1b5" providerId="LiveId" clId="{781583E4-6448-8240-9730-03C75EFB461E}" dt="2025-02-17T17:47:07.972" v="671" actId="403"/>
          <ac:spMkLst>
            <pc:docMk/>
            <pc:sldMk cId="1668012520" sldId="268"/>
            <ac:spMk id="2" creationId="{6867BED4-3E41-D3F7-34F4-7807EB0F906A}"/>
          </ac:spMkLst>
        </pc:spChg>
        <pc:spChg chg="mod">
          <ac:chgData name="Sanchay Tiwari" userId="7622fbc3b72aa1b5" providerId="LiveId" clId="{781583E4-6448-8240-9730-03C75EFB461E}" dt="2025-02-17T17:49:23.299" v="689" actId="13926"/>
          <ac:spMkLst>
            <pc:docMk/>
            <pc:sldMk cId="1668012520" sldId="268"/>
            <ac:spMk id="3" creationId="{A0982AB2-0779-B985-6D53-9930E13BF2BA}"/>
          </ac:spMkLst>
        </pc:spChg>
        <pc:spChg chg="add del">
          <ac:chgData name="Sanchay Tiwari" userId="7622fbc3b72aa1b5" providerId="LiveId" clId="{781583E4-6448-8240-9730-03C75EFB461E}" dt="2025-02-18T08:16:16.463" v="879"/>
          <ac:spMkLst>
            <pc:docMk/>
            <pc:sldMk cId="1668012520" sldId="268"/>
            <ac:spMk id="9" creationId="{3ECBE1F1-D69B-4AFA-ABD5-8E41720EF6DE}"/>
          </ac:spMkLst>
        </pc:spChg>
        <pc:spChg chg="add del">
          <ac:chgData name="Sanchay Tiwari" userId="7622fbc3b72aa1b5" providerId="LiveId" clId="{781583E4-6448-8240-9730-03C75EFB461E}" dt="2025-02-18T08:16:16.463" v="879"/>
          <ac:spMkLst>
            <pc:docMk/>
            <pc:sldMk cId="1668012520" sldId="268"/>
            <ac:spMk id="11" creationId="{603A6265-E10C-4B85-9C20-E75FCAF9CC63}"/>
          </ac:spMkLst>
        </pc:spChg>
        <pc:picChg chg="add mod">
          <ac:chgData name="Sanchay Tiwari" userId="7622fbc3b72aa1b5" providerId="LiveId" clId="{781583E4-6448-8240-9730-03C75EFB461E}" dt="2025-02-17T17:48:04.651" v="683" actId="14100"/>
          <ac:picMkLst>
            <pc:docMk/>
            <pc:sldMk cId="1668012520" sldId="268"/>
            <ac:picMk id="5" creationId="{D26DA97A-A464-5948-CE4E-07AD21A246C3}"/>
          </ac:picMkLst>
        </pc:picChg>
      </pc:sldChg>
      <pc:sldChg chg="addSp delSp modSp mod setBg delDesignElem">
        <pc:chgData name="Sanchay Tiwari" userId="7622fbc3b72aa1b5" providerId="LiveId" clId="{781583E4-6448-8240-9730-03C75EFB461E}" dt="2025-02-18T08:21:20.149" v="900" actId="20577"/>
        <pc:sldMkLst>
          <pc:docMk/>
          <pc:sldMk cId="1401830533" sldId="269"/>
        </pc:sldMkLst>
        <pc:spChg chg="mod">
          <ac:chgData name="Sanchay Tiwari" userId="7622fbc3b72aa1b5" providerId="LiveId" clId="{781583E4-6448-8240-9730-03C75EFB461E}" dt="2025-02-18T08:20:23.413" v="894" actId="122"/>
          <ac:spMkLst>
            <pc:docMk/>
            <pc:sldMk cId="1401830533" sldId="269"/>
            <ac:spMk id="2" creationId="{D4B8E19F-0253-A011-09F5-F380F44A8362}"/>
          </ac:spMkLst>
        </pc:spChg>
        <pc:spChg chg="add del">
          <ac:chgData name="Sanchay Tiwari" userId="7622fbc3b72aa1b5" providerId="LiveId" clId="{781583E4-6448-8240-9730-03C75EFB461E}" dt="2025-02-18T08:16:16.463" v="879"/>
          <ac:spMkLst>
            <pc:docMk/>
            <pc:sldMk cId="1401830533" sldId="269"/>
            <ac:spMk id="45" creationId="{E5F17139-31EE-46AC-B04F-DBBD852DD6CB}"/>
          </ac:spMkLst>
        </pc:spChg>
        <pc:spChg chg="add del">
          <ac:chgData name="Sanchay Tiwari" userId="7622fbc3b72aa1b5" providerId="LiveId" clId="{781583E4-6448-8240-9730-03C75EFB461E}" dt="2025-02-18T08:16:16.463" v="879"/>
          <ac:spMkLst>
            <pc:docMk/>
            <pc:sldMk cId="1401830533" sldId="269"/>
            <ac:spMk id="46" creationId="{3CCA69EF-E8B5-4598-BEAD-258F15765D44}"/>
          </ac:spMkLst>
        </pc:spChg>
        <pc:spChg chg="add del">
          <ac:chgData name="Sanchay Tiwari" userId="7622fbc3b72aa1b5" providerId="LiveId" clId="{781583E4-6448-8240-9730-03C75EFB461E}" dt="2025-02-18T08:16:16.463" v="879"/>
          <ac:spMkLst>
            <pc:docMk/>
            <pc:sldMk cId="1401830533" sldId="269"/>
            <ac:spMk id="47" creationId="{685D65ED-8248-4E7D-AF41-C2685CAE7021}"/>
          </ac:spMkLst>
        </pc:spChg>
        <pc:spChg chg="add del">
          <ac:chgData name="Sanchay Tiwari" userId="7622fbc3b72aa1b5" providerId="LiveId" clId="{781583E4-6448-8240-9730-03C75EFB461E}" dt="2025-02-18T08:16:16.463" v="879"/>
          <ac:spMkLst>
            <pc:docMk/>
            <pc:sldMk cId="1401830533" sldId="269"/>
            <ac:spMk id="48" creationId="{76A8F9C6-ED35-4E0A-AC66-5241CA2067A0}"/>
          </ac:spMkLst>
        </pc:spChg>
        <pc:spChg chg="add del">
          <ac:chgData name="Sanchay Tiwari" userId="7622fbc3b72aa1b5" providerId="LiveId" clId="{781583E4-6448-8240-9730-03C75EFB461E}" dt="2025-02-18T08:16:16.463" v="879"/>
          <ac:spMkLst>
            <pc:docMk/>
            <pc:sldMk cId="1401830533" sldId="269"/>
            <ac:spMk id="49" creationId="{4F71A736-42D6-4F11-8A7B-633C40624864}"/>
          </ac:spMkLst>
        </pc:spChg>
        <pc:spChg chg="add del">
          <ac:chgData name="Sanchay Tiwari" userId="7622fbc3b72aa1b5" providerId="LiveId" clId="{781583E4-6448-8240-9730-03C75EFB461E}" dt="2025-02-18T08:16:16.463" v="879"/>
          <ac:spMkLst>
            <pc:docMk/>
            <pc:sldMk cId="1401830533" sldId="269"/>
            <ac:spMk id="51" creationId="{82571B16-D62A-4B37-A469-E72C79D6935D}"/>
          </ac:spMkLst>
        </pc:spChg>
        <pc:spChg chg="add del">
          <ac:chgData name="Sanchay Tiwari" userId="7622fbc3b72aa1b5" providerId="LiveId" clId="{781583E4-6448-8240-9730-03C75EFB461E}" dt="2025-02-18T08:16:16.463" v="879"/>
          <ac:spMkLst>
            <pc:docMk/>
            <pc:sldMk cId="1401830533" sldId="269"/>
            <ac:spMk id="52" creationId="{49E0A0BC-3EE4-4453-9522-08FF2DE30DFB}"/>
          </ac:spMkLst>
        </pc:spChg>
        <pc:spChg chg="add del">
          <ac:chgData name="Sanchay Tiwari" userId="7622fbc3b72aa1b5" providerId="LiveId" clId="{781583E4-6448-8240-9730-03C75EFB461E}" dt="2025-02-18T08:16:16.463" v="879"/>
          <ac:spMkLst>
            <pc:docMk/>
            <pc:sldMk cId="1401830533" sldId="269"/>
            <ac:spMk id="53" creationId="{9FBE36BD-9903-4FB5-BBE7-1023D7F73E70}"/>
          </ac:spMkLst>
        </pc:spChg>
        <pc:grpChg chg="add del">
          <ac:chgData name="Sanchay Tiwari" userId="7622fbc3b72aa1b5" providerId="LiveId" clId="{781583E4-6448-8240-9730-03C75EFB461E}" dt="2025-02-18T08:16:16.463" v="879"/>
          <ac:grpSpMkLst>
            <pc:docMk/>
            <pc:sldMk cId="1401830533" sldId="269"/>
            <ac:grpSpMk id="50" creationId="{CB73D287-48F0-41E2-8B0B-DE4C7D175EAE}"/>
          </ac:grpSpMkLst>
        </pc:grpChg>
        <pc:graphicFrameChg chg="mod modGraphic">
          <ac:chgData name="Sanchay Tiwari" userId="7622fbc3b72aa1b5" providerId="LiveId" clId="{781583E4-6448-8240-9730-03C75EFB461E}" dt="2025-02-18T08:21:20.149" v="900" actId="20577"/>
          <ac:graphicFrameMkLst>
            <pc:docMk/>
            <pc:sldMk cId="1401830533" sldId="269"/>
            <ac:graphicFrameMk id="54" creationId="{C238BC7B-2F29-88CF-1BFE-617175D5B283}"/>
          </ac:graphicFrameMkLst>
        </pc:graphicFrameChg>
      </pc:sldChg>
      <pc:sldChg chg="addSp delSp modSp mod setBg delDesignElem">
        <pc:chgData name="Sanchay Tiwari" userId="7622fbc3b72aa1b5" providerId="LiveId" clId="{781583E4-6448-8240-9730-03C75EFB461E}" dt="2025-02-18T08:16:16.463" v="879"/>
        <pc:sldMkLst>
          <pc:docMk/>
          <pc:sldMk cId="4192968648" sldId="270"/>
        </pc:sldMkLst>
        <pc:spChg chg="mod">
          <ac:chgData name="Sanchay Tiwari" userId="7622fbc3b72aa1b5" providerId="LiveId" clId="{781583E4-6448-8240-9730-03C75EFB461E}" dt="2025-02-17T17:59:27.595" v="762" actId="403"/>
          <ac:spMkLst>
            <pc:docMk/>
            <pc:sldMk cId="4192968648" sldId="270"/>
            <ac:spMk id="2" creationId="{0B7DDAD9-819C-7619-81ED-B19AB1B0EAF0}"/>
          </ac:spMkLst>
        </pc:spChg>
        <pc:spChg chg="add del">
          <ac:chgData name="Sanchay Tiwari" userId="7622fbc3b72aa1b5" providerId="LiveId" clId="{781583E4-6448-8240-9730-03C75EFB461E}" dt="2025-02-18T08:16:16.463" v="879"/>
          <ac:spMkLst>
            <pc:docMk/>
            <pc:sldMk cId="4192968648" sldId="270"/>
            <ac:spMk id="10" creationId="{D1D34770-47A8-402C-AF23-2B653F2D88C1}"/>
          </ac:spMkLst>
        </pc:spChg>
        <pc:graphicFrameChg chg="add mod modGraphic">
          <ac:chgData name="Sanchay Tiwari" userId="7622fbc3b72aa1b5" providerId="LiveId" clId="{781583E4-6448-8240-9730-03C75EFB461E}" dt="2025-02-17T18:02:54.776" v="789" actId="113"/>
          <ac:graphicFrameMkLst>
            <pc:docMk/>
            <pc:sldMk cId="4192968648" sldId="270"/>
            <ac:graphicFrameMk id="7" creationId="{085B05BC-239D-047F-A9F0-C21981FE25F8}"/>
          </ac:graphicFrameMkLst>
        </pc:graphicFrameChg>
        <pc:picChg chg="add mod">
          <ac:chgData name="Sanchay Tiwari" userId="7622fbc3b72aa1b5" providerId="LiveId" clId="{781583E4-6448-8240-9730-03C75EFB461E}" dt="2025-02-17T17:58:45.296" v="753" actId="14100"/>
          <ac:picMkLst>
            <pc:docMk/>
            <pc:sldMk cId="4192968648" sldId="270"/>
            <ac:picMk id="6" creationId="{BC5474B6-5834-0EA5-DD82-048A4DF8D11A}"/>
          </ac:picMkLst>
        </pc:picChg>
      </pc:sldChg>
      <pc:sldChg chg="addSp delSp modSp mod setBg delDesignElem">
        <pc:chgData name="Sanchay Tiwari" userId="7622fbc3b72aa1b5" providerId="LiveId" clId="{781583E4-6448-8240-9730-03C75EFB461E}" dt="2025-02-18T08:16:16.463" v="879"/>
        <pc:sldMkLst>
          <pc:docMk/>
          <pc:sldMk cId="2959149328" sldId="271"/>
        </pc:sldMkLst>
        <pc:spChg chg="mod">
          <ac:chgData name="Sanchay Tiwari" userId="7622fbc3b72aa1b5" providerId="LiveId" clId="{781583E4-6448-8240-9730-03C75EFB461E}" dt="2025-02-17T18:07:35.903" v="816" actId="207"/>
          <ac:spMkLst>
            <pc:docMk/>
            <pc:sldMk cId="2959149328" sldId="271"/>
            <ac:spMk id="2" creationId="{A0DA57E1-BD79-4FCC-0454-EB62A206F5DA}"/>
          </ac:spMkLst>
        </pc:spChg>
        <pc:spChg chg="add del">
          <ac:chgData name="Sanchay Tiwari" userId="7622fbc3b72aa1b5" providerId="LiveId" clId="{781583E4-6448-8240-9730-03C75EFB461E}" dt="2025-02-18T08:16:16.463" v="879"/>
          <ac:spMkLst>
            <pc:docMk/>
            <pc:sldMk cId="2959149328" sldId="271"/>
            <ac:spMk id="10" creationId="{D1D34770-47A8-402C-AF23-2B653F2D88C1}"/>
          </ac:spMkLst>
        </pc:spChg>
        <pc:graphicFrameChg chg="add mod modGraphic">
          <ac:chgData name="Sanchay Tiwari" userId="7622fbc3b72aa1b5" providerId="LiveId" clId="{781583E4-6448-8240-9730-03C75EFB461E}" dt="2025-02-17T18:07:01.625" v="814" actId="14100"/>
          <ac:graphicFrameMkLst>
            <pc:docMk/>
            <pc:sldMk cId="2959149328" sldId="271"/>
            <ac:graphicFrameMk id="5" creationId="{18948CAC-22A3-0808-1DB0-E18743F4B6C1}"/>
          </ac:graphicFrameMkLst>
        </pc:graphicFrameChg>
        <pc:picChg chg="add mod">
          <ac:chgData name="Sanchay Tiwari" userId="7622fbc3b72aa1b5" providerId="LiveId" clId="{781583E4-6448-8240-9730-03C75EFB461E}" dt="2025-02-17T18:04:02.142" v="791" actId="14100"/>
          <ac:picMkLst>
            <pc:docMk/>
            <pc:sldMk cId="2959149328" sldId="271"/>
            <ac:picMk id="6" creationId="{062F5817-4A19-A53C-6120-65968DA32F42}"/>
          </ac:picMkLst>
        </pc:picChg>
      </pc:sldChg>
      <pc:sldChg chg="modSp mod">
        <pc:chgData name="Sanchay Tiwari" userId="7622fbc3b72aa1b5" providerId="LiveId" clId="{781583E4-6448-8240-9730-03C75EFB461E}" dt="2025-02-18T08:16:16.463" v="879"/>
        <pc:sldMkLst>
          <pc:docMk/>
          <pc:sldMk cId="1418045938" sldId="272"/>
        </pc:sldMkLst>
      </pc:sldChg>
      <pc:sldChg chg="del">
        <pc:chgData name="Sanchay Tiwari" userId="7622fbc3b72aa1b5" providerId="LiveId" clId="{781583E4-6448-8240-9730-03C75EFB461E}" dt="2025-02-17T16:43:55.549" v="530" actId="2696"/>
        <pc:sldMkLst>
          <pc:docMk/>
          <pc:sldMk cId="3208540736" sldId="273"/>
        </pc:sldMkLst>
      </pc:sldChg>
      <pc:sldChg chg="addSp delSp modSp mod modMedia setBg delDesignElem">
        <pc:chgData name="Sanchay Tiwari" userId="7622fbc3b72aa1b5" providerId="LiveId" clId="{781583E4-6448-8240-9730-03C75EFB461E}" dt="2025-02-18T08:16:16.463" v="879"/>
        <pc:sldMkLst>
          <pc:docMk/>
          <pc:sldMk cId="705332568" sldId="274"/>
        </pc:sldMkLst>
        <pc:spChg chg="mod">
          <ac:chgData name="Sanchay Tiwari" userId="7622fbc3b72aa1b5" providerId="LiveId" clId="{781583E4-6448-8240-9730-03C75EFB461E}" dt="2025-02-14T19:13:28.447" v="7" actId="207"/>
          <ac:spMkLst>
            <pc:docMk/>
            <pc:sldMk cId="705332568" sldId="274"/>
            <ac:spMk id="2" creationId="{AB05D981-67BC-FF22-2AB8-8033D9E10081}"/>
          </ac:spMkLst>
        </pc:spChg>
        <pc:picChg chg="add mod">
          <ac:chgData name="Sanchay Tiwari" userId="7622fbc3b72aa1b5" providerId="LiveId" clId="{781583E4-6448-8240-9730-03C75EFB461E}" dt="2025-02-14T19:12:22.713" v="2"/>
          <ac:picMkLst>
            <pc:docMk/>
            <pc:sldMk cId="705332568" sldId="274"/>
            <ac:picMk id="4" creationId="{F22FA974-4BB8-6B65-6864-E34915C97C6A}"/>
          </ac:picMkLst>
        </pc:picChg>
      </pc:sldChg>
      <pc:sldChg chg="addSp delSp modSp new mod setBg delDesignElem">
        <pc:chgData name="Sanchay Tiwari" userId="7622fbc3b72aa1b5" providerId="LiveId" clId="{781583E4-6448-8240-9730-03C75EFB461E}" dt="2025-02-18T08:16:16.463" v="879"/>
        <pc:sldMkLst>
          <pc:docMk/>
          <pc:sldMk cId="3521340374" sldId="275"/>
        </pc:sldMkLst>
        <pc:spChg chg="mod">
          <ac:chgData name="Sanchay Tiwari" userId="7622fbc3b72aa1b5" providerId="LiveId" clId="{781583E4-6448-8240-9730-03C75EFB461E}" dt="2025-02-17T15:18:31.567" v="153" actId="403"/>
          <ac:spMkLst>
            <pc:docMk/>
            <pc:sldMk cId="3521340374" sldId="275"/>
            <ac:spMk id="2" creationId="{06FF6784-9D61-F390-84D1-4715E872B760}"/>
          </ac:spMkLst>
        </pc:spChg>
        <pc:spChg chg="mod">
          <ac:chgData name="Sanchay Tiwari" userId="7622fbc3b72aa1b5" providerId="LiveId" clId="{781583E4-6448-8240-9730-03C75EFB461E}" dt="2025-02-17T15:22:18.166" v="157" actId="34807"/>
          <ac:spMkLst>
            <pc:docMk/>
            <pc:sldMk cId="3521340374" sldId="275"/>
            <ac:spMk id="3" creationId="{437EA0B1-93FB-9996-1380-0FFA2D689898}"/>
          </ac:spMkLst>
        </pc:spChg>
        <pc:spChg chg="add del">
          <ac:chgData name="Sanchay Tiwari" userId="7622fbc3b72aa1b5" providerId="LiveId" clId="{781583E4-6448-8240-9730-03C75EFB461E}" dt="2025-02-18T08:16:16.463" v="879"/>
          <ac:spMkLst>
            <pc:docMk/>
            <pc:sldMk cId="3521340374" sldId="275"/>
            <ac:spMk id="28" creationId="{C0763A76-9F1C-4FC5-82B7-DD475DA461B2}"/>
          </ac:spMkLst>
        </pc:spChg>
        <pc:spChg chg="add del">
          <ac:chgData name="Sanchay Tiwari" userId="7622fbc3b72aa1b5" providerId="LiveId" clId="{781583E4-6448-8240-9730-03C75EFB461E}" dt="2025-02-18T08:16:16.463" v="879"/>
          <ac:spMkLst>
            <pc:docMk/>
            <pc:sldMk cId="3521340374" sldId="275"/>
            <ac:spMk id="30" creationId="{E81BF4F6-F2CF-4984-9D14-D6966D92F99F}"/>
          </ac:spMkLst>
        </pc:spChg>
        <pc:picChg chg="add mod ord">
          <ac:chgData name="Sanchay Tiwari" userId="7622fbc3b72aa1b5" providerId="LiveId" clId="{781583E4-6448-8240-9730-03C75EFB461E}" dt="2025-02-17T15:17:35.932" v="143" actId="14100"/>
          <ac:picMkLst>
            <pc:docMk/>
            <pc:sldMk cId="3521340374" sldId="275"/>
            <ac:picMk id="22" creationId="{80E44595-4690-0FD2-62ED-87F48B3559C8}"/>
          </ac:picMkLst>
        </pc:picChg>
      </pc:sldChg>
      <pc:sldChg chg="addSp delSp modSp new mod setBg delDesignElem">
        <pc:chgData name="Sanchay Tiwari" userId="7622fbc3b72aa1b5" providerId="LiveId" clId="{781583E4-6448-8240-9730-03C75EFB461E}" dt="2025-02-18T08:16:16.463" v="879"/>
        <pc:sldMkLst>
          <pc:docMk/>
          <pc:sldMk cId="189823899" sldId="276"/>
        </pc:sldMkLst>
        <pc:spChg chg="mod">
          <ac:chgData name="Sanchay Tiwari" userId="7622fbc3b72aa1b5" providerId="LiveId" clId="{781583E4-6448-8240-9730-03C75EFB461E}" dt="2025-02-17T16:00:51.137" v="347" actId="20577"/>
          <ac:spMkLst>
            <pc:docMk/>
            <pc:sldMk cId="189823899" sldId="276"/>
            <ac:spMk id="2" creationId="{6C227CDC-6AF1-83CF-6307-24B723C0EE6B}"/>
          </ac:spMkLst>
        </pc:spChg>
        <pc:spChg chg="mod">
          <ac:chgData name="Sanchay Tiwari" userId="7622fbc3b72aa1b5" providerId="LiveId" clId="{781583E4-6448-8240-9730-03C75EFB461E}" dt="2025-02-17T15:59:32.452" v="343" actId="207"/>
          <ac:spMkLst>
            <pc:docMk/>
            <pc:sldMk cId="189823899" sldId="276"/>
            <ac:spMk id="3" creationId="{B7E331D6-2334-81BB-FADA-1A335BFC5EA9}"/>
          </ac:spMkLst>
        </pc:spChg>
        <pc:spChg chg="add del">
          <ac:chgData name="Sanchay Tiwari" userId="7622fbc3b72aa1b5" providerId="LiveId" clId="{781583E4-6448-8240-9730-03C75EFB461E}" dt="2025-02-18T08:16:16.463" v="879"/>
          <ac:spMkLst>
            <pc:docMk/>
            <pc:sldMk cId="189823899" sldId="276"/>
            <ac:spMk id="8" creationId="{09588DA8-065E-4F6F-8EFD-43104AB2E0CF}"/>
          </ac:spMkLst>
        </pc:spChg>
        <pc:spChg chg="add del">
          <ac:chgData name="Sanchay Tiwari" userId="7622fbc3b72aa1b5" providerId="LiveId" clId="{781583E4-6448-8240-9730-03C75EFB461E}" dt="2025-02-18T08:16:16.463" v="879"/>
          <ac:spMkLst>
            <pc:docMk/>
            <pc:sldMk cId="189823899" sldId="276"/>
            <ac:spMk id="10" creationId="{C4285719-470E-454C-AF62-8323075F1F5B}"/>
          </ac:spMkLst>
        </pc:spChg>
        <pc:spChg chg="add del">
          <ac:chgData name="Sanchay Tiwari" userId="7622fbc3b72aa1b5" providerId="LiveId" clId="{781583E4-6448-8240-9730-03C75EFB461E}" dt="2025-02-18T08:16:16.463" v="879"/>
          <ac:spMkLst>
            <pc:docMk/>
            <pc:sldMk cId="189823899" sldId="276"/>
            <ac:spMk id="12" creationId="{CD9FE4EF-C4D8-49A0-B2FF-81D8DB7D8A24}"/>
          </ac:spMkLst>
        </pc:spChg>
        <pc:spChg chg="add del">
          <ac:chgData name="Sanchay Tiwari" userId="7622fbc3b72aa1b5" providerId="LiveId" clId="{781583E4-6448-8240-9730-03C75EFB461E}" dt="2025-02-18T08:16:16.463" v="879"/>
          <ac:spMkLst>
            <pc:docMk/>
            <pc:sldMk cId="189823899" sldId="276"/>
            <ac:spMk id="14" creationId="{4300840D-0A0B-4512-BACA-B439D5B9C57C}"/>
          </ac:spMkLst>
        </pc:spChg>
        <pc:spChg chg="add del">
          <ac:chgData name="Sanchay Tiwari" userId="7622fbc3b72aa1b5" providerId="LiveId" clId="{781583E4-6448-8240-9730-03C75EFB461E}" dt="2025-02-18T08:16:16.463" v="879"/>
          <ac:spMkLst>
            <pc:docMk/>
            <pc:sldMk cId="189823899" sldId="276"/>
            <ac:spMk id="16" creationId="{D2B78728-A580-49A7-84F9-6EF6F583ADE0}"/>
          </ac:spMkLst>
        </pc:spChg>
        <pc:spChg chg="add del">
          <ac:chgData name="Sanchay Tiwari" userId="7622fbc3b72aa1b5" providerId="LiveId" clId="{781583E4-6448-8240-9730-03C75EFB461E}" dt="2025-02-18T08:16:16.463" v="879"/>
          <ac:spMkLst>
            <pc:docMk/>
            <pc:sldMk cId="189823899" sldId="276"/>
            <ac:spMk id="18" creationId="{38FAA1A1-D861-433F-88FA-1E9D6FD31D11}"/>
          </ac:spMkLst>
        </pc:spChg>
        <pc:spChg chg="add del">
          <ac:chgData name="Sanchay Tiwari" userId="7622fbc3b72aa1b5" providerId="LiveId" clId="{781583E4-6448-8240-9730-03C75EFB461E}" dt="2025-02-18T08:16:16.463" v="879"/>
          <ac:spMkLst>
            <pc:docMk/>
            <pc:sldMk cId="189823899" sldId="276"/>
            <ac:spMk id="20" creationId="{8D71EDA1-87BF-4D5D-AB79-F346FD19278A}"/>
          </ac:spMkLst>
        </pc:spChg>
      </pc:sldChg>
      <pc:sldChg chg="addSp delSp modSp new mod setBg delDesignElem">
        <pc:chgData name="Sanchay Tiwari" userId="7622fbc3b72aa1b5" providerId="LiveId" clId="{781583E4-6448-8240-9730-03C75EFB461E}" dt="2025-02-18T08:16:16.463" v="879"/>
        <pc:sldMkLst>
          <pc:docMk/>
          <pc:sldMk cId="3250910513" sldId="277"/>
        </pc:sldMkLst>
        <pc:spChg chg="mod">
          <ac:chgData name="Sanchay Tiwari" userId="7622fbc3b72aa1b5" providerId="LiveId" clId="{781583E4-6448-8240-9730-03C75EFB461E}" dt="2025-02-17T16:59:18.396" v="609" actId="27636"/>
          <ac:spMkLst>
            <pc:docMk/>
            <pc:sldMk cId="3250910513" sldId="277"/>
            <ac:spMk id="2" creationId="{6BB4BFEA-249D-6D50-C3F6-AFBD1EF28818}"/>
          </ac:spMkLst>
        </pc:spChg>
        <pc:spChg chg="add del">
          <ac:chgData name="Sanchay Tiwari" userId="7622fbc3b72aa1b5" providerId="LiveId" clId="{781583E4-6448-8240-9730-03C75EFB461E}" dt="2025-02-18T08:16:16.463" v="879"/>
          <ac:spMkLst>
            <pc:docMk/>
            <pc:sldMk cId="3250910513" sldId="277"/>
            <ac:spMk id="21" creationId="{BACC6370-2D7E-4714-9D71-7542949D7D5D}"/>
          </ac:spMkLst>
        </pc:spChg>
        <pc:spChg chg="add del">
          <ac:chgData name="Sanchay Tiwari" userId="7622fbc3b72aa1b5" providerId="LiveId" clId="{781583E4-6448-8240-9730-03C75EFB461E}" dt="2025-02-18T08:16:16.463" v="879"/>
          <ac:spMkLst>
            <pc:docMk/>
            <pc:sldMk cId="3250910513" sldId="277"/>
            <ac:spMk id="22" creationId="{256B2C21-A230-48C0-8DF1-C46611373C44}"/>
          </ac:spMkLst>
        </pc:spChg>
        <pc:spChg chg="add del">
          <ac:chgData name="Sanchay Tiwari" userId="7622fbc3b72aa1b5" providerId="LiveId" clId="{781583E4-6448-8240-9730-03C75EFB461E}" dt="2025-02-18T08:16:16.463" v="879"/>
          <ac:spMkLst>
            <pc:docMk/>
            <pc:sldMk cId="3250910513" sldId="277"/>
            <ac:spMk id="23" creationId="{3847E18C-932D-4C95-AABA-FEC7C9499AD7}"/>
          </ac:spMkLst>
        </pc:spChg>
        <pc:spChg chg="add del">
          <ac:chgData name="Sanchay Tiwari" userId="7622fbc3b72aa1b5" providerId="LiveId" clId="{781583E4-6448-8240-9730-03C75EFB461E}" dt="2025-02-18T08:16:16.463" v="879"/>
          <ac:spMkLst>
            <pc:docMk/>
            <pc:sldMk cId="3250910513" sldId="277"/>
            <ac:spMk id="24" creationId="{3150CB11-0C61-439E-910F-5787759E72A0}"/>
          </ac:spMkLst>
        </pc:spChg>
        <pc:spChg chg="add del">
          <ac:chgData name="Sanchay Tiwari" userId="7622fbc3b72aa1b5" providerId="LiveId" clId="{781583E4-6448-8240-9730-03C75EFB461E}" dt="2025-02-18T08:16:16.463" v="879"/>
          <ac:spMkLst>
            <pc:docMk/>
            <pc:sldMk cId="3250910513" sldId="277"/>
            <ac:spMk id="25" creationId="{43F8A58B-5155-44CE-A5FF-7647B47D0A7A}"/>
          </ac:spMkLst>
        </pc:spChg>
        <pc:spChg chg="add del">
          <ac:chgData name="Sanchay Tiwari" userId="7622fbc3b72aa1b5" providerId="LiveId" clId="{781583E4-6448-8240-9730-03C75EFB461E}" dt="2025-02-18T08:16:16.463" v="879"/>
          <ac:spMkLst>
            <pc:docMk/>
            <pc:sldMk cId="3250910513" sldId="277"/>
            <ac:spMk id="26" creationId="{443F2ACA-E6D6-4028-82DD-F03C262D5DE6}"/>
          </ac:spMkLst>
        </pc:spChg>
        <pc:graphicFrameChg chg="add mod modGraphic">
          <ac:chgData name="Sanchay Tiwari" userId="7622fbc3b72aa1b5" providerId="LiveId" clId="{781583E4-6448-8240-9730-03C75EFB461E}" dt="2025-02-17T16:58:43.774" v="603" actId="14100"/>
          <ac:graphicFrameMkLst>
            <pc:docMk/>
            <pc:sldMk cId="3250910513" sldId="277"/>
            <ac:graphicFrameMk id="27" creationId="{2293CEB5-B8F7-E06A-CCAB-11423F6EE587}"/>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9E8D0-B02C-4EAE-8977-E362DFF0142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B39E5E0-7D12-49F8-AE52-F6FE005C3025}">
      <dgm:prSet custT="1"/>
      <dgm:spPr>
        <a:solidFill>
          <a:srgbClr val="002060"/>
        </a:solidFill>
      </dgm:spPr>
      <dgm:t>
        <a:bodyPr/>
        <a:lstStyle/>
        <a:p>
          <a:r>
            <a:rPr lang="en-IN" sz="2800" b="1" i="0" dirty="0">
              <a:latin typeface="Times New Roman" panose="02020603050405020304" pitchFamily="18" charset="0"/>
              <a:cs typeface="Times New Roman" panose="02020603050405020304" pitchFamily="18" charset="0"/>
            </a:rPr>
            <a:t>They shifted the focus of drama from the extraordinary to the ordinary. Realist and naturalist playwrights were interested in depicting the lives of ordinary people, rather than kings, queens, and heroes.</a:t>
          </a:r>
          <a:endParaRPr lang="en-US" sz="2800" b="1" dirty="0">
            <a:latin typeface="Times New Roman" panose="02020603050405020304" pitchFamily="18" charset="0"/>
            <a:cs typeface="Times New Roman" panose="02020603050405020304" pitchFamily="18" charset="0"/>
          </a:endParaRPr>
        </a:p>
      </dgm:t>
    </dgm:pt>
    <dgm:pt modelId="{469CD77E-0600-4D99-8A9D-D4574CD119EA}" type="parTrans" cxnId="{394E2092-32C9-4397-B638-F94B63A0F179}">
      <dgm:prSet/>
      <dgm:spPr/>
      <dgm:t>
        <a:bodyPr/>
        <a:lstStyle/>
        <a:p>
          <a:endParaRPr lang="en-US"/>
        </a:p>
      </dgm:t>
    </dgm:pt>
    <dgm:pt modelId="{79417C31-5751-4C38-8CEC-A47418483A0A}" type="sibTrans" cxnId="{394E2092-32C9-4397-B638-F94B63A0F179}">
      <dgm:prSet/>
      <dgm:spPr/>
      <dgm:t>
        <a:bodyPr/>
        <a:lstStyle/>
        <a:p>
          <a:endParaRPr lang="en-US"/>
        </a:p>
      </dgm:t>
    </dgm:pt>
    <dgm:pt modelId="{E2317EF5-01D2-4674-A1FE-05CECECFC6DA}">
      <dgm:prSet custT="1"/>
      <dgm:spPr/>
      <dgm:t>
        <a:bodyPr/>
        <a:lstStyle/>
        <a:p>
          <a:pPr algn="just"/>
          <a:r>
            <a:rPr lang="en-IN" sz="2400" b="1" i="0" dirty="0">
              <a:latin typeface="Times New Roman" panose="02020603050405020304" pitchFamily="18" charset="0"/>
              <a:cs typeface="Times New Roman" panose="02020603050405020304" pitchFamily="18" charset="0"/>
            </a:rPr>
            <a:t>They emphasized the importance of social and environmental factors in shaping human behaviour. Realist and naturalist playwrights believed that people were products of their environment, and they sought to explore the ways in which social and economic forces influenced people's lives.</a:t>
          </a:r>
          <a:endParaRPr lang="en-US" sz="2400" b="1" dirty="0">
            <a:latin typeface="Times New Roman" panose="02020603050405020304" pitchFamily="18" charset="0"/>
            <a:cs typeface="Times New Roman" panose="02020603050405020304" pitchFamily="18" charset="0"/>
          </a:endParaRPr>
        </a:p>
      </dgm:t>
    </dgm:pt>
    <dgm:pt modelId="{27251692-5297-4657-9001-371B16595FC7}" type="parTrans" cxnId="{D7072832-D164-4E39-9D31-3389DE42CADF}">
      <dgm:prSet/>
      <dgm:spPr/>
      <dgm:t>
        <a:bodyPr/>
        <a:lstStyle/>
        <a:p>
          <a:endParaRPr lang="en-US"/>
        </a:p>
      </dgm:t>
    </dgm:pt>
    <dgm:pt modelId="{56740EDE-1BED-4961-9049-9BCFE72979E2}" type="sibTrans" cxnId="{D7072832-D164-4E39-9D31-3389DE42CADF}">
      <dgm:prSet/>
      <dgm:spPr/>
      <dgm:t>
        <a:bodyPr/>
        <a:lstStyle/>
        <a:p>
          <a:endParaRPr lang="en-US"/>
        </a:p>
      </dgm:t>
    </dgm:pt>
    <dgm:pt modelId="{8A6F52F1-C3B8-4B68-96AC-9667881DE99D}">
      <dgm:prSet custT="1"/>
      <dgm:spPr/>
      <dgm:t>
        <a:bodyPr/>
        <a:lstStyle/>
        <a:p>
          <a:pPr algn="just"/>
          <a:r>
            <a:rPr lang="en-IN" sz="2400" b="1" i="0" dirty="0">
              <a:latin typeface="Times New Roman" panose="02020603050405020304" pitchFamily="18" charset="0"/>
              <a:cs typeface="Times New Roman" panose="02020603050405020304" pitchFamily="18" charset="0"/>
            </a:rPr>
            <a:t>They used a new style of acting and directing that was more naturalistic and less melodramatic. Realist and naturalist actors sought to create believable characters who seemed like real people. Realist and naturalist directors used simple sets and costumes to create a sense of realism.</a:t>
          </a:r>
          <a:endParaRPr lang="en-US" sz="2400" b="1" dirty="0">
            <a:latin typeface="Times New Roman" panose="02020603050405020304" pitchFamily="18" charset="0"/>
            <a:cs typeface="Times New Roman" panose="02020603050405020304" pitchFamily="18" charset="0"/>
          </a:endParaRPr>
        </a:p>
      </dgm:t>
    </dgm:pt>
    <dgm:pt modelId="{1E537F8E-6753-4AAB-857C-C44903572225}" type="parTrans" cxnId="{277801C0-F5BD-4B5B-96C3-E86FC9D5AAC7}">
      <dgm:prSet/>
      <dgm:spPr/>
      <dgm:t>
        <a:bodyPr/>
        <a:lstStyle/>
        <a:p>
          <a:endParaRPr lang="en-US"/>
        </a:p>
      </dgm:t>
    </dgm:pt>
    <dgm:pt modelId="{6A590F70-B73B-461E-8C1A-AF94C8D84250}" type="sibTrans" cxnId="{277801C0-F5BD-4B5B-96C3-E86FC9D5AAC7}">
      <dgm:prSet/>
      <dgm:spPr/>
      <dgm:t>
        <a:bodyPr/>
        <a:lstStyle/>
        <a:p>
          <a:endParaRPr lang="en-US"/>
        </a:p>
      </dgm:t>
    </dgm:pt>
    <dgm:pt modelId="{D6FC50AD-97F6-4768-BEBB-C470DD066645}" type="pres">
      <dgm:prSet presAssocID="{F1D9E8D0-B02C-4EAE-8977-E362DFF01426}" presName="root" presStyleCnt="0">
        <dgm:presLayoutVars>
          <dgm:dir/>
          <dgm:resizeHandles val="exact"/>
        </dgm:presLayoutVars>
      </dgm:prSet>
      <dgm:spPr/>
    </dgm:pt>
    <dgm:pt modelId="{856ED338-0054-49C5-8A2B-58F08F359145}" type="pres">
      <dgm:prSet presAssocID="{9B39E5E0-7D12-49F8-AE52-F6FE005C3025}" presName="compNode" presStyleCnt="0"/>
      <dgm:spPr/>
    </dgm:pt>
    <dgm:pt modelId="{DB0876A1-6665-407D-BE0F-12D27078118F}" type="pres">
      <dgm:prSet presAssocID="{9B39E5E0-7D12-49F8-AE52-F6FE005C3025}" presName="bgRect" presStyleLbl="bgShp" presStyleIdx="0" presStyleCnt="3"/>
      <dgm:spPr/>
    </dgm:pt>
    <dgm:pt modelId="{261ACF73-5172-4F3B-970D-20A6613BB6FF}" type="pres">
      <dgm:prSet presAssocID="{9B39E5E0-7D12-49F8-AE52-F6FE005C30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B2BAC9B5-6215-4DFB-8A1C-E86C60FF3EA1}" type="pres">
      <dgm:prSet presAssocID="{9B39E5E0-7D12-49F8-AE52-F6FE005C3025}" presName="spaceRect" presStyleCnt="0"/>
      <dgm:spPr/>
    </dgm:pt>
    <dgm:pt modelId="{0664DDF8-F309-4063-9BC0-41EECC12F220}" type="pres">
      <dgm:prSet presAssocID="{9B39E5E0-7D12-49F8-AE52-F6FE005C3025}" presName="parTx" presStyleLbl="revTx" presStyleIdx="0" presStyleCnt="3">
        <dgm:presLayoutVars>
          <dgm:chMax val="0"/>
          <dgm:chPref val="0"/>
        </dgm:presLayoutVars>
      </dgm:prSet>
      <dgm:spPr/>
    </dgm:pt>
    <dgm:pt modelId="{BCD5392F-5C74-4B46-8C84-61A8A3629332}" type="pres">
      <dgm:prSet presAssocID="{79417C31-5751-4C38-8CEC-A47418483A0A}" presName="sibTrans" presStyleCnt="0"/>
      <dgm:spPr/>
    </dgm:pt>
    <dgm:pt modelId="{6E20246B-2C5E-458C-BDFC-8575F2C68861}" type="pres">
      <dgm:prSet presAssocID="{E2317EF5-01D2-4674-A1FE-05CECECFC6DA}" presName="compNode" presStyleCnt="0"/>
      <dgm:spPr/>
    </dgm:pt>
    <dgm:pt modelId="{316BEC90-92B4-481E-8964-730C739EED4F}" type="pres">
      <dgm:prSet presAssocID="{E2317EF5-01D2-4674-A1FE-05CECECFC6DA}" presName="bgRect" presStyleLbl="bgShp" presStyleIdx="1" presStyleCnt="3"/>
      <dgm:spPr/>
    </dgm:pt>
    <dgm:pt modelId="{EDEC5015-9261-4DB9-B781-840F73EF8FDB}" type="pres">
      <dgm:prSet presAssocID="{E2317EF5-01D2-4674-A1FE-05CECECFC6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C06D919-A0C0-4863-9F7D-B6CF969F231E}" type="pres">
      <dgm:prSet presAssocID="{E2317EF5-01D2-4674-A1FE-05CECECFC6DA}" presName="spaceRect" presStyleCnt="0"/>
      <dgm:spPr/>
    </dgm:pt>
    <dgm:pt modelId="{56A49BB3-A917-425C-90B9-E5C7FE806E70}" type="pres">
      <dgm:prSet presAssocID="{E2317EF5-01D2-4674-A1FE-05CECECFC6DA}" presName="parTx" presStyleLbl="revTx" presStyleIdx="1" presStyleCnt="3">
        <dgm:presLayoutVars>
          <dgm:chMax val="0"/>
          <dgm:chPref val="0"/>
        </dgm:presLayoutVars>
      </dgm:prSet>
      <dgm:spPr/>
    </dgm:pt>
    <dgm:pt modelId="{1C5DC69C-0117-4769-A0A2-DE0E30147D8F}" type="pres">
      <dgm:prSet presAssocID="{56740EDE-1BED-4961-9049-9BCFE72979E2}" presName="sibTrans" presStyleCnt="0"/>
      <dgm:spPr/>
    </dgm:pt>
    <dgm:pt modelId="{E2BE13EF-7DD5-4EFE-BA30-F288EBBB6061}" type="pres">
      <dgm:prSet presAssocID="{8A6F52F1-C3B8-4B68-96AC-9667881DE99D}" presName="compNode" presStyleCnt="0"/>
      <dgm:spPr/>
    </dgm:pt>
    <dgm:pt modelId="{40B7E6C3-D66B-4A70-BDEE-1540F0F318AE}" type="pres">
      <dgm:prSet presAssocID="{8A6F52F1-C3B8-4B68-96AC-9667881DE99D}" presName="bgRect" presStyleLbl="bgShp" presStyleIdx="2" presStyleCnt="3"/>
      <dgm:spPr/>
    </dgm:pt>
    <dgm:pt modelId="{5DF17B92-D036-4725-B001-E71165E3E4FC}" type="pres">
      <dgm:prSet presAssocID="{8A6F52F1-C3B8-4B68-96AC-9667881DE9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ker Hat"/>
        </a:ext>
      </dgm:extLst>
    </dgm:pt>
    <dgm:pt modelId="{0FB67203-D2E5-490C-857A-DA39AC61F6DA}" type="pres">
      <dgm:prSet presAssocID="{8A6F52F1-C3B8-4B68-96AC-9667881DE99D}" presName="spaceRect" presStyleCnt="0"/>
      <dgm:spPr/>
    </dgm:pt>
    <dgm:pt modelId="{61ECBD2D-8C1A-49E5-8EB1-ACA1E645FDA9}" type="pres">
      <dgm:prSet presAssocID="{8A6F52F1-C3B8-4B68-96AC-9667881DE99D}" presName="parTx" presStyleLbl="revTx" presStyleIdx="2" presStyleCnt="3">
        <dgm:presLayoutVars>
          <dgm:chMax val="0"/>
          <dgm:chPref val="0"/>
        </dgm:presLayoutVars>
      </dgm:prSet>
      <dgm:spPr/>
    </dgm:pt>
  </dgm:ptLst>
  <dgm:cxnLst>
    <dgm:cxn modelId="{0AC7BF02-31EF-4B07-9F3F-83776258DE80}" type="presOf" srcId="{E2317EF5-01D2-4674-A1FE-05CECECFC6DA}" destId="{56A49BB3-A917-425C-90B9-E5C7FE806E70}" srcOrd="0" destOrd="0" presId="urn:microsoft.com/office/officeart/2018/2/layout/IconVerticalSolidList"/>
    <dgm:cxn modelId="{D7072832-D164-4E39-9D31-3389DE42CADF}" srcId="{F1D9E8D0-B02C-4EAE-8977-E362DFF01426}" destId="{E2317EF5-01D2-4674-A1FE-05CECECFC6DA}" srcOrd="1" destOrd="0" parTransId="{27251692-5297-4657-9001-371B16595FC7}" sibTransId="{56740EDE-1BED-4961-9049-9BCFE72979E2}"/>
    <dgm:cxn modelId="{41FDFB50-CFA1-4F8F-AFE2-FF7F78F30899}" type="presOf" srcId="{8A6F52F1-C3B8-4B68-96AC-9667881DE99D}" destId="{61ECBD2D-8C1A-49E5-8EB1-ACA1E645FDA9}" srcOrd="0" destOrd="0" presId="urn:microsoft.com/office/officeart/2018/2/layout/IconVerticalSolidList"/>
    <dgm:cxn modelId="{5437368D-CD4A-4AB6-AA70-1596B7D3C6DD}" type="presOf" srcId="{F1D9E8D0-B02C-4EAE-8977-E362DFF01426}" destId="{D6FC50AD-97F6-4768-BEBB-C470DD066645}" srcOrd="0" destOrd="0" presId="urn:microsoft.com/office/officeart/2018/2/layout/IconVerticalSolidList"/>
    <dgm:cxn modelId="{394E2092-32C9-4397-B638-F94B63A0F179}" srcId="{F1D9E8D0-B02C-4EAE-8977-E362DFF01426}" destId="{9B39E5E0-7D12-49F8-AE52-F6FE005C3025}" srcOrd="0" destOrd="0" parTransId="{469CD77E-0600-4D99-8A9D-D4574CD119EA}" sibTransId="{79417C31-5751-4C38-8CEC-A47418483A0A}"/>
    <dgm:cxn modelId="{7ECFFE92-7190-4347-A34E-22FFB0DEEC22}" type="presOf" srcId="{9B39E5E0-7D12-49F8-AE52-F6FE005C3025}" destId="{0664DDF8-F309-4063-9BC0-41EECC12F220}" srcOrd="0" destOrd="0" presId="urn:microsoft.com/office/officeart/2018/2/layout/IconVerticalSolidList"/>
    <dgm:cxn modelId="{277801C0-F5BD-4B5B-96C3-E86FC9D5AAC7}" srcId="{F1D9E8D0-B02C-4EAE-8977-E362DFF01426}" destId="{8A6F52F1-C3B8-4B68-96AC-9667881DE99D}" srcOrd="2" destOrd="0" parTransId="{1E537F8E-6753-4AAB-857C-C44903572225}" sibTransId="{6A590F70-B73B-461E-8C1A-AF94C8D84250}"/>
    <dgm:cxn modelId="{5A96676C-E777-4DE4-BE45-6ECF099A55F2}" type="presParOf" srcId="{D6FC50AD-97F6-4768-BEBB-C470DD066645}" destId="{856ED338-0054-49C5-8A2B-58F08F359145}" srcOrd="0" destOrd="0" presId="urn:microsoft.com/office/officeart/2018/2/layout/IconVerticalSolidList"/>
    <dgm:cxn modelId="{83674045-3039-4B1C-8CE9-B72304087AC1}" type="presParOf" srcId="{856ED338-0054-49C5-8A2B-58F08F359145}" destId="{DB0876A1-6665-407D-BE0F-12D27078118F}" srcOrd="0" destOrd="0" presId="urn:microsoft.com/office/officeart/2018/2/layout/IconVerticalSolidList"/>
    <dgm:cxn modelId="{5F1E1857-FA59-41C4-AF62-24E941E75259}" type="presParOf" srcId="{856ED338-0054-49C5-8A2B-58F08F359145}" destId="{261ACF73-5172-4F3B-970D-20A6613BB6FF}" srcOrd="1" destOrd="0" presId="urn:microsoft.com/office/officeart/2018/2/layout/IconVerticalSolidList"/>
    <dgm:cxn modelId="{8915050D-4B1D-4BB3-9BB4-6CAB6E3EF396}" type="presParOf" srcId="{856ED338-0054-49C5-8A2B-58F08F359145}" destId="{B2BAC9B5-6215-4DFB-8A1C-E86C60FF3EA1}" srcOrd="2" destOrd="0" presId="urn:microsoft.com/office/officeart/2018/2/layout/IconVerticalSolidList"/>
    <dgm:cxn modelId="{A99B8DD1-BF53-428D-A2B9-2C940DC560F8}" type="presParOf" srcId="{856ED338-0054-49C5-8A2B-58F08F359145}" destId="{0664DDF8-F309-4063-9BC0-41EECC12F220}" srcOrd="3" destOrd="0" presId="urn:microsoft.com/office/officeart/2018/2/layout/IconVerticalSolidList"/>
    <dgm:cxn modelId="{61EBE4EF-D831-460D-976B-F63F9AF5DB07}" type="presParOf" srcId="{D6FC50AD-97F6-4768-BEBB-C470DD066645}" destId="{BCD5392F-5C74-4B46-8C84-61A8A3629332}" srcOrd="1" destOrd="0" presId="urn:microsoft.com/office/officeart/2018/2/layout/IconVerticalSolidList"/>
    <dgm:cxn modelId="{710D1247-592F-4392-9549-6A9F1D0A1EB2}" type="presParOf" srcId="{D6FC50AD-97F6-4768-BEBB-C470DD066645}" destId="{6E20246B-2C5E-458C-BDFC-8575F2C68861}" srcOrd="2" destOrd="0" presId="urn:microsoft.com/office/officeart/2018/2/layout/IconVerticalSolidList"/>
    <dgm:cxn modelId="{5D39EFC9-69A2-4042-A2FC-231022CF85CF}" type="presParOf" srcId="{6E20246B-2C5E-458C-BDFC-8575F2C68861}" destId="{316BEC90-92B4-481E-8964-730C739EED4F}" srcOrd="0" destOrd="0" presId="urn:microsoft.com/office/officeart/2018/2/layout/IconVerticalSolidList"/>
    <dgm:cxn modelId="{CED72E25-EABC-42BD-8D88-1717FA2AAE06}" type="presParOf" srcId="{6E20246B-2C5E-458C-BDFC-8575F2C68861}" destId="{EDEC5015-9261-4DB9-B781-840F73EF8FDB}" srcOrd="1" destOrd="0" presId="urn:microsoft.com/office/officeart/2018/2/layout/IconVerticalSolidList"/>
    <dgm:cxn modelId="{886468AE-61C8-43D1-BE68-72BF8F16D98F}" type="presParOf" srcId="{6E20246B-2C5E-458C-BDFC-8575F2C68861}" destId="{BC06D919-A0C0-4863-9F7D-B6CF969F231E}" srcOrd="2" destOrd="0" presId="urn:microsoft.com/office/officeart/2018/2/layout/IconVerticalSolidList"/>
    <dgm:cxn modelId="{A6177DA2-E342-4DB3-97B3-D66A3E606327}" type="presParOf" srcId="{6E20246B-2C5E-458C-BDFC-8575F2C68861}" destId="{56A49BB3-A917-425C-90B9-E5C7FE806E70}" srcOrd="3" destOrd="0" presId="urn:microsoft.com/office/officeart/2018/2/layout/IconVerticalSolidList"/>
    <dgm:cxn modelId="{19695863-E654-4A73-9FE6-235FA39A27CF}" type="presParOf" srcId="{D6FC50AD-97F6-4768-BEBB-C470DD066645}" destId="{1C5DC69C-0117-4769-A0A2-DE0E30147D8F}" srcOrd="3" destOrd="0" presId="urn:microsoft.com/office/officeart/2018/2/layout/IconVerticalSolidList"/>
    <dgm:cxn modelId="{F4AD8A13-ABB4-41F4-A91F-FDF49911DAE9}" type="presParOf" srcId="{D6FC50AD-97F6-4768-BEBB-C470DD066645}" destId="{E2BE13EF-7DD5-4EFE-BA30-F288EBBB6061}" srcOrd="4" destOrd="0" presId="urn:microsoft.com/office/officeart/2018/2/layout/IconVerticalSolidList"/>
    <dgm:cxn modelId="{118D71F2-4694-4B71-B3A1-A349D55A3A96}" type="presParOf" srcId="{E2BE13EF-7DD5-4EFE-BA30-F288EBBB6061}" destId="{40B7E6C3-D66B-4A70-BDEE-1540F0F318AE}" srcOrd="0" destOrd="0" presId="urn:microsoft.com/office/officeart/2018/2/layout/IconVerticalSolidList"/>
    <dgm:cxn modelId="{3A82EDF8-9D1D-4D61-A229-A607530F0DF0}" type="presParOf" srcId="{E2BE13EF-7DD5-4EFE-BA30-F288EBBB6061}" destId="{5DF17B92-D036-4725-B001-E71165E3E4FC}" srcOrd="1" destOrd="0" presId="urn:microsoft.com/office/officeart/2018/2/layout/IconVerticalSolidList"/>
    <dgm:cxn modelId="{AA6B6A73-8E3F-4549-B71E-24D00F0E5919}" type="presParOf" srcId="{E2BE13EF-7DD5-4EFE-BA30-F288EBBB6061}" destId="{0FB67203-D2E5-490C-857A-DA39AC61F6DA}" srcOrd="2" destOrd="0" presId="urn:microsoft.com/office/officeart/2018/2/layout/IconVerticalSolidList"/>
    <dgm:cxn modelId="{5FDFA945-A3BF-4542-B428-93B13089FF1A}" type="presParOf" srcId="{E2BE13EF-7DD5-4EFE-BA30-F288EBBB6061}" destId="{61ECBD2D-8C1A-49E5-8EB1-ACA1E645FD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AABB3F-9F20-4075-BBFE-78202A89228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8BB91564-D507-4249-8BCE-B4C7FE0CDF48}">
      <dgm:prSet/>
      <dgm:spPr/>
      <dgm:t>
        <a:bodyPr/>
        <a:lstStyle/>
        <a:p>
          <a:pPr algn="ctr"/>
          <a:r>
            <a:rPr lang="en-IN" b="1" i="0" dirty="0">
              <a:latin typeface="Times New Roman" panose="02020603050405020304" pitchFamily="18" charset="0"/>
              <a:cs typeface="Times New Roman" panose="02020603050405020304" pitchFamily="18" charset="0"/>
            </a:rPr>
            <a:t>How has the relationship between European drama, politics, and social change evolved over time?</a:t>
          </a:r>
          <a:endParaRPr lang="en-US" dirty="0">
            <a:latin typeface="Times New Roman" panose="02020603050405020304" pitchFamily="18" charset="0"/>
            <a:cs typeface="Times New Roman" panose="02020603050405020304" pitchFamily="18" charset="0"/>
          </a:endParaRPr>
        </a:p>
      </dgm:t>
    </dgm:pt>
    <dgm:pt modelId="{4413DE0A-524A-4DC6-912C-752D870CBA76}" type="parTrans" cxnId="{F233B310-92F6-4FB0-B3ED-9E2188DB0B5B}">
      <dgm:prSet/>
      <dgm:spPr/>
      <dgm:t>
        <a:bodyPr/>
        <a:lstStyle/>
        <a:p>
          <a:endParaRPr lang="en-US"/>
        </a:p>
      </dgm:t>
    </dgm:pt>
    <dgm:pt modelId="{208F01B1-51F4-4CA2-927E-FB960FE5DFD1}" type="sibTrans" cxnId="{F233B310-92F6-4FB0-B3ED-9E2188DB0B5B}">
      <dgm:prSet/>
      <dgm:spPr/>
      <dgm:t>
        <a:bodyPr/>
        <a:lstStyle/>
        <a:p>
          <a:endParaRPr lang="en-US"/>
        </a:p>
      </dgm:t>
    </dgm:pt>
    <dgm:pt modelId="{6E8AC6A1-C60E-498C-A1AF-9EF4626846C7}">
      <dgm:prSet custT="1"/>
      <dgm:spPr>
        <a:solidFill>
          <a:srgbClr val="002060"/>
        </a:solidFill>
      </dgm:spPr>
      <dgm:t>
        <a:bodyPr/>
        <a:lstStyle/>
        <a:p>
          <a:pPr algn="just"/>
          <a:r>
            <a:rPr lang="en-IN" sz="3200" b="0" i="0" dirty="0">
              <a:latin typeface="Times New Roman" panose="02020603050405020304" pitchFamily="18" charset="0"/>
              <a:cs typeface="Times New Roman" panose="02020603050405020304" pitchFamily="18" charset="0"/>
            </a:rPr>
            <a:t>The relationship between European drama, politics, and social change has evolved over time in a number of ways. In the early days of European drama, playwrights were primarily concerned with entertaining their audiences. However, as European societies became more complex and politically sophisticated, playwrights began to use their work to explore more serious political and social issues.</a:t>
          </a:r>
          <a:endParaRPr lang="en-US" sz="3200" dirty="0">
            <a:latin typeface="Times New Roman" panose="02020603050405020304" pitchFamily="18" charset="0"/>
            <a:cs typeface="Times New Roman" panose="02020603050405020304" pitchFamily="18" charset="0"/>
          </a:endParaRPr>
        </a:p>
      </dgm:t>
    </dgm:pt>
    <dgm:pt modelId="{C593E3CA-5A44-4B07-AD0E-6028053E1850}" type="parTrans" cxnId="{930CC235-495B-4DEF-9171-AB7694269B3C}">
      <dgm:prSet/>
      <dgm:spPr/>
      <dgm:t>
        <a:bodyPr/>
        <a:lstStyle/>
        <a:p>
          <a:endParaRPr lang="en-US"/>
        </a:p>
      </dgm:t>
    </dgm:pt>
    <dgm:pt modelId="{603DD54F-2171-415D-918B-A6F40D19FE5E}" type="sibTrans" cxnId="{930CC235-495B-4DEF-9171-AB7694269B3C}">
      <dgm:prSet/>
      <dgm:spPr/>
      <dgm:t>
        <a:bodyPr/>
        <a:lstStyle/>
        <a:p>
          <a:endParaRPr lang="en-US"/>
        </a:p>
      </dgm:t>
    </dgm:pt>
    <dgm:pt modelId="{134114A1-B5E4-414A-9968-FF143BC12DAD}" type="pres">
      <dgm:prSet presAssocID="{E3AABB3F-9F20-4075-BBFE-78202A89228E}" presName="linear" presStyleCnt="0">
        <dgm:presLayoutVars>
          <dgm:animLvl val="lvl"/>
          <dgm:resizeHandles val="exact"/>
        </dgm:presLayoutVars>
      </dgm:prSet>
      <dgm:spPr/>
    </dgm:pt>
    <dgm:pt modelId="{10B74E57-0513-FA43-A813-1E4F78D34EFB}" type="pres">
      <dgm:prSet presAssocID="{8BB91564-D507-4249-8BCE-B4C7FE0CDF48}" presName="parentText" presStyleLbl="node1" presStyleIdx="0" presStyleCnt="2" custScaleY="38725">
        <dgm:presLayoutVars>
          <dgm:chMax val="0"/>
          <dgm:bulletEnabled val="1"/>
        </dgm:presLayoutVars>
      </dgm:prSet>
      <dgm:spPr/>
    </dgm:pt>
    <dgm:pt modelId="{02E92359-D1F7-DD40-B08A-740195F1676C}" type="pres">
      <dgm:prSet presAssocID="{208F01B1-51F4-4CA2-927E-FB960FE5DFD1}" presName="spacer" presStyleCnt="0"/>
      <dgm:spPr/>
    </dgm:pt>
    <dgm:pt modelId="{A7EA3148-067D-3E4C-A918-FB493C57DB9B}" type="pres">
      <dgm:prSet presAssocID="{6E8AC6A1-C60E-498C-A1AF-9EF4626846C7}" presName="parentText" presStyleLbl="node1" presStyleIdx="1" presStyleCnt="2">
        <dgm:presLayoutVars>
          <dgm:chMax val="0"/>
          <dgm:bulletEnabled val="1"/>
        </dgm:presLayoutVars>
      </dgm:prSet>
      <dgm:spPr/>
    </dgm:pt>
  </dgm:ptLst>
  <dgm:cxnLst>
    <dgm:cxn modelId="{F233B310-92F6-4FB0-B3ED-9E2188DB0B5B}" srcId="{E3AABB3F-9F20-4075-BBFE-78202A89228E}" destId="{8BB91564-D507-4249-8BCE-B4C7FE0CDF48}" srcOrd="0" destOrd="0" parTransId="{4413DE0A-524A-4DC6-912C-752D870CBA76}" sibTransId="{208F01B1-51F4-4CA2-927E-FB960FE5DFD1}"/>
    <dgm:cxn modelId="{930CC235-495B-4DEF-9171-AB7694269B3C}" srcId="{E3AABB3F-9F20-4075-BBFE-78202A89228E}" destId="{6E8AC6A1-C60E-498C-A1AF-9EF4626846C7}" srcOrd="1" destOrd="0" parTransId="{C593E3CA-5A44-4B07-AD0E-6028053E1850}" sibTransId="{603DD54F-2171-415D-918B-A6F40D19FE5E}"/>
    <dgm:cxn modelId="{780AE53A-7ABC-374E-9584-D17B506A941E}" type="presOf" srcId="{8BB91564-D507-4249-8BCE-B4C7FE0CDF48}" destId="{10B74E57-0513-FA43-A813-1E4F78D34EFB}" srcOrd="0" destOrd="0" presId="urn:microsoft.com/office/officeart/2005/8/layout/vList2"/>
    <dgm:cxn modelId="{4E040460-A7F4-4143-A149-0635ECB75A1F}" type="presOf" srcId="{E3AABB3F-9F20-4075-BBFE-78202A89228E}" destId="{134114A1-B5E4-414A-9968-FF143BC12DAD}" srcOrd="0" destOrd="0" presId="urn:microsoft.com/office/officeart/2005/8/layout/vList2"/>
    <dgm:cxn modelId="{A9B3C7B4-AB8A-6B4C-BF56-ED47D94E6FCB}" type="presOf" srcId="{6E8AC6A1-C60E-498C-A1AF-9EF4626846C7}" destId="{A7EA3148-067D-3E4C-A918-FB493C57DB9B}" srcOrd="0" destOrd="0" presId="urn:microsoft.com/office/officeart/2005/8/layout/vList2"/>
    <dgm:cxn modelId="{51DCAB94-DE35-364B-B8B2-83B401FA73ED}" type="presParOf" srcId="{134114A1-B5E4-414A-9968-FF143BC12DAD}" destId="{10B74E57-0513-FA43-A813-1E4F78D34EFB}" srcOrd="0" destOrd="0" presId="urn:microsoft.com/office/officeart/2005/8/layout/vList2"/>
    <dgm:cxn modelId="{39D08EF6-0C87-4C43-9C7A-7C39158B557C}" type="presParOf" srcId="{134114A1-B5E4-414A-9968-FF143BC12DAD}" destId="{02E92359-D1F7-DD40-B08A-740195F1676C}" srcOrd="1" destOrd="0" presId="urn:microsoft.com/office/officeart/2005/8/layout/vList2"/>
    <dgm:cxn modelId="{65F16FAD-D0CD-3C49-BE47-54E0BA67D1A9}" type="presParOf" srcId="{134114A1-B5E4-414A-9968-FF143BC12DAD}" destId="{A7EA3148-067D-3E4C-A918-FB493C57DB9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9D869-1BB9-4769-8B50-5EF0FB03E2E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D1AE412-322F-443B-BEAD-5AECD2E9EAC5}">
      <dgm:prSet custT="1"/>
      <dgm:spPr/>
      <dgm:t>
        <a:bodyPr/>
        <a:lstStyle/>
        <a:p>
          <a:pPr algn="ctr"/>
          <a:r>
            <a:rPr lang="en-IN" sz="2400" b="1" i="0" dirty="0">
              <a:latin typeface="Times New Roman" panose="02020603050405020304" pitchFamily="18" charset="0"/>
              <a:cs typeface="Times New Roman" panose="02020603050405020304" pitchFamily="18" charset="0"/>
            </a:rPr>
            <a:t>Realist and naturalist playwrights explored a wide range of political and social issues in their work, including:</a:t>
          </a:r>
          <a:endParaRPr lang="en-US" sz="2400" b="1" dirty="0">
            <a:latin typeface="Times New Roman" panose="02020603050405020304" pitchFamily="18" charset="0"/>
            <a:cs typeface="Times New Roman" panose="02020603050405020304" pitchFamily="18" charset="0"/>
          </a:endParaRPr>
        </a:p>
      </dgm:t>
    </dgm:pt>
    <dgm:pt modelId="{08335375-FCD2-42A7-B9C9-59A2C95CF615}" type="parTrans" cxnId="{2CFF0A1A-31F9-4609-8AF7-08A6AED8BF5C}">
      <dgm:prSet/>
      <dgm:spPr/>
      <dgm:t>
        <a:bodyPr/>
        <a:lstStyle/>
        <a:p>
          <a:endParaRPr lang="en-US"/>
        </a:p>
      </dgm:t>
    </dgm:pt>
    <dgm:pt modelId="{7743039F-9C1A-4A4C-BEF7-CAB7AC6692B4}" type="sibTrans" cxnId="{2CFF0A1A-31F9-4609-8AF7-08A6AED8BF5C}">
      <dgm:prSet/>
      <dgm:spPr/>
      <dgm:t>
        <a:bodyPr/>
        <a:lstStyle/>
        <a:p>
          <a:endParaRPr lang="en-US"/>
        </a:p>
      </dgm:t>
    </dgm:pt>
    <dgm:pt modelId="{3F8AB707-A8DB-4C7C-935B-45ECB6452112}">
      <dgm:prSet/>
      <dgm:spPr/>
      <dgm:t>
        <a:bodyPr/>
        <a:lstStyle/>
        <a:p>
          <a:pPr algn="ctr"/>
          <a:r>
            <a:rPr lang="en-IN" b="1" i="0" dirty="0">
              <a:latin typeface="Times New Roman" panose="02020603050405020304" pitchFamily="18" charset="0"/>
              <a:cs typeface="Times New Roman" panose="02020603050405020304" pitchFamily="18" charset="0"/>
            </a:rPr>
            <a:t>Women's rights: Realist playwrights such as Henrik Ibsen and August Strindberg wrote plays that challenged the traditional roles of women in society.</a:t>
          </a:r>
          <a:endParaRPr lang="en-US" b="1" dirty="0">
            <a:latin typeface="Times New Roman" panose="02020603050405020304" pitchFamily="18" charset="0"/>
            <a:cs typeface="Times New Roman" panose="02020603050405020304" pitchFamily="18" charset="0"/>
          </a:endParaRPr>
        </a:p>
      </dgm:t>
    </dgm:pt>
    <dgm:pt modelId="{77AD8D03-88A1-4A02-8932-B2DB9389E6D2}" type="parTrans" cxnId="{3E7AA89F-E29D-4FBB-B68D-12E71674FA56}">
      <dgm:prSet/>
      <dgm:spPr/>
      <dgm:t>
        <a:bodyPr/>
        <a:lstStyle/>
        <a:p>
          <a:endParaRPr lang="en-US"/>
        </a:p>
      </dgm:t>
    </dgm:pt>
    <dgm:pt modelId="{5D8101AC-1BFB-422D-8165-2C5C93796080}" type="sibTrans" cxnId="{3E7AA89F-E29D-4FBB-B68D-12E71674FA56}">
      <dgm:prSet/>
      <dgm:spPr/>
      <dgm:t>
        <a:bodyPr/>
        <a:lstStyle/>
        <a:p>
          <a:endParaRPr lang="en-US"/>
        </a:p>
      </dgm:t>
    </dgm:pt>
    <dgm:pt modelId="{CAD22EC1-B53D-47DB-AEEF-EFD9D7245001}">
      <dgm:prSet/>
      <dgm:spPr/>
      <dgm:t>
        <a:bodyPr/>
        <a:lstStyle/>
        <a:p>
          <a:pPr algn="ctr"/>
          <a:r>
            <a:rPr lang="en-IN" b="1" i="0" dirty="0">
              <a:latin typeface="Times New Roman" panose="02020603050405020304" pitchFamily="18" charset="0"/>
              <a:cs typeface="Times New Roman" panose="02020603050405020304" pitchFamily="18" charset="0"/>
            </a:rPr>
            <a:t>Social class: Realist and naturalist playwrights such as Anton Chekhov and Maxim Gorky wrote plays that depicted the struggles of the working class and the poor.</a:t>
          </a:r>
          <a:endParaRPr lang="en-US" b="1" dirty="0">
            <a:latin typeface="Times New Roman" panose="02020603050405020304" pitchFamily="18" charset="0"/>
            <a:cs typeface="Times New Roman" panose="02020603050405020304" pitchFamily="18" charset="0"/>
          </a:endParaRPr>
        </a:p>
      </dgm:t>
    </dgm:pt>
    <dgm:pt modelId="{2B24A989-B5E0-445B-BC32-8EC48754F0D2}" type="parTrans" cxnId="{8FF83F07-BBB0-4B60-9A94-2FB696817219}">
      <dgm:prSet/>
      <dgm:spPr/>
      <dgm:t>
        <a:bodyPr/>
        <a:lstStyle/>
        <a:p>
          <a:endParaRPr lang="en-US"/>
        </a:p>
      </dgm:t>
    </dgm:pt>
    <dgm:pt modelId="{11591404-6FD8-4C4B-A465-2C845F576B28}" type="sibTrans" cxnId="{8FF83F07-BBB0-4B60-9A94-2FB696817219}">
      <dgm:prSet/>
      <dgm:spPr/>
      <dgm:t>
        <a:bodyPr/>
        <a:lstStyle/>
        <a:p>
          <a:endParaRPr lang="en-US"/>
        </a:p>
      </dgm:t>
    </dgm:pt>
    <dgm:pt modelId="{2E312AA0-8316-496D-88F3-E273B2474B60}">
      <dgm:prSet/>
      <dgm:spPr/>
      <dgm:t>
        <a:bodyPr/>
        <a:lstStyle/>
        <a:p>
          <a:pPr algn="ctr"/>
          <a:r>
            <a:rPr lang="en-IN" b="1" i="0" dirty="0">
              <a:latin typeface="Times New Roman" panose="02020603050405020304" pitchFamily="18" charset="0"/>
              <a:cs typeface="Times New Roman" panose="02020603050405020304" pitchFamily="18" charset="0"/>
            </a:rPr>
            <a:t>Political corruption: Realist playwrights such as Henrik Ibsen and Arthur Wing Pinero wrote plays that exposed the corruption of government and the ruling class.</a:t>
          </a:r>
          <a:endParaRPr lang="en-US" b="1" dirty="0">
            <a:latin typeface="Times New Roman" panose="02020603050405020304" pitchFamily="18" charset="0"/>
            <a:cs typeface="Times New Roman" panose="02020603050405020304" pitchFamily="18" charset="0"/>
          </a:endParaRPr>
        </a:p>
      </dgm:t>
    </dgm:pt>
    <dgm:pt modelId="{49E017F7-802B-44D9-BDCE-501C4A0E9A8B}" type="parTrans" cxnId="{27FA2C4E-7DAA-48F9-A04B-527029263EE7}">
      <dgm:prSet/>
      <dgm:spPr/>
      <dgm:t>
        <a:bodyPr/>
        <a:lstStyle/>
        <a:p>
          <a:endParaRPr lang="en-US"/>
        </a:p>
      </dgm:t>
    </dgm:pt>
    <dgm:pt modelId="{C5FE6794-5B6A-4BC3-BC64-A57192B78AEB}" type="sibTrans" cxnId="{27FA2C4E-7DAA-48F9-A04B-527029263EE7}">
      <dgm:prSet/>
      <dgm:spPr/>
      <dgm:t>
        <a:bodyPr/>
        <a:lstStyle/>
        <a:p>
          <a:endParaRPr lang="en-US"/>
        </a:p>
      </dgm:t>
    </dgm:pt>
    <dgm:pt modelId="{E4F238AC-3C42-4662-9537-0A910A3D1010}">
      <dgm:prSet/>
      <dgm:spPr/>
      <dgm:t>
        <a:bodyPr/>
        <a:lstStyle/>
        <a:p>
          <a:r>
            <a:rPr lang="en-IN" b="1" i="0" dirty="0">
              <a:latin typeface="Times New Roman" panose="02020603050405020304" pitchFamily="18" charset="0"/>
              <a:cs typeface="Times New Roman" panose="02020603050405020304" pitchFamily="18" charset="0"/>
            </a:rPr>
            <a:t>Urban poverty and crime: Naturalist playwrights such as Maxim Gorky and Gerhart Hauptmann wrote plays that depicted the harsh realities of life in the slums of 19th-century cities.</a:t>
          </a:r>
          <a:endParaRPr lang="en-US" b="1" dirty="0">
            <a:latin typeface="Times New Roman" panose="02020603050405020304" pitchFamily="18" charset="0"/>
            <a:cs typeface="Times New Roman" panose="02020603050405020304" pitchFamily="18" charset="0"/>
          </a:endParaRPr>
        </a:p>
      </dgm:t>
    </dgm:pt>
    <dgm:pt modelId="{90614282-A104-41C4-BE0B-5A9FCB003867}" type="parTrans" cxnId="{DF1A16F3-3B1A-463D-9190-9CE98F53FAE9}">
      <dgm:prSet/>
      <dgm:spPr/>
      <dgm:t>
        <a:bodyPr/>
        <a:lstStyle/>
        <a:p>
          <a:endParaRPr lang="en-US"/>
        </a:p>
      </dgm:t>
    </dgm:pt>
    <dgm:pt modelId="{B6724505-F687-43AF-B736-0D06C8B9736B}" type="sibTrans" cxnId="{DF1A16F3-3B1A-463D-9190-9CE98F53FAE9}">
      <dgm:prSet/>
      <dgm:spPr/>
      <dgm:t>
        <a:bodyPr/>
        <a:lstStyle/>
        <a:p>
          <a:endParaRPr lang="en-US"/>
        </a:p>
      </dgm:t>
    </dgm:pt>
    <dgm:pt modelId="{005606D7-6CFE-0242-8D4B-3DE2D1EB57C1}" type="pres">
      <dgm:prSet presAssocID="{3BA9D869-1BB9-4769-8B50-5EF0FB03E2ED}" presName="linear" presStyleCnt="0">
        <dgm:presLayoutVars>
          <dgm:animLvl val="lvl"/>
          <dgm:resizeHandles val="exact"/>
        </dgm:presLayoutVars>
      </dgm:prSet>
      <dgm:spPr/>
    </dgm:pt>
    <dgm:pt modelId="{7686CDB5-58FB-9C43-A9F1-2AD09CA22C1F}" type="pres">
      <dgm:prSet presAssocID="{7D1AE412-322F-443B-BEAD-5AECD2E9EAC5}" presName="parentText" presStyleLbl="node1" presStyleIdx="0" presStyleCnt="5">
        <dgm:presLayoutVars>
          <dgm:chMax val="0"/>
          <dgm:bulletEnabled val="1"/>
        </dgm:presLayoutVars>
      </dgm:prSet>
      <dgm:spPr/>
    </dgm:pt>
    <dgm:pt modelId="{171AD6C8-448E-2B48-A9DE-6FFBBA0F5C54}" type="pres">
      <dgm:prSet presAssocID="{7743039F-9C1A-4A4C-BEF7-CAB7AC6692B4}" presName="spacer" presStyleCnt="0"/>
      <dgm:spPr/>
    </dgm:pt>
    <dgm:pt modelId="{74765961-3447-664A-BEB4-06147701CE1D}" type="pres">
      <dgm:prSet presAssocID="{3F8AB707-A8DB-4C7C-935B-45ECB6452112}" presName="parentText" presStyleLbl="node1" presStyleIdx="1" presStyleCnt="5">
        <dgm:presLayoutVars>
          <dgm:chMax val="0"/>
          <dgm:bulletEnabled val="1"/>
        </dgm:presLayoutVars>
      </dgm:prSet>
      <dgm:spPr/>
    </dgm:pt>
    <dgm:pt modelId="{344F05E2-8A42-8F45-A87B-86F8DFEE7865}" type="pres">
      <dgm:prSet presAssocID="{5D8101AC-1BFB-422D-8165-2C5C93796080}" presName="spacer" presStyleCnt="0"/>
      <dgm:spPr/>
    </dgm:pt>
    <dgm:pt modelId="{CB648348-F715-D34A-B782-3B682F6CB5B1}" type="pres">
      <dgm:prSet presAssocID="{CAD22EC1-B53D-47DB-AEEF-EFD9D7245001}" presName="parentText" presStyleLbl="node1" presStyleIdx="2" presStyleCnt="5">
        <dgm:presLayoutVars>
          <dgm:chMax val="0"/>
          <dgm:bulletEnabled val="1"/>
        </dgm:presLayoutVars>
      </dgm:prSet>
      <dgm:spPr/>
    </dgm:pt>
    <dgm:pt modelId="{78650026-7AFB-6147-8000-C665618ED4EA}" type="pres">
      <dgm:prSet presAssocID="{11591404-6FD8-4C4B-A465-2C845F576B28}" presName="spacer" presStyleCnt="0"/>
      <dgm:spPr/>
    </dgm:pt>
    <dgm:pt modelId="{B8305EFD-C6C2-734E-8F97-F1B90DFEB054}" type="pres">
      <dgm:prSet presAssocID="{2E312AA0-8316-496D-88F3-E273B2474B60}" presName="parentText" presStyleLbl="node1" presStyleIdx="3" presStyleCnt="5">
        <dgm:presLayoutVars>
          <dgm:chMax val="0"/>
          <dgm:bulletEnabled val="1"/>
        </dgm:presLayoutVars>
      </dgm:prSet>
      <dgm:spPr/>
    </dgm:pt>
    <dgm:pt modelId="{9E709229-F410-5B42-A48C-233ACA9FB87B}" type="pres">
      <dgm:prSet presAssocID="{C5FE6794-5B6A-4BC3-BC64-A57192B78AEB}" presName="spacer" presStyleCnt="0"/>
      <dgm:spPr/>
    </dgm:pt>
    <dgm:pt modelId="{55DB1158-6E23-6349-8161-05F7D7C6CA12}" type="pres">
      <dgm:prSet presAssocID="{E4F238AC-3C42-4662-9537-0A910A3D1010}" presName="parentText" presStyleLbl="node1" presStyleIdx="4" presStyleCnt="5" custScaleY="181246">
        <dgm:presLayoutVars>
          <dgm:chMax val="0"/>
          <dgm:bulletEnabled val="1"/>
        </dgm:presLayoutVars>
      </dgm:prSet>
      <dgm:spPr/>
    </dgm:pt>
  </dgm:ptLst>
  <dgm:cxnLst>
    <dgm:cxn modelId="{8FF83F07-BBB0-4B60-9A94-2FB696817219}" srcId="{3BA9D869-1BB9-4769-8B50-5EF0FB03E2ED}" destId="{CAD22EC1-B53D-47DB-AEEF-EFD9D7245001}" srcOrd="2" destOrd="0" parTransId="{2B24A989-B5E0-445B-BC32-8EC48754F0D2}" sibTransId="{11591404-6FD8-4C4B-A465-2C845F576B28}"/>
    <dgm:cxn modelId="{7CD05E0D-CB72-294F-9AB0-DAC476708E4E}" type="presOf" srcId="{3F8AB707-A8DB-4C7C-935B-45ECB6452112}" destId="{74765961-3447-664A-BEB4-06147701CE1D}" srcOrd="0" destOrd="0" presId="urn:microsoft.com/office/officeart/2005/8/layout/vList2"/>
    <dgm:cxn modelId="{2CFF0A1A-31F9-4609-8AF7-08A6AED8BF5C}" srcId="{3BA9D869-1BB9-4769-8B50-5EF0FB03E2ED}" destId="{7D1AE412-322F-443B-BEAD-5AECD2E9EAC5}" srcOrd="0" destOrd="0" parTransId="{08335375-FCD2-42A7-B9C9-59A2C95CF615}" sibTransId="{7743039F-9C1A-4A4C-BEF7-CAB7AC6692B4}"/>
    <dgm:cxn modelId="{701DF047-170C-0242-9BB9-47D7ED46E46D}" type="presOf" srcId="{3BA9D869-1BB9-4769-8B50-5EF0FB03E2ED}" destId="{005606D7-6CFE-0242-8D4B-3DE2D1EB57C1}" srcOrd="0" destOrd="0" presId="urn:microsoft.com/office/officeart/2005/8/layout/vList2"/>
    <dgm:cxn modelId="{27FA2C4E-7DAA-48F9-A04B-527029263EE7}" srcId="{3BA9D869-1BB9-4769-8B50-5EF0FB03E2ED}" destId="{2E312AA0-8316-496D-88F3-E273B2474B60}" srcOrd="3" destOrd="0" parTransId="{49E017F7-802B-44D9-BDCE-501C4A0E9A8B}" sibTransId="{C5FE6794-5B6A-4BC3-BC64-A57192B78AEB}"/>
    <dgm:cxn modelId="{1EAC796C-A0A8-234C-9A6B-775C53C2A971}" type="presOf" srcId="{2E312AA0-8316-496D-88F3-E273B2474B60}" destId="{B8305EFD-C6C2-734E-8F97-F1B90DFEB054}" srcOrd="0" destOrd="0" presId="urn:microsoft.com/office/officeart/2005/8/layout/vList2"/>
    <dgm:cxn modelId="{FCCF5176-57EA-DF47-ACF9-BB1FCDCBCDB2}" type="presOf" srcId="{E4F238AC-3C42-4662-9537-0A910A3D1010}" destId="{55DB1158-6E23-6349-8161-05F7D7C6CA12}" srcOrd="0" destOrd="0" presId="urn:microsoft.com/office/officeart/2005/8/layout/vList2"/>
    <dgm:cxn modelId="{3E7AA89F-E29D-4FBB-B68D-12E71674FA56}" srcId="{3BA9D869-1BB9-4769-8B50-5EF0FB03E2ED}" destId="{3F8AB707-A8DB-4C7C-935B-45ECB6452112}" srcOrd="1" destOrd="0" parTransId="{77AD8D03-88A1-4A02-8932-B2DB9389E6D2}" sibTransId="{5D8101AC-1BFB-422D-8165-2C5C93796080}"/>
    <dgm:cxn modelId="{864A26BF-586A-8A49-94F7-AA992649C09A}" type="presOf" srcId="{7D1AE412-322F-443B-BEAD-5AECD2E9EAC5}" destId="{7686CDB5-58FB-9C43-A9F1-2AD09CA22C1F}" srcOrd="0" destOrd="0" presId="urn:microsoft.com/office/officeart/2005/8/layout/vList2"/>
    <dgm:cxn modelId="{28861CCB-BC0C-464C-AB6D-E0F496D97D0E}" type="presOf" srcId="{CAD22EC1-B53D-47DB-AEEF-EFD9D7245001}" destId="{CB648348-F715-D34A-B782-3B682F6CB5B1}" srcOrd="0" destOrd="0" presId="urn:microsoft.com/office/officeart/2005/8/layout/vList2"/>
    <dgm:cxn modelId="{DF1A16F3-3B1A-463D-9190-9CE98F53FAE9}" srcId="{3BA9D869-1BB9-4769-8B50-5EF0FB03E2ED}" destId="{E4F238AC-3C42-4662-9537-0A910A3D1010}" srcOrd="4" destOrd="0" parTransId="{90614282-A104-41C4-BE0B-5A9FCB003867}" sibTransId="{B6724505-F687-43AF-B736-0D06C8B9736B}"/>
    <dgm:cxn modelId="{FCB4CD15-46FC-4A47-8E06-436FA0CAECA3}" type="presParOf" srcId="{005606D7-6CFE-0242-8D4B-3DE2D1EB57C1}" destId="{7686CDB5-58FB-9C43-A9F1-2AD09CA22C1F}" srcOrd="0" destOrd="0" presId="urn:microsoft.com/office/officeart/2005/8/layout/vList2"/>
    <dgm:cxn modelId="{D2B32F52-A474-B94F-8E0E-8B9CB08F283C}" type="presParOf" srcId="{005606D7-6CFE-0242-8D4B-3DE2D1EB57C1}" destId="{171AD6C8-448E-2B48-A9DE-6FFBBA0F5C54}" srcOrd="1" destOrd="0" presId="urn:microsoft.com/office/officeart/2005/8/layout/vList2"/>
    <dgm:cxn modelId="{3BC79F17-2AFC-3244-A093-11036478656D}" type="presParOf" srcId="{005606D7-6CFE-0242-8D4B-3DE2D1EB57C1}" destId="{74765961-3447-664A-BEB4-06147701CE1D}" srcOrd="2" destOrd="0" presId="urn:microsoft.com/office/officeart/2005/8/layout/vList2"/>
    <dgm:cxn modelId="{36781332-4AF8-E846-8BF3-B5DE4136BAA9}" type="presParOf" srcId="{005606D7-6CFE-0242-8D4B-3DE2D1EB57C1}" destId="{344F05E2-8A42-8F45-A87B-86F8DFEE7865}" srcOrd="3" destOrd="0" presId="urn:microsoft.com/office/officeart/2005/8/layout/vList2"/>
    <dgm:cxn modelId="{525AEAF8-3623-B944-9C4B-587D97E9BE9C}" type="presParOf" srcId="{005606D7-6CFE-0242-8D4B-3DE2D1EB57C1}" destId="{CB648348-F715-D34A-B782-3B682F6CB5B1}" srcOrd="4" destOrd="0" presId="urn:microsoft.com/office/officeart/2005/8/layout/vList2"/>
    <dgm:cxn modelId="{67571734-9908-F644-A9CD-4DBDC5083326}" type="presParOf" srcId="{005606D7-6CFE-0242-8D4B-3DE2D1EB57C1}" destId="{78650026-7AFB-6147-8000-C665618ED4EA}" srcOrd="5" destOrd="0" presId="urn:microsoft.com/office/officeart/2005/8/layout/vList2"/>
    <dgm:cxn modelId="{87E7781E-1061-E447-AC4F-197300DB7053}" type="presParOf" srcId="{005606D7-6CFE-0242-8D4B-3DE2D1EB57C1}" destId="{B8305EFD-C6C2-734E-8F97-F1B90DFEB054}" srcOrd="6" destOrd="0" presId="urn:microsoft.com/office/officeart/2005/8/layout/vList2"/>
    <dgm:cxn modelId="{3972AF2E-43B5-0842-937A-8666AF7C336F}" type="presParOf" srcId="{005606D7-6CFE-0242-8D4B-3DE2D1EB57C1}" destId="{9E709229-F410-5B42-A48C-233ACA9FB87B}" srcOrd="7" destOrd="0" presId="urn:microsoft.com/office/officeart/2005/8/layout/vList2"/>
    <dgm:cxn modelId="{44D83C63-97B2-D547-B1F1-7F75873B7FD1}" type="presParOf" srcId="{005606D7-6CFE-0242-8D4B-3DE2D1EB57C1}" destId="{55DB1158-6E23-6349-8161-05F7D7C6CA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5E434-09AB-4C3E-B2E3-C99A45B05396}"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3545854A-CC8F-4C87-98F4-59B4B3EEC7A9}">
      <dgm:prSet/>
      <dgm:spPr>
        <a:solidFill>
          <a:schemeClr val="accent2">
            <a:lumMod val="20000"/>
            <a:lumOff val="80000"/>
          </a:schemeClr>
        </a:solidFill>
      </dgm:spPr>
      <dgm:t>
        <a:bodyPr/>
        <a:lstStyle/>
        <a:p>
          <a:r>
            <a:rPr lang="en-IN" b="0" i="0" dirty="0">
              <a:latin typeface="Times New Roman" panose="02020603050405020304" pitchFamily="18" charset="0"/>
              <a:cs typeface="Times New Roman" panose="02020603050405020304" pitchFamily="18" charset="0"/>
            </a:rPr>
            <a:t>Maxim Gorky's </a:t>
          </a:r>
          <a:r>
            <a:rPr lang="en-IN" b="1" i="1" dirty="0">
              <a:latin typeface="Times New Roman" panose="02020603050405020304" pitchFamily="18" charset="0"/>
              <a:cs typeface="Times New Roman" panose="02020603050405020304" pitchFamily="18" charset="0"/>
            </a:rPr>
            <a:t>The Lower Depths</a:t>
          </a:r>
          <a:r>
            <a:rPr lang="en-IN" b="1" i="0" dirty="0">
              <a:latin typeface="Times New Roman" panose="02020603050405020304" pitchFamily="18" charset="0"/>
              <a:cs typeface="Times New Roman" panose="02020603050405020304" pitchFamily="18" charset="0"/>
            </a:rPr>
            <a:t> (1902)</a:t>
          </a:r>
          <a:endParaRPr lang="en-US" b="1" dirty="0">
            <a:latin typeface="Times New Roman" panose="02020603050405020304" pitchFamily="18" charset="0"/>
            <a:cs typeface="Times New Roman" panose="02020603050405020304" pitchFamily="18" charset="0"/>
          </a:endParaRPr>
        </a:p>
      </dgm:t>
    </dgm:pt>
    <dgm:pt modelId="{54C8A0ED-C36D-4409-B947-902E82881125}" type="parTrans" cxnId="{D522515D-480D-41CB-B571-AC5E49692606}">
      <dgm:prSet/>
      <dgm:spPr/>
      <dgm:t>
        <a:bodyPr/>
        <a:lstStyle/>
        <a:p>
          <a:endParaRPr lang="en-US"/>
        </a:p>
      </dgm:t>
    </dgm:pt>
    <dgm:pt modelId="{56DAB2EA-D555-48EF-B496-393536A72792}" type="sibTrans" cxnId="{D522515D-480D-41CB-B571-AC5E49692606}">
      <dgm:prSet/>
      <dgm:spPr/>
      <dgm:t>
        <a:bodyPr/>
        <a:lstStyle/>
        <a:p>
          <a:endParaRPr lang="en-US"/>
        </a:p>
      </dgm:t>
    </dgm:pt>
    <dgm:pt modelId="{EC70ABB8-A024-4574-B8C7-32DAF3CB1134}">
      <dgm:prSet/>
      <dgm:spPr>
        <a:solidFill>
          <a:schemeClr val="tx2">
            <a:lumMod val="25000"/>
            <a:lumOff val="75000"/>
          </a:schemeClr>
        </a:solidFill>
      </dgm:spPr>
      <dgm:t>
        <a:bodyPr/>
        <a:lstStyle/>
        <a:p>
          <a:r>
            <a:rPr lang="en-IN" b="0" i="0" dirty="0">
              <a:latin typeface="Times New Roman" panose="02020603050405020304" pitchFamily="18" charset="0"/>
              <a:cs typeface="Times New Roman" panose="02020603050405020304" pitchFamily="18" charset="0"/>
            </a:rPr>
            <a:t>Gerhart Hauptmann's </a:t>
          </a:r>
          <a:r>
            <a:rPr lang="en-IN" b="1" i="1" dirty="0">
              <a:latin typeface="Times New Roman" panose="02020603050405020304" pitchFamily="18" charset="0"/>
              <a:cs typeface="Times New Roman" panose="02020603050405020304" pitchFamily="18" charset="0"/>
            </a:rPr>
            <a:t>Before Dawn</a:t>
          </a:r>
          <a:r>
            <a:rPr lang="en-IN" b="1" i="0" dirty="0">
              <a:latin typeface="Times New Roman" panose="02020603050405020304" pitchFamily="18" charset="0"/>
              <a:cs typeface="Times New Roman" panose="02020603050405020304" pitchFamily="18" charset="0"/>
            </a:rPr>
            <a:t> (1889)</a:t>
          </a:r>
          <a:endParaRPr lang="en-US" b="1" dirty="0">
            <a:latin typeface="Times New Roman" panose="02020603050405020304" pitchFamily="18" charset="0"/>
            <a:cs typeface="Times New Roman" panose="02020603050405020304" pitchFamily="18" charset="0"/>
          </a:endParaRPr>
        </a:p>
      </dgm:t>
    </dgm:pt>
    <dgm:pt modelId="{7E18ADF1-3C5B-40FA-B688-AA1A0869A93E}" type="parTrans" cxnId="{6B78A1D3-3944-41C4-B560-B424CEADA35E}">
      <dgm:prSet/>
      <dgm:spPr/>
      <dgm:t>
        <a:bodyPr/>
        <a:lstStyle/>
        <a:p>
          <a:endParaRPr lang="en-US"/>
        </a:p>
      </dgm:t>
    </dgm:pt>
    <dgm:pt modelId="{A1F62C7B-9C34-47EC-BB08-AD7E5E1B421F}" type="sibTrans" cxnId="{6B78A1D3-3944-41C4-B560-B424CEADA35E}">
      <dgm:prSet/>
      <dgm:spPr/>
      <dgm:t>
        <a:bodyPr/>
        <a:lstStyle/>
        <a:p>
          <a:endParaRPr lang="en-US"/>
        </a:p>
      </dgm:t>
    </dgm:pt>
    <dgm:pt modelId="{56CC7532-8E1D-4D9C-A107-4BC79D5C39FB}">
      <dgm:prSet/>
      <dgm:spPr>
        <a:solidFill>
          <a:schemeClr val="accent3">
            <a:lumMod val="20000"/>
            <a:lumOff val="80000"/>
          </a:schemeClr>
        </a:solidFill>
      </dgm:spPr>
      <dgm:t>
        <a:bodyPr/>
        <a:lstStyle/>
        <a:p>
          <a:r>
            <a:rPr lang="en-IN" b="0" i="0" dirty="0">
              <a:latin typeface="Times New Roman" panose="02020603050405020304" pitchFamily="18" charset="0"/>
              <a:cs typeface="Times New Roman" panose="02020603050405020304" pitchFamily="18" charset="0"/>
            </a:rPr>
            <a:t>Émile Zola's </a:t>
          </a:r>
          <a:r>
            <a:rPr lang="en-IN" b="1" i="1" dirty="0">
              <a:latin typeface="Times New Roman" panose="02020603050405020304" pitchFamily="18" charset="0"/>
              <a:cs typeface="Times New Roman" panose="02020603050405020304" pitchFamily="18" charset="0"/>
            </a:rPr>
            <a:t>Thérèse Raquin</a:t>
          </a:r>
          <a:r>
            <a:rPr lang="en-IN" b="1" i="0" dirty="0">
              <a:latin typeface="Times New Roman" panose="02020603050405020304" pitchFamily="18" charset="0"/>
              <a:cs typeface="Times New Roman" panose="02020603050405020304" pitchFamily="18" charset="0"/>
            </a:rPr>
            <a:t> (1873)</a:t>
          </a:r>
          <a:endParaRPr lang="en-US" b="1" dirty="0">
            <a:latin typeface="Times New Roman" panose="02020603050405020304" pitchFamily="18" charset="0"/>
            <a:cs typeface="Times New Roman" panose="02020603050405020304" pitchFamily="18" charset="0"/>
          </a:endParaRPr>
        </a:p>
      </dgm:t>
    </dgm:pt>
    <dgm:pt modelId="{80FD9777-A692-4CA9-B48F-015EAACD1B46}" type="parTrans" cxnId="{243A3DEF-60D3-4150-BB02-700D411B480C}">
      <dgm:prSet/>
      <dgm:spPr/>
      <dgm:t>
        <a:bodyPr/>
        <a:lstStyle/>
        <a:p>
          <a:endParaRPr lang="en-US"/>
        </a:p>
      </dgm:t>
    </dgm:pt>
    <dgm:pt modelId="{9D54D3AC-8AC6-40C6-B6C3-B98084ECBE68}" type="sibTrans" cxnId="{243A3DEF-60D3-4150-BB02-700D411B480C}">
      <dgm:prSet/>
      <dgm:spPr/>
      <dgm:t>
        <a:bodyPr/>
        <a:lstStyle/>
        <a:p>
          <a:endParaRPr lang="en-US"/>
        </a:p>
      </dgm:t>
    </dgm:pt>
    <dgm:pt modelId="{B90CC6C6-67BC-48B9-A3BE-E865171AE2C3}">
      <dgm:prSet/>
      <dgm:spPr>
        <a:solidFill>
          <a:schemeClr val="accent5">
            <a:lumMod val="20000"/>
            <a:lumOff val="80000"/>
          </a:schemeClr>
        </a:solidFill>
      </dgm:spPr>
      <dgm:t>
        <a:bodyPr/>
        <a:lstStyle/>
        <a:p>
          <a:r>
            <a:rPr lang="en-IN" b="0" i="0" dirty="0">
              <a:latin typeface="Times New Roman" panose="02020603050405020304" pitchFamily="18" charset="0"/>
              <a:cs typeface="Times New Roman" panose="02020603050405020304" pitchFamily="18" charset="0"/>
            </a:rPr>
            <a:t>Henry </a:t>
          </a:r>
          <a:r>
            <a:rPr lang="en-IN" b="0" i="0" dirty="0" err="1">
              <a:latin typeface="Times New Roman" panose="02020603050405020304" pitchFamily="18" charset="0"/>
              <a:cs typeface="Times New Roman" panose="02020603050405020304" pitchFamily="18" charset="0"/>
            </a:rPr>
            <a:t>Becque's</a:t>
          </a:r>
          <a:r>
            <a:rPr lang="en-IN" b="0" i="0" dirty="0">
              <a:latin typeface="Times New Roman" panose="02020603050405020304" pitchFamily="18" charset="0"/>
              <a:cs typeface="Times New Roman" panose="02020603050405020304" pitchFamily="18" charset="0"/>
            </a:rPr>
            <a:t> </a:t>
          </a:r>
          <a:r>
            <a:rPr lang="en-IN" b="1" i="1" dirty="0">
              <a:latin typeface="Times New Roman" panose="02020603050405020304" pitchFamily="18" charset="0"/>
              <a:cs typeface="Times New Roman" panose="02020603050405020304" pitchFamily="18" charset="0"/>
            </a:rPr>
            <a:t>The Vultures</a:t>
          </a:r>
          <a:r>
            <a:rPr lang="en-IN" b="1" i="0" dirty="0">
              <a:latin typeface="Times New Roman" panose="02020603050405020304" pitchFamily="18" charset="0"/>
              <a:cs typeface="Times New Roman" panose="02020603050405020304" pitchFamily="18" charset="0"/>
            </a:rPr>
            <a:t> (1892)</a:t>
          </a:r>
          <a:endParaRPr lang="en-US" b="1" dirty="0">
            <a:latin typeface="Times New Roman" panose="02020603050405020304" pitchFamily="18" charset="0"/>
            <a:cs typeface="Times New Roman" panose="02020603050405020304" pitchFamily="18" charset="0"/>
          </a:endParaRPr>
        </a:p>
      </dgm:t>
    </dgm:pt>
    <dgm:pt modelId="{F1CDC96C-C954-436E-9826-F326C69B54CA}" type="parTrans" cxnId="{BC9FBE6C-5E61-48DD-B313-BECF33E4B29A}">
      <dgm:prSet/>
      <dgm:spPr/>
      <dgm:t>
        <a:bodyPr/>
        <a:lstStyle/>
        <a:p>
          <a:endParaRPr lang="en-US"/>
        </a:p>
      </dgm:t>
    </dgm:pt>
    <dgm:pt modelId="{CCC8B1D5-FEF1-40F8-89D9-67BE483FE19A}" type="sibTrans" cxnId="{BC9FBE6C-5E61-48DD-B313-BECF33E4B29A}">
      <dgm:prSet/>
      <dgm:spPr/>
      <dgm:t>
        <a:bodyPr/>
        <a:lstStyle/>
        <a:p>
          <a:endParaRPr lang="en-US"/>
        </a:p>
      </dgm:t>
    </dgm:pt>
    <dgm:pt modelId="{DE8419CC-D9C2-264D-AB24-82500D94F6CF}" type="pres">
      <dgm:prSet presAssocID="{7575E434-09AB-4C3E-B2E3-C99A45B05396}" presName="vert0" presStyleCnt="0">
        <dgm:presLayoutVars>
          <dgm:dir/>
          <dgm:animOne val="branch"/>
          <dgm:animLvl val="lvl"/>
        </dgm:presLayoutVars>
      </dgm:prSet>
      <dgm:spPr/>
    </dgm:pt>
    <dgm:pt modelId="{6F73AC51-ECB5-C64B-83D8-FDB87B689521}" type="pres">
      <dgm:prSet presAssocID="{3545854A-CC8F-4C87-98F4-59B4B3EEC7A9}" presName="thickLine" presStyleLbl="alignNode1" presStyleIdx="0" presStyleCnt="4"/>
      <dgm:spPr/>
    </dgm:pt>
    <dgm:pt modelId="{F9CE2C91-0F6E-EA43-AF84-996D15377B07}" type="pres">
      <dgm:prSet presAssocID="{3545854A-CC8F-4C87-98F4-59B4B3EEC7A9}" presName="horz1" presStyleCnt="0"/>
      <dgm:spPr/>
    </dgm:pt>
    <dgm:pt modelId="{28A820A0-0914-7149-9A5E-23D7B0D4732F}" type="pres">
      <dgm:prSet presAssocID="{3545854A-CC8F-4C87-98F4-59B4B3EEC7A9}" presName="tx1" presStyleLbl="revTx" presStyleIdx="0" presStyleCnt="4"/>
      <dgm:spPr/>
    </dgm:pt>
    <dgm:pt modelId="{9F6E3187-FE0C-2847-BCB3-7FB371752335}" type="pres">
      <dgm:prSet presAssocID="{3545854A-CC8F-4C87-98F4-59B4B3EEC7A9}" presName="vert1" presStyleCnt="0"/>
      <dgm:spPr/>
    </dgm:pt>
    <dgm:pt modelId="{69D63E01-F8A9-C046-836B-71DE3DA98018}" type="pres">
      <dgm:prSet presAssocID="{EC70ABB8-A024-4574-B8C7-32DAF3CB1134}" presName="thickLine" presStyleLbl="alignNode1" presStyleIdx="1" presStyleCnt="4"/>
      <dgm:spPr/>
    </dgm:pt>
    <dgm:pt modelId="{6EB03686-2AF2-0E41-8B7E-5F5F5D3232B3}" type="pres">
      <dgm:prSet presAssocID="{EC70ABB8-A024-4574-B8C7-32DAF3CB1134}" presName="horz1" presStyleCnt="0"/>
      <dgm:spPr/>
    </dgm:pt>
    <dgm:pt modelId="{25EA6DE6-9E9D-0240-9A43-83E5AB7E0353}" type="pres">
      <dgm:prSet presAssocID="{EC70ABB8-A024-4574-B8C7-32DAF3CB1134}" presName="tx1" presStyleLbl="revTx" presStyleIdx="1" presStyleCnt="4"/>
      <dgm:spPr/>
    </dgm:pt>
    <dgm:pt modelId="{DCC9AB0A-8ED6-B24E-BA13-3403DBEE0594}" type="pres">
      <dgm:prSet presAssocID="{EC70ABB8-A024-4574-B8C7-32DAF3CB1134}" presName="vert1" presStyleCnt="0"/>
      <dgm:spPr/>
    </dgm:pt>
    <dgm:pt modelId="{6C87C298-6F30-8C4E-B7B9-12DC2E318E60}" type="pres">
      <dgm:prSet presAssocID="{56CC7532-8E1D-4D9C-A107-4BC79D5C39FB}" presName="thickLine" presStyleLbl="alignNode1" presStyleIdx="2" presStyleCnt="4"/>
      <dgm:spPr/>
    </dgm:pt>
    <dgm:pt modelId="{AEE20413-D0D8-E44A-81EC-D0C9054C2D42}" type="pres">
      <dgm:prSet presAssocID="{56CC7532-8E1D-4D9C-A107-4BC79D5C39FB}" presName="horz1" presStyleCnt="0"/>
      <dgm:spPr/>
    </dgm:pt>
    <dgm:pt modelId="{7DDF8663-EE68-0C47-B4B6-38D5FC893BC9}" type="pres">
      <dgm:prSet presAssocID="{56CC7532-8E1D-4D9C-A107-4BC79D5C39FB}" presName="tx1" presStyleLbl="revTx" presStyleIdx="2" presStyleCnt="4"/>
      <dgm:spPr/>
    </dgm:pt>
    <dgm:pt modelId="{C116D5DC-CE4F-D948-B621-6B61CB299F30}" type="pres">
      <dgm:prSet presAssocID="{56CC7532-8E1D-4D9C-A107-4BC79D5C39FB}" presName="vert1" presStyleCnt="0"/>
      <dgm:spPr/>
    </dgm:pt>
    <dgm:pt modelId="{10B21A08-9B4C-C747-826B-351706ADA69C}" type="pres">
      <dgm:prSet presAssocID="{B90CC6C6-67BC-48B9-A3BE-E865171AE2C3}" presName="thickLine" presStyleLbl="alignNode1" presStyleIdx="3" presStyleCnt="4"/>
      <dgm:spPr/>
    </dgm:pt>
    <dgm:pt modelId="{F3E2A401-40EE-2F44-8624-80DECA25BBD5}" type="pres">
      <dgm:prSet presAssocID="{B90CC6C6-67BC-48B9-A3BE-E865171AE2C3}" presName="horz1" presStyleCnt="0"/>
      <dgm:spPr/>
    </dgm:pt>
    <dgm:pt modelId="{BE017A43-C92D-E54B-B127-0AD936002D2D}" type="pres">
      <dgm:prSet presAssocID="{B90CC6C6-67BC-48B9-A3BE-E865171AE2C3}" presName="tx1" presStyleLbl="revTx" presStyleIdx="3" presStyleCnt="4"/>
      <dgm:spPr/>
    </dgm:pt>
    <dgm:pt modelId="{65437459-1310-FC41-84FA-8E3D7AD416EC}" type="pres">
      <dgm:prSet presAssocID="{B90CC6C6-67BC-48B9-A3BE-E865171AE2C3}" presName="vert1" presStyleCnt="0"/>
      <dgm:spPr/>
    </dgm:pt>
  </dgm:ptLst>
  <dgm:cxnLst>
    <dgm:cxn modelId="{35E4811C-EF55-B840-930B-4510BF095A92}" type="presOf" srcId="{7575E434-09AB-4C3E-B2E3-C99A45B05396}" destId="{DE8419CC-D9C2-264D-AB24-82500D94F6CF}" srcOrd="0" destOrd="0" presId="urn:microsoft.com/office/officeart/2008/layout/LinedList"/>
    <dgm:cxn modelId="{5FDC542B-B924-974A-9913-0FFBD12F82FF}" type="presOf" srcId="{B90CC6C6-67BC-48B9-A3BE-E865171AE2C3}" destId="{BE017A43-C92D-E54B-B127-0AD936002D2D}" srcOrd="0" destOrd="0" presId="urn:microsoft.com/office/officeart/2008/layout/LinedList"/>
    <dgm:cxn modelId="{6213ED53-9522-0045-913A-E03D4A9E82C9}" type="presOf" srcId="{56CC7532-8E1D-4D9C-A107-4BC79D5C39FB}" destId="{7DDF8663-EE68-0C47-B4B6-38D5FC893BC9}" srcOrd="0" destOrd="0" presId="urn:microsoft.com/office/officeart/2008/layout/LinedList"/>
    <dgm:cxn modelId="{D522515D-480D-41CB-B571-AC5E49692606}" srcId="{7575E434-09AB-4C3E-B2E3-C99A45B05396}" destId="{3545854A-CC8F-4C87-98F4-59B4B3EEC7A9}" srcOrd="0" destOrd="0" parTransId="{54C8A0ED-C36D-4409-B947-902E82881125}" sibTransId="{56DAB2EA-D555-48EF-B496-393536A72792}"/>
    <dgm:cxn modelId="{BC9FBE6C-5E61-48DD-B313-BECF33E4B29A}" srcId="{7575E434-09AB-4C3E-B2E3-C99A45B05396}" destId="{B90CC6C6-67BC-48B9-A3BE-E865171AE2C3}" srcOrd="3" destOrd="0" parTransId="{F1CDC96C-C954-436E-9826-F326C69B54CA}" sibTransId="{CCC8B1D5-FEF1-40F8-89D9-67BE483FE19A}"/>
    <dgm:cxn modelId="{60C20D74-82AA-7948-9AD6-55A46B3EEADB}" type="presOf" srcId="{3545854A-CC8F-4C87-98F4-59B4B3EEC7A9}" destId="{28A820A0-0914-7149-9A5E-23D7B0D4732F}" srcOrd="0" destOrd="0" presId="urn:microsoft.com/office/officeart/2008/layout/LinedList"/>
    <dgm:cxn modelId="{6B78A1D3-3944-41C4-B560-B424CEADA35E}" srcId="{7575E434-09AB-4C3E-B2E3-C99A45B05396}" destId="{EC70ABB8-A024-4574-B8C7-32DAF3CB1134}" srcOrd="1" destOrd="0" parTransId="{7E18ADF1-3C5B-40FA-B688-AA1A0869A93E}" sibTransId="{A1F62C7B-9C34-47EC-BB08-AD7E5E1B421F}"/>
    <dgm:cxn modelId="{243A3DEF-60D3-4150-BB02-700D411B480C}" srcId="{7575E434-09AB-4C3E-B2E3-C99A45B05396}" destId="{56CC7532-8E1D-4D9C-A107-4BC79D5C39FB}" srcOrd="2" destOrd="0" parTransId="{80FD9777-A692-4CA9-B48F-015EAACD1B46}" sibTransId="{9D54D3AC-8AC6-40C6-B6C3-B98084ECBE68}"/>
    <dgm:cxn modelId="{4C2E66EF-3DD7-CC45-B93A-F74CF50896DC}" type="presOf" srcId="{EC70ABB8-A024-4574-B8C7-32DAF3CB1134}" destId="{25EA6DE6-9E9D-0240-9A43-83E5AB7E0353}" srcOrd="0" destOrd="0" presId="urn:microsoft.com/office/officeart/2008/layout/LinedList"/>
    <dgm:cxn modelId="{859B5BCB-40B7-2B40-AB24-0D601C7A32AC}" type="presParOf" srcId="{DE8419CC-D9C2-264D-AB24-82500D94F6CF}" destId="{6F73AC51-ECB5-C64B-83D8-FDB87B689521}" srcOrd="0" destOrd="0" presId="urn:microsoft.com/office/officeart/2008/layout/LinedList"/>
    <dgm:cxn modelId="{CCC5DF2C-A301-6545-B23D-64600A013412}" type="presParOf" srcId="{DE8419CC-D9C2-264D-AB24-82500D94F6CF}" destId="{F9CE2C91-0F6E-EA43-AF84-996D15377B07}" srcOrd="1" destOrd="0" presId="urn:microsoft.com/office/officeart/2008/layout/LinedList"/>
    <dgm:cxn modelId="{05A68496-7B36-834F-94A2-7525B06B3F79}" type="presParOf" srcId="{F9CE2C91-0F6E-EA43-AF84-996D15377B07}" destId="{28A820A0-0914-7149-9A5E-23D7B0D4732F}" srcOrd="0" destOrd="0" presId="urn:microsoft.com/office/officeart/2008/layout/LinedList"/>
    <dgm:cxn modelId="{7C28A7A5-6E1B-1F41-A160-68C582DDF38D}" type="presParOf" srcId="{F9CE2C91-0F6E-EA43-AF84-996D15377B07}" destId="{9F6E3187-FE0C-2847-BCB3-7FB371752335}" srcOrd="1" destOrd="0" presId="urn:microsoft.com/office/officeart/2008/layout/LinedList"/>
    <dgm:cxn modelId="{7A1DC701-9C26-934B-83E9-36E2B063F693}" type="presParOf" srcId="{DE8419CC-D9C2-264D-AB24-82500D94F6CF}" destId="{69D63E01-F8A9-C046-836B-71DE3DA98018}" srcOrd="2" destOrd="0" presId="urn:microsoft.com/office/officeart/2008/layout/LinedList"/>
    <dgm:cxn modelId="{F889F1E4-0581-BE48-B4FB-D3ABB1A5D204}" type="presParOf" srcId="{DE8419CC-D9C2-264D-AB24-82500D94F6CF}" destId="{6EB03686-2AF2-0E41-8B7E-5F5F5D3232B3}" srcOrd="3" destOrd="0" presId="urn:microsoft.com/office/officeart/2008/layout/LinedList"/>
    <dgm:cxn modelId="{6A51FEAA-565B-3843-9D21-B2ABF51F952E}" type="presParOf" srcId="{6EB03686-2AF2-0E41-8B7E-5F5F5D3232B3}" destId="{25EA6DE6-9E9D-0240-9A43-83E5AB7E0353}" srcOrd="0" destOrd="0" presId="urn:microsoft.com/office/officeart/2008/layout/LinedList"/>
    <dgm:cxn modelId="{3A39ACCC-B703-5040-ABB3-882BC6CF03BC}" type="presParOf" srcId="{6EB03686-2AF2-0E41-8B7E-5F5F5D3232B3}" destId="{DCC9AB0A-8ED6-B24E-BA13-3403DBEE0594}" srcOrd="1" destOrd="0" presId="urn:microsoft.com/office/officeart/2008/layout/LinedList"/>
    <dgm:cxn modelId="{A9314C17-C210-BF40-BFDE-A5FE45BE1EAC}" type="presParOf" srcId="{DE8419CC-D9C2-264D-AB24-82500D94F6CF}" destId="{6C87C298-6F30-8C4E-B7B9-12DC2E318E60}" srcOrd="4" destOrd="0" presId="urn:microsoft.com/office/officeart/2008/layout/LinedList"/>
    <dgm:cxn modelId="{F3746A2B-6652-F541-A65F-E574D4C138DB}" type="presParOf" srcId="{DE8419CC-D9C2-264D-AB24-82500D94F6CF}" destId="{AEE20413-D0D8-E44A-81EC-D0C9054C2D42}" srcOrd="5" destOrd="0" presId="urn:microsoft.com/office/officeart/2008/layout/LinedList"/>
    <dgm:cxn modelId="{EE621205-8EC3-4B4D-A293-2FA6F3582285}" type="presParOf" srcId="{AEE20413-D0D8-E44A-81EC-D0C9054C2D42}" destId="{7DDF8663-EE68-0C47-B4B6-38D5FC893BC9}" srcOrd="0" destOrd="0" presId="urn:microsoft.com/office/officeart/2008/layout/LinedList"/>
    <dgm:cxn modelId="{7419B68A-4703-BE4B-BDFB-11534126B6CE}" type="presParOf" srcId="{AEE20413-D0D8-E44A-81EC-D0C9054C2D42}" destId="{C116D5DC-CE4F-D948-B621-6B61CB299F30}" srcOrd="1" destOrd="0" presId="urn:microsoft.com/office/officeart/2008/layout/LinedList"/>
    <dgm:cxn modelId="{99B3F454-D25A-0B49-9682-5C54E73073E6}" type="presParOf" srcId="{DE8419CC-D9C2-264D-AB24-82500D94F6CF}" destId="{10B21A08-9B4C-C747-826B-351706ADA69C}" srcOrd="6" destOrd="0" presId="urn:microsoft.com/office/officeart/2008/layout/LinedList"/>
    <dgm:cxn modelId="{9A052E84-1A37-2F41-9B95-0E778A0D2067}" type="presParOf" srcId="{DE8419CC-D9C2-264D-AB24-82500D94F6CF}" destId="{F3E2A401-40EE-2F44-8624-80DECA25BBD5}" srcOrd="7" destOrd="0" presId="urn:microsoft.com/office/officeart/2008/layout/LinedList"/>
    <dgm:cxn modelId="{A59EA75C-8986-B645-87BB-BDBA74F54316}" type="presParOf" srcId="{F3E2A401-40EE-2F44-8624-80DECA25BBD5}" destId="{BE017A43-C92D-E54B-B127-0AD936002D2D}" srcOrd="0" destOrd="0" presId="urn:microsoft.com/office/officeart/2008/layout/LinedList"/>
    <dgm:cxn modelId="{376B6863-7610-5542-9452-F7DA5B4B9B3E}" type="presParOf" srcId="{F3E2A401-40EE-2F44-8624-80DECA25BBD5}" destId="{65437459-1310-FC41-84FA-8E3D7AD416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67FFF-FFF2-457C-8A4F-308498E5A3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B49603E-6DE7-4B21-8E07-D3DCE626859C}">
      <dgm:prSet custT="1"/>
      <dgm:spPr>
        <a:solidFill>
          <a:schemeClr val="accent5">
            <a:lumMod val="40000"/>
            <a:lumOff val="60000"/>
          </a:schemeClr>
        </a:solidFill>
      </dgm:spPr>
      <dgm:t>
        <a:bodyPr/>
        <a:lstStyle/>
        <a:p>
          <a:pPr algn="ctr"/>
          <a:r>
            <a:rPr lang="en-IN" sz="2800" b="0" i="0" dirty="0">
              <a:solidFill>
                <a:schemeClr val="tx1"/>
              </a:solidFill>
              <a:latin typeface="Times New Roman" panose="02020603050405020304" pitchFamily="18" charset="0"/>
              <a:cs typeface="Times New Roman" panose="02020603050405020304" pitchFamily="18" charset="0"/>
            </a:rPr>
            <a:t>Modernist playwrights broke away from the conventions of realism and naturalism in a number of ways:</a:t>
          </a:r>
          <a:endParaRPr lang="en-US" sz="2800" dirty="0">
            <a:solidFill>
              <a:schemeClr val="tx1"/>
            </a:solidFill>
            <a:latin typeface="Times New Roman" panose="02020603050405020304" pitchFamily="18" charset="0"/>
            <a:cs typeface="Times New Roman" panose="02020603050405020304" pitchFamily="18" charset="0"/>
          </a:endParaRPr>
        </a:p>
      </dgm:t>
    </dgm:pt>
    <dgm:pt modelId="{77C92F29-CF92-4A69-9F93-03137EB850EC}" type="parTrans" cxnId="{47184208-F583-41B5-BE02-C6BEB209778F}">
      <dgm:prSet/>
      <dgm:spPr/>
      <dgm:t>
        <a:bodyPr/>
        <a:lstStyle/>
        <a:p>
          <a:endParaRPr lang="en-US"/>
        </a:p>
      </dgm:t>
    </dgm:pt>
    <dgm:pt modelId="{D4AE973F-DCC7-4B3D-86A9-B070E9431682}" type="sibTrans" cxnId="{47184208-F583-41B5-BE02-C6BEB209778F}">
      <dgm:prSet/>
      <dgm:spPr/>
      <dgm:t>
        <a:bodyPr/>
        <a:lstStyle/>
        <a:p>
          <a:endParaRPr lang="en-US"/>
        </a:p>
      </dgm:t>
    </dgm:pt>
    <dgm:pt modelId="{E668F86C-2A00-4DE9-8763-6A15BA00D8E4}">
      <dgm:prSet custT="1"/>
      <dgm:spPr>
        <a:solidFill>
          <a:schemeClr val="tx2">
            <a:lumMod val="10000"/>
            <a:lumOff val="90000"/>
          </a:schemeClr>
        </a:solidFill>
      </dgm:spPr>
      <dgm:t>
        <a:bodyPr/>
        <a:lstStyle/>
        <a:p>
          <a:pPr algn="ctr"/>
          <a:r>
            <a:rPr lang="en-IN" sz="2000" b="0" i="0" dirty="0">
              <a:solidFill>
                <a:schemeClr val="tx1"/>
              </a:solidFill>
              <a:latin typeface="Times New Roman" panose="02020603050405020304" pitchFamily="18" charset="0"/>
              <a:cs typeface="Times New Roman" panose="02020603050405020304" pitchFamily="18" charset="0"/>
            </a:rPr>
            <a:t>They rejected the realist and naturalist focus on ordinary people and everyday life. Modernist playwrights were interested in exploring more universal and abstract themes, such as the human condition, the nature of reality, and the role of art in society.</a:t>
          </a:r>
          <a:endParaRPr lang="en-US" sz="2000" dirty="0">
            <a:solidFill>
              <a:schemeClr val="tx1"/>
            </a:solidFill>
            <a:latin typeface="Times New Roman" panose="02020603050405020304" pitchFamily="18" charset="0"/>
            <a:cs typeface="Times New Roman" panose="02020603050405020304" pitchFamily="18" charset="0"/>
          </a:endParaRPr>
        </a:p>
      </dgm:t>
    </dgm:pt>
    <dgm:pt modelId="{B78C44F0-4B66-4564-B7AE-D9A4134460C0}" type="parTrans" cxnId="{4FE5DA6A-65FB-4CFD-BA78-2AD842798DA0}">
      <dgm:prSet/>
      <dgm:spPr/>
      <dgm:t>
        <a:bodyPr/>
        <a:lstStyle/>
        <a:p>
          <a:endParaRPr lang="en-US"/>
        </a:p>
      </dgm:t>
    </dgm:pt>
    <dgm:pt modelId="{D08D7345-90FB-4545-8F2E-5C710FDFDA3F}" type="sibTrans" cxnId="{4FE5DA6A-65FB-4CFD-BA78-2AD842798DA0}">
      <dgm:prSet/>
      <dgm:spPr/>
      <dgm:t>
        <a:bodyPr/>
        <a:lstStyle/>
        <a:p>
          <a:endParaRPr lang="en-US"/>
        </a:p>
      </dgm:t>
    </dgm:pt>
    <dgm:pt modelId="{0D64B820-E703-4EE9-9A1C-79D75C1456F1}">
      <dgm:prSet/>
      <dgm:spPr>
        <a:solidFill>
          <a:schemeClr val="bg2">
            <a:lumMod val="90000"/>
          </a:schemeClr>
        </a:solidFill>
      </dgm:spPr>
      <dgm:t>
        <a:bodyPr/>
        <a:lstStyle/>
        <a:p>
          <a:pPr algn="ctr"/>
          <a:r>
            <a:rPr lang="en-IN" b="0" i="0" dirty="0">
              <a:solidFill>
                <a:schemeClr val="tx1"/>
              </a:solidFill>
              <a:latin typeface="Times New Roman" panose="02020603050405020304" pitchFamily="18" charset="0"/>
              <a:cs typeface="Times New Roman" panose="02020603050405020304" pitchFamily="18" charset="0"/>
            </a:rPr>
            <a:t>They experimented with new theatrical techniques, such as fragmentation, symbolism, and non-linear storytelling. Modernist playwrights believed that the traditional conventions of realism and naturalism were no longer adequate to represent the complex and fragmented realities of the modern world.</a:t>
          </a:r>
          <a:endParaRPr lang="en-US" dirty="0">
            <a:solidFill>
              <a:schemeClr val="tx1"/>
            </a:solidFill>
            <a:latin typeface="Times New Roman" panose="02020603050405020304" pitchFamily="18" charset="0"/>
            <a:cs typeface="Times New Roman" panose="02020603050405020304" pitchFamily="18" charset="0"/>
          </a:endParaRPr>
        </a:p>
      </dgm:t>
    </dgm:pt>
    <dgm:pt modelId="{2992DA40-0A08-4DE0-9868-B812F36034B1}" type="parTrans" cxnId="{94979E38-7ABD-4E7B-A40C-13625E9970C4}">
      <dgm:prSet/>
      <dgm:spPr/>
      <dgm:t>
        <a:bodyPr/>
        <a:lstStyle/>
        <a:p>
          <a:endParaRPr lang="en-US"/>
        </a:p>
      </dgm:t>
    </dgm:pt>
    <dgm:pt modelId="{143AC088-4E52-4990-8E48-F4CE0494BF96}" type="sibTrans" cxnId="{94979E38-7ABD-4E7B-A40C-13625E9970C4}">
      <dgm:prSet/>
      <dgm:spPr/>
      <dgm:t>
        <a:bodyPr/>
        <a:lstStyle/>
        <a:p>
          <a:endParaRPr lang="en-US"/>
        </a:p>
      </dgm:t>
    </dgm:pt>
    <dgm:pt modelId="{DFC48D28-EB55-4452-AAF2-95513DAE479F}">
      <dgm:prSet/>
      <dgm:spPr/>
      <dgm:t>
        <a:bodyPr/>
        <a:lstStyle/>
        <a:p>
          <a:pPr algn="ctr"/>
          <a:r>
            <a:rPr lang="en-IN" b="0" i="0" dirty="0">
              <a:latin typeface="Times New Roman" panose="02020603050405020304" pitchFamily="18" charset="0"/>
              <a:cs typeface="Times New Roman" panose="02020603050405020304" pitchFamily="18" charset="0"/>
            </a:rPr>
            <a:t>They often used their work to challenge social and political norms. Modernist playwrights were not afraid to tackle controversial topics such as war, poverty, and social injustice.</a:t>
          </a:r>
          <a:endParaRPr lang="en-US" dirty="0">
            <a:latin typeface="Times New Roman" panose="02020603050405020304" pitchFamily="18" charset="0"/>
            <a:cs typeface="Times New Roman" panose="02020603050405020304" pitchFamily="18" charset="0"/>
          </a:endParaRPr>
        </a:p>
      </dgm:t>
    </dgm:pt>
    <dgm:pt modelId="{FA4762F3-193F-47B0-ABBB-04B7E55D7D30}" type="parTrans" cxnId="{3D3BD44D-7B1B-41D3-BBD0-9EE9E15DD464}">
      <dgm:prSet/>
      <dgm:spPr/>
      <dgm:t>
        <a:bodyPr/>
        <a:lstStyle/>
        <a:p>
          <a:endParaRPr lang="en-US"/>
        </a:p>
      </dgm:t>
    </dgm:pt>
    <dgm:pt modelId="{AA3626F9-A458-4DB3-8C1A-65073A1CE945}" type="sibTrans" cxnId="{3D3BD44D-7B1B-41D3-BBD0-9EE9E15DD464}">
      <dgm:prSet/>
      <dgm:spPr/>
      <dgm:t>
        <a:bodyPr/>
        <a:lstStyle/>
        <a:p>
          <a:endParaRPr lang="en-US"/>
        </a:p>
      </dgm:t>
    </dgm:pt>
    <dgm:pt modelId="{037FB771-FFF6-9640-9C3C-75DCCC0E712E}" type="pres">
      <dgm:prSet presAssocID="{25767FFF-FFF2-457C-8A4F-308498E5A376}" presName="linear" presStyleCnt="0">
        <dgm:presLayoutVars>
          <dgm:animLvl val="lvl"/>
          <dgm:resizeHandles val="exact"/>
        </dgm:presLayoutVars>
      </dgm:prSet>
      <dgm:spPr/>
    </dgm:pt>
    <dgm:pt modelId="{3D38C714-46BD-6149-AC97-19B2F36602DE}" type="pres">
      <dgm:prSet presAssocID="{DB49603E-6DE7-4B21-8E07-D3DCE626859C}" presName="parentText" presStyleLbl="node1" presStyleIdx="0" presStyleCnt="4">
        <dgm:presLayoutVars>
          <dgm:chMax val="0"/>
          <dgm:bulletEnabled val="1"/>
        </dgm:presLayoutVars>
      </dgm:prSet>
      <dgm:spPr/>
    </dgm:pt>
    <dgm:pt modelId="{2DD24727-EF09-AA41-957E-3204D437EDA2}" type="pres">
      <dgm:prSet presAssocID="{D4AE973F-DCC7-4B3D-86A9-B070E9431682}" presName="spacer" presStyleCnt="0"/>
      <dgm:spPr/>
    </dgm:pt>
    <dgm:pt modelId="{F5A2DD58-05E4-C147-8399-80DE975023F3}" type="pres">
      <dgm:prSet presAssocID="{E668F86C-2A00-4DE9-8763-6A15BA00D8E4}" presName="parentText" presStyleLbl="node1" presStyleIdx="1" presStyleCnt="4">
        <dgm:presLayoutVars>
          <dgm:chMax val="0"/>
          <dgm:bulletEnabled val="1"/>
        </dgm:presLayoutVars>
      </dgm:prSet>
      <dgm:spPr/>
    </dgm:pt>
    <dgm:pt modelId="{E5B1F882-8C3E-E548-A150-97972C8B401B}" type="pres">
      <dgm:prSet presAssocID="{D08D7345-90FB-4545-8F2E-5C710FDFDA3F}" presName="spacer" presStyleCnt="0"/>
      <dgm:spPr/>
    </dgm:pt>
    <dgm:pt modelId="{78D0BD05-1711-AE4D-91D3-C95B98402682}" type="pres">
      <dgm:prSet presAssocID="{0D64B820-E703-4EE9-9A1C-79D75C1456F1}" presName="parentText" presStyleLbl="node1" presStyleIdx="2" presStyleCnt="4">
        <dgm:presLayoutVars>
          <dgm:chMax val="0"/>
          <dgm:bulletEnabled val="1"/>
        </dgm:presLayoutVars>
      </dgm:prSet>
      <dgm:spPr/>
    </dgm:pt>
    <dgm:pt modelId="{8360E503-F779-6647-AB5D-085BF5CB9DBC}" type="pres">
      <dgm:prSet presAssocID="{143AC088-4E52-4990-8E48-F4CE0494BF96}" presName="spacer" presStyleCnt="0"/>
      <dgm:spPr/>
    </dgm:pt>
    <dgm:pt modelId="{7037B4F6-0511-AE47-A873-C50C7ED9E3A7}" type="pres">
      <dgm:prSet presAssocID="{DFC48D28-EB55-4452-AAF2-95513DAE479F}" presName="parentText" presStyleLbl="node1" presStyleIdx="3" presStyleCnt="4">
        <dgm:presLayoutVars>
          <dgm:chMax val="0"/>
          <dgm:bulletEnabled val="1"/>
        </dgm:presLayoutVars>
      </dgm:prSet>
      <dgm:spPr/>
    </dgm:pt>
  </dgm:ptLst>
  <dgm:cxnLst>
    <dgm:cxn modelId="{47184208-F583-41B5-BE02-C6BEB209778F}" srcId="{25767FFF-FFF2-457C-8A4F-308498E5A376}" destId="{DB49603E-6DE7-4B21-8E07-D3DCE626859C}" srcOrd="0" destOrd="0" parTransId="{77C92F29-CF92-4A69-9F93-03137EB850EC}" sibTransId="{D4AE973F-DCC7-4B3D-86A9-B070E9431682}"/>
    <dgm:cxn modelId="{332D251B-28C4-D843-A650-3D83D7974716}" type="presOf" srcId="{DFC48D28-EB55-4452-AAF2-95513DAE479F}" destId="{7037B4F6-0511-AE47-A873-C50C7ED9E3A7}" srcOrd="0" destOrd="0" presId="urn:microsoft.com/office/officeart/2005/8/layout/vList2"/>
    <dgm:cxn modelId="{94979E38-7ABD-4E7B-A40C-13625E9970C4}" srcId="{25767FFF-FFF2-457C-8A4F-308498E5A376}" destId="{0D64B820-E703-4EE9-9A1C-79D75C1456F1}" srcOrd="2" destOrd="0" parTransId="{2992DA40-0A08-4DE0-9868-B812F36034B1}" sibTransId="{143AC088-4E52-4990-8E48-F4CE0494BF96}"/>
    <dgm:cxn modelId="{3D3BD44D-7B1B-41D3-BBD0-9EE9E15DD464}" srcId="{25767FFF-FFF2-457C-8A4F-308498E5A376}" destId="{DFC48D28-EB55-4452-AAF2-95513DAE479F}" srcOrd="3" destOrd="0" parTransId="{FA4762F3-193F-47B0-ABBB-04B7E55D7D30}" sibTransId="{AA3626F9-A458-4DB3-8C1A-65073A1CE945}"/>
    <dgm:cxn modelId="{40332453-07CF-354A-9D60-0A8AE2D3E7AE}" type="presOf" srcId="{0D64B820-E703-4EE9-9A1C-79D75C1456F1}" destId="{78D0BD05-1711-AE4D-91D3-C95B98402682}" srcOrd="0" destOrd="0" presId="urn:microsoft.com/office/officeart/2005/8/layout/vList2"/>
    <dgm:cxn modelId="{4FE5DA6A-65FB-4CFD-BA78-2AD842798DA0}" srcId="{25767FFF-FFF2-457C-8A4F-308498E5A376}" destId="{E668F86C-2A00-4DE9-8763-6A15BA00D8E4}" srcOrd="1" destOrd="0" parTransId="{B78C44F0-4B66-4564-B7AE-D9A4134460C0}" sibTransId="{D08D7345-90FB-4545-8F2E-5C710FDFDA3F}"/>
    <dgm:cxn modelId="{4334E372-2ECD-794B-83EE-B8F6EA55939E}" type="presOf" srcId="{DB49603E-6DE7-4B21-8E07-D3DCE626859C}" destId="{3D38C714-46BD-6149-AC97-19B2F36602DE}" srcOrd="0" destOrd="0" presId="urn:microsoft.com/office/officeart/2005/8/layout/vList2"/>
    <dgm:cxn modelId="{AF30688F-87BF-554E-A629-44444A282618}" type="presOf" srcId="{E668F86C-2A00-4DE9-8763-6A15BA00D8E4}" destId="{F5A2DD58-05E4-C147-8399-80DE975023F3}" srcOrd="0" destOrd="0" presId="urn:microsoft.com/office/officeart/2005/8/layout/vList2"/>
    <dgm:cxn modelId="{767FC2FA-9A83-E84E-BB2A-F4A82D08835E}" type="presOf" srcId="{25767FFF-FFF2-457C-8A4F-308498E5A376}" destId="{037FB771-FFF6-9640-9C3C-75DCCC0E712E}" srcOrd="0" destOrd="0" presId="urn:microsoft.com/office/officeart/2005/8/layout/vList2"/>
    <dgm:cxn modelId="{5F1B0459-5F6E-2447-BBC2-645C296A0243}" type="presParOf" srcId="{037FB771-FFF6-9640-9C3C-75DCCC0E712E}" destId="{3D38C714-46BD-6149-AC97-19B2F36602DE}" srcOrd="0" destOrd="0" presId="urn:microsoft.com/office/officeart/2005/8/layout/vList2"/>
    <dgm:cxn modelId="{D64F0DE2-C6EA-E048-BD1C-84DF1D5ECABA}" type="presParOf" srcId="{037FB771-FFF6-9640-9C3C-75DCCC0E712E}" destId="{2DD24727-EF09-AA41-957E-3204D437EDA2}" srcOrd="1" destOrd="0" presId="urn:microsoft.com/office/officeart/2005/8/layout/vList2"/>
    <dgm:cxn modelId="{471EB3C3-D5BB-774A-A16E-575C35F6293C}" type="presParOf" srcId="{037FB771-FFF6-9640-9C3C-75DCCC0E712E}" destId="{F5A2DD58-05E4-C147-8399-80DE975023F3}" srcOrd="2" destOrd="0" presId="urn:microsoft.com/office/officeart/2005/8/layout/vList2"/>
    <dgm:cxn modelId="{017816C3-ECD5-7F4F-BD1C-1548F155FDBF}" type="presParOf" srcId="{037FB771-FFF6-9640-9C3C-75DCCC0E712E}" destId="{E5B1F882-8C3E-E548-A150-97972C8B401B}" srcOrd="3" destOrd="0" presId="urn:microsoft.com/office/officeart/2005/8/layout/vList2"/>
    <dgm:cxn modelId="{1B0C824C-211E-B045-9155-865BD73716AD}" type="presParOf" srcId="{037FB771-FFF6-9640-9C3C-75DCCC0E712E}" destId="{78D0BD05-1711-AE4D-91D3-C95B98402682}" srcOrd="4" destOrd="0" presId="urn:microsoft.com/office/officeart/2005/8/layout/vList2"/>
    <dgm:cxn modelId="{4BE5DD85-7BC0-E949-913F-5BF9C45D02AD}" type="presParOf" srcId="{037FB771-FFF6-9640-9C3C-75DCCC0E712E}" destId="{8360E503-F779-6647-AB5D-085BF5CB9DBC}" srcOrd="5" destOrd="0" presId="urn:microsoft.com/office/officeart/2005/8/layout/vList2"/>
    <dgm:cxn modelId="{DF8F5978-C7B8-3B44-8977-75663BB32714}" type="presParOf" srcId="{037FB771-FFF6-9640-9C3C-75DCCC0E712E}" destId="{7037B4F6-0511-AE47-A873-C50C7ED9E3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E854D3-9A09-42C4-9866-B79CD0383DA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D8833F1-9431-425A-B55E-90F08B354CA3}">
      <dgm:prSet/>
      <dgm:spPr>
        <a:solidFill>
          <a:srgbClr val="7030A0"/>
        </a:solidFill>
      </dgm:spPr>
      <dgm:t>
        <a:bodyPr/>
        <a:lstStyle/>
        <a:p>
          <a:pPr algn="ctr"/>
          <a:r>
            <a:rPr lang="en-IN" b="1" i="0" dirty="0">
              <a:latin typeface="Times New Roman" panose="02020603050405020304" pitchFamily="18" charset="0"/>
              <a:cs typeface="Times New Roman" panose="02020603050405020304" pitchFamily="18" charset="0"/>
            </a:rPr>
            <a:t>Modernist playwrights explored a wide range of political and social issues in their work, including:</a:t>
          </a:r>
          <a:endParaRPr lang="en-US" b="1" dirty="0">
            <a:latin typeface="Times New Roman" panose="02020603050405020304" pitchFamily="18" charset="0"/>
            <a:cs typeface="Times New Roman" panose="02020603050405020304" pitchFamily="18" charset="0"/>
          </a:endParaRPr>
        </a:p>
      </dgm:t>
    </dgm:pt>
    <dgm:pt modelId="{317BF3BC-45C8-4B50-B21F-A9304BB2DC4C}" type="parTrans" cxnId="{ABB9EFB8-DFB0-45D6-82A5-F590951913AD}">
      <dgm:prSet/>
      <dgm:spPr/>
      <dgm:t>
        <a:bodyPr/>
        <a:lstStyle/>
        <a:p>
          <a:endParaRPr lang="en-US"/>
        </a:p>
      </dgm:t>
    </dgm:pt>
    <dgm:pt modelId="{E9628B85-98C8-4AA8-9A79-FFA9555A8B5E}" type="sibTrans" cxnId="{ABB9EFB8-DFB0-45D6-82A5-F590951913AD}">
      <dgm:prSet/>
      <dgm:spPr/>
      <dgm:t>
        <a:bodyPr/>
        <a:lstStyle/>
        <a:p>
          <a:endParaRPr lang="en-US"/>
        </a:p>
      </dgm:t>
    </dgm:pt>
    <dgm:pt modelId="{90B6C15D-4B96-4B28-A3B5-5FFEA004E12E}">
      <dgm:prSet/>
      <dgm:spPr>
        <a:solidFill>
          <a:srgbClr val="002060"/>
        </a:solidFill>
      </dgm:spPr>
      <dgm:t>
        <a:bodyPr/>
        <a:lstStyle/>
        <a:p>
          <a:pPr algn="ctr"/>
          <a:r>
            <a:rPr lang="en-IN" b="0" i="0" dirty="0">
              <a:latin typeface="Times New Roman" panose="02020603050405020304" pitchFamily="18" charset="0"/>
              <a:cs typeface="Times New Roman" panose="02020603050405020304" pitchFamily="18" charset="0"/>
            </a:rPr>
            <a:t>War and violence: Modernist playwrights such as Bertolt Brecht and Samuel Beckett wrote plays that explored the horrors of war and the senseless violence of the modern world.</a:t>
          </a:r>
          <a:endParaRPr lang="en-US" dirty="0">
            <a:latin typeface="Times New Roman" panose="02020603050405020304" pitchFamily="18" charset="0"/>
            <a:cs typeface="Times New Roman" panose="02020603050405020304" pitchFamily="18" charset="0"/>
          </a:endParaRPr>
        </a:p>
      </dgm:t>
    </dgm:pt>
    <dgm:pt modelId="{ED0B1D6D-40FD-4688-92F9-7ABF7D8B5843}" type="parTrans" cxnId="{B36F842F-2906-4002-9AA9-55DA698150EE}">
      <dgm:prSet/>
      <dgm:spPr/>
      <dgm:t>
        <a:bodyPr/>
        <a:lstStyle/>
        <a:p>
          <a:endParaRPr lang="en-US"/>
        </a:p>
      </dgm:t>
    </dgm:pt>
    <dgm:pt modelId="{57E4E78D-0502-4105-AB5D-5F165082F4E8}" type="sibTrans" cxnId="{B36F842F-2906-4002-9AA9-55DA698150EE}">
      <dgm:prSet/>
      <dgm:spPr/>
      <dgm:t>
        <a:bodyPr/>
        <a:lstStyle/>
        <a:p>
          <a:endParaRPr lang="en-US"/>
        </a:p>
      </dgm:t>
    </dgm:pt>
    <dgm:pt modelId="{D007D560-6720-4687-AC7D-C7624F0FDB90}">
      <dgm:prSet/>
      <dgm:spPr/>
      <dgm:t>
        <a:bodyPr/>
        <a:lstStyle/>
        <a:p>
          <a:pPr algn="just"/>
          <a:r>
            <a:rPr lang="en-IN" b="0" i="0" dirty="0">
              <a:latin typeface="Times New Roman" panose="02020603050405020304" pitchFamily="18" charset="0"/>
              <a:cs typeface="Times New Roman" panose="02020603050405020304" pitchFamily="18" charset="0"/>
            </a:rPr>
            <a:t>Social inequality: Modernist playwrights such as George Bernard Shaw and Eugene Ionesco wrote plays that satirized the class system and exposed the hypocrisy of the upper class.</a:t>
          </a:r>
          <a:endParaRPr lang="en-US" dirty="0">
            <a:latin typeface="Times New Roman" panose="02020603050405020304" pitchFamily="18" charset="0"/>
            <a:cs typeface="Times New Roman" panose="02020603050405020304" pitchFamily="18" charset="0"/>
          </a:endParaRPr>
        </a:p>
      </dgm:t>
    </dgm:pt>
    <dgm:pt modelId="{E1F19883-1A9D-48D0-B39B-53041F0B9F3E}" type="parTrans" cxnId="{AE730E58-005B-461B-BE07-03B52CE7269A}">
      <dgm:prSet/>
      <dgm:spPr/>
      <dgm:t>
        <a:bodyPr/>
        <a:lstStyle/>
        <a:p>
          <a:endParaRPr lang="en-US"/>
        </a:p>
      </dgm:t>
    </dgm:pt>
    <dgm:pt modelId="{D6A6C328-F817-401A-8495-4307592E9C4F}" type="sibTrans" cxnId="{AE730E58-005B-461B-BE07-03B52CE7269A}">
      <dgm:prSet/>
      <dgm:spPr/>
      <dgm:t>
        <a:bodyPr/>
        <a:lstStyle/>
        <a:p>
          <a:endParaRPr lang="en-US"/>
        </a:p>
      </dgm:t>
    </dgm:pt>
    <dgm:pt modelId="{7747AB05-4682-604F-A964-3F2E595EEDF1}" type="pres">
      <dgm:prSet presAssocID="{B7E854D3-9A09-42C4-9866-B79CD0383DAA}" presName="linear" presStyleCnt="0">
        <dgm:presLayoutVars>
          <dgm:animLvl val="lvl"/>
          <dgm:resizeHandles val="exact"/>
        </dgm:presLayoutVars>
      </dgm:prSet>
      <dgm:spPr/>
    </dgm:pt>
    <dgm:pt modelId="{13225EC8-02D3-B34F-88D7-E73036D31226}" type="pres">
      <dgm:prSet presAssocID="{4D8833F1-9431-425A-B55E-90F08B354CA3}" presName="parentText" presStyleLbl="node1" presStyleIdx="0" presStyleCnt="3">
        <dgm:presLayoutVars>
          <dgm:chMax val="0"/>
          <dgm:bulletEnabled val="1"/>
        </dgm:presLayoutVars>
      </dgm:prSet>
      <dgm:spPr/>
    </dgm:pt>
    <dgm:pt modelId="{F40E8DB6-B70D-164E-986D-8F7D2633E1B6}" type="pres">
      <dgm:prSet presAssocID="{E9628B85-98C8-4AA8-9A79-FFA9555A8B5E}" presName="spacer" presStyleCnt="0"/>
      <dgm:spPr/>
    </dgm:pt>
    <dgm:pt modelId="{A2DEAFAC-63EB-8646-BC9C-35E70D113BCF}" type="pres">
      <dgm:prSet presAssocID="{90B6C15D-4B96-4B28-A3B5-5FFEA004E12E}" presName="parentText" presStyleLbl="node1" presStyleIdx="1" presStyleCnt="3">
        <dgm:presLayoutVars>
          <dgm:chMax val="0"/>
          <dgm:bulletEnabled val="1"/>
        </dgm:presLayoutVars>
      </dgm:prSet>
      <dgm:spPr/>
    </dgm:pt>
    <dgm:pt modelId="{2988E1FC-A08A-1446-897B-24BFF282CE9C}" type="pres">
      <dgm:prSet presAssocID="{57E4E78D-0502-4105-AB5D-5F165082F4E8}" presName="spacer" presStyleCnt="0"/>
      <dgm:spPr/>
    </dgm:pt>
    <dgm:pt modelId="{60FBF97A-1E90-704F-8049-F8A15DEA4613}" type="pres">
      <dgm:prSet presAssocID="{D007D560-6720-4687-AC7D-C7624F0FDB90}" presName="parentText" presStyleLbl="node1" presStyleIdx="2" presStyleCnt="3">
        <dgm:presLayoutVars>
          <dgm:chMax val="0"/>
          <dgm:bulletEnabled val="1"/>
        </dgm:presLayoutVars>
      </dgm:prSet>
      <dgm:spPr/>
    </dgm:pt>
  </dgm:ptLst>
  <dgm:cxnLst>
    <dgm:cxn modelId="{6B77E00B-9011-3346-BB4A-79C0D28C9641}" type="presOf" srcId="{4D8833F1-9431-425A-B55E-90F08B354CA3}" destId="{13225EC8-02D3-B34F-88D7-E73036D31226}" srcOrd="0" destOrd="0" presId="urn:microsoft.com/office/officeart/2005/8/layout/vList2"/>
    <dgm:cxn modelId="{B36F842F-2906-4002-9AA9-55DA698150EE}" srcId="{B7E854D3-9A09-42C4-9866-B79CD0383DAA}" destId="{90B6C15D-4B96-4B28-A3B5-5FFEA004E12E}" srcOrd="1" destOrd="0" parTransId="{ED0B1D6D-40FD-4688-92F9-7ABF7D8B5843}" sibTransId="{57E4E78D-0502-4105-AB5D-5F165082F4E8}"/>
    <dgm:cxn modelId="{F0559038-08B4-A342-9798-4A147AFB422D}" type="presOf" srcId="{90B6C15D-4B96-4B28-A3B5-5FFEA004E12E}" destId="{A2DEAFAC-63EB-8646-BC9C-35E70D113BCF}" srcOrd="0" destOrd="0" presId="urn:microsoft.com/office/officeart/2005/8/layout/vList2"/>
    <dgm:cxn modelId="{103A0857-E727-914F-B689-7033F250AC2E}" type="presOf" srcId="{D007D560-6720-4687-AC7D-C7624F0FDB90}" destId="{60FBF97A-1E90-704F-8049-F8A15DEA4613}" srcOrd="0" destOrd="0" presId="urn:microsoft.com/office/officeart/2005/8/layout/vList2"/>
    <dgm:cxn modelId="{AE730E58-005B-461B-BE07-03B52CE7269A}" srcId="{B7E854D3-9A09-42C4-9866-B79CD0383DAA}" destId="{D007D560-6720-4687-AC7D-C7624F0FDB90}" srcOrd="2" destOrd="0" parTransId="{E1F19883-1A9D-48D0-B39B-53041F0B9F3E}" sibTransId="{D6A6C328-F817-401A-8495-4307592E9C4F}"/>
    <dgm:cxn modelId="{ABB9EFB8-DFB0-45D6-82A5-F590951913AD}" srcId="{B7E854D3-9A09-42C4-9866-B79CD0383DAA}" destId="{4D8833F1-9431-425A-B55E-90F08B354CA3}" srcOrd="0" destOrd="0" parTransId="{317BF3BC-45C8-4B50-B21F-A9304BB2DC4C}" sibTransId="{E9628B85-98C8-4AA8-9A79-FFA9555A8B5E}"/>
    <dgm:cxn modelId="{BFFF6ACC-7AB7-A04A-A17C-02F98AF9D4D9}" type="presOf" srcId="{B7E854D3-9A09-42C4-9866-B79CD0383DAA}" destId="{7747AB05-4682-604F-A964-3F2E595EEDF1}" srcOrd="0" destOrd="0" presId="urn:microsoft.com/office/officeart/2005/8/layout/vList2"/>
    <dgm:cxn modelId="{148DF6B4-601A-ED43-ACF3-F48D5A1D821C}" type="presParOf" srcId="{7747AB05-4682-604F-A964-3F2E595EEDF1}" destId="{13225EC8-02D3-B34F-88D7-E73036D31226}" srcOrd="0" destOrd="0" presId="urn:microsoft.com/office/officeart/2005/8/layout/vList2"/>
    <dgm:cxn modelId="{76E452CC-6966-2E45-8978-484BB0A1947F}" type="presParOf" srcId="{7747AB05-4682-604F-A964-3F2E595EEDF1}" destId="{F40E8DB6-B70D-164E-986D-8F7D2633E1B6}" srcOrd="1" destOrd="0" presId="urn:microsoft.com/office/officeart/2005/8/layout/vList2"/>
    <dgm:cxn modelId="{AF0C475B-672F-2340-B525-ABF8E3184DF0}" type="presParOf" srcId="{7747AB05-4682-604F-A964-3F2E595EEDF1}" destId="{A2DEAFAC-63EB-8646-BC9C-35E70D113BCF}" srcOrd="2" destOrd="0" presId="urn:microsoft.com/office/officeart/2005/8/layout/vList2"/>
    <dgm:cxn modelId="{3545F8B8-4392-DA43-9856-C6A543DF2363}" type="presParOf" srcId="{7747AB05-4682-604F-A964-3F2E595EEDF1}" destId="{2988E1FC-A08A-1446-897B-24BFF282CE9C}" srcOrd="3" destOrd="0" presId="urn:microsoft.com/office/officeart/2005/8/layout/vList2"/>
    <dgm:cxn modelId="{BDC926C7-52DB-364D-9090-49B545CB3940}" type="presParOf" srcId="{7747AB05-4682-604F-A964-3F2E595EEDF1}" destId="{60FBF97A-1E90-704F-8049-F8A15DEA461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470403-F639-4661-879A-FF4B165EEF5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186CEF-2159-42CC-A9C6-EAED66487D9E}">
      <dgm:prSet/>
      <dgm:spPr>
        <a:solidFill>
          <a:schemeClr val="tx2">
            <a:lumMod val="50000"/>
            <a:lumOff val="50000"/>
          </a:schemeClr>
        </a:solidFill>
      </dgm:spPr>
      <dgm:t>
        <a:bodyPr/>
        <a:lstStyle/>
        <a:p>
          <a:pPr algn="just"/>
          <a:r>
            <a:rPr lang="en-IN" b="0" i="0" dirty="0">
              <a:latin typeface="Times New Roman" panose="02020603050405020304" pitchFamily="18" charset="0"/>
              <a:cs typeface="Times New Roman" panose="02020603050405020304" pitchFamily="18" charset="0"/>
            </a:rPr>
            <a:t>The role of women in society: Modernist playwrights such as Virginia Woolf and T.S. Eliot wrote plays that </a:t>
          </a:r>
          <a:r>
            <a:rPr lang="en-IN" b="0" i="0" dirty="0">
              <a:solidFill>
                <a:schemeClr val="tx1"/>
              </a:solidFill>
              <a:highlight>
                <a:srgbClr val="00FF00"/>
              </a:highlight>
              <a:latin typeface="Times New Roman" panose="02020603050405020304" pitchFamily="18" charset="0"/>
              <a:cs typeface="Times New Roman" panose="02020603050405020304" pitchFamily="18" charset="0"/>
            </a:rPr>
            <a:t>challenged traditional gender roles</a:t>
          </a:r>
          <a:r>
            <a:rPr lang="en-IN" b="0" i="0" dirty="0">
              <a:latin typeface="Times New Roman" panose="02020603050405020304" pitchFamily="18" charset="0"/>
              <a:cs typeface="Times New Roman" panose="02020603050405020304" pitchFamily="18" charset="0"/>
            </a:rPr>
            <a:t> and </a:t>
          </a:r>
          <a:r>
            <a:rPr lang="en-IN" b="0" i="0" dirty="0">
              <a:solidFill>
                <a:schemeClr val="tx1"/>
              </a:solidFill>
              <a:highlight>
                <a:srgbClr val="FFFF00"/>
              </a:highlight>
              <a:latin typeface="Times New Roman" panose="02020603050405020304" pitchFamily="18" charset="0"/>
              <a:cs typeface="Times New Roman" panose="02020603050405020304" pitchFamily="18" charset="0"/>
            </a:rPr>
            <a:t>explored the experiences of women in a patriarchal society.</a:t>
          </a:r>
          <a:endParaRPr lang="en-US" dirty="0">
            <a:solidFill>
              <a:schemeClr val="tx1"/>
            </a:solidFill>
            <a:highlight>
              <a:srgbClr val="FFFF00"/>
            </a:highlight>
            <a:latin typeface="Times New Roman" panose="02020603050405020304" pitchFamily="18" charset="0"/>
            <a:cs typeface="Times New Roman" panose="02020603050405020304" pitchFamily="18" charset="0"/>
          </a:endParaRPr>
        </a:p>
      </dgm:t>
    </dgm:pt>
    <dgm:pt modelId="{A411C32A-B83E-4BBF-976A-05953307E2F5}" type="parTrans" cxnId="{EB9A6555-2056-45FD-89BF-D4A36DB1C4DB}">
      <dgm:prSet/>
      <dgm:spPr/>
      <dgm:t>
        <a:bodyPr/>
        <a:lstStyle/>
        <a:p>
          <a:endParaRPr lang="en-US"/>
        </a:p>
      </dgm:t>
    </dgm:pt>
    <dgm:pt modelId="{909CEAF1-9EE0-4811-ACD3-B614A1C7A9AA}" type="sibTrans" cxnId="{EB9A6555-2056-45FD-89BF-D4A36DB1C4DB}">
      <dgm:prSet/>
      <dgm:spPr/>
      <dgm:t>
        <a:bodyPr/>
        <a:lstStyle/>
        <a:p>
          <a:endParaRPr lang="en-US"/>
        </a:p>
      </dgm:t>
    </dgm:pt>
    <dgm:pt modelId="{C0AD549F-EE92-4A17-90B8-7AFD3709781C}">
      <dgm:prSet/>
      <dgm:spPr/>
      <dgm:t>
        <a:bodyPr/>
        <a:lstStyle/>
        <a:p>
          <a:pPr algn="just"/>
          <a:r>
            <a:rPr lang="en-IN" b="0" i="0" dirty="0">
              <a:latin typeface="Times New Roman" panose="02020603050405020304" pitchFamily="18" charset="0"/>
              <a:cs typeface="Times New Roman" panose="02020603050405020304" pitchFamily="18" charset="0"/>
            </a:rPr>
            <a:t>The nature of reality: Modernist playwrights such as Luigi Pirandello and Albert Camus wrote plays that questioned the nature of reality and the possibility of objective knowledge.</a:t>
          </a:r>
          <a:endParaRPr lang="en-US" dirty="0">
            <a:latin typeface="Times New Roman" panose="02020603050405020304" pitchFamily="18" charset="0"/>
            <a:cs typeface="Times New Roman" panose="02020603050405020304" pitchFamily="18" charset="0"/>
          </a:endParaRPr>
        </a:p>
      </dgm:t>
    </dgm:pt>
    <dgm:pt modelId="{DFB9F914-AF66-410A-9509-2E25B4D16448}" type="parTrans" cxnId="{967C0109-21E1-4F28-84C5-A7AB5C5551BF}">
      <dgm:prSet/>
      <dgm:spPr/>
      <dgm:t>
        <a:bodyPr/>
        <a:lstStyle/>
        <a:p>
          <a:endParaRPr lang="en-US"/>
        </a:p>
      </dgm:t>
    </dgm:pt>
    <dgm:pt modelId="{23E9E12C-548C-4AE0-A487-D9B2669A328A}" type="sibTrans" cxnId="{967C0109-21E1-4F28-84C5-A7AB5C5551BF}">
      <dgm:prSet/>
      <dgm:spPr/>
      <dgm:t>
        <a:bodyPr/>
        <a:lstStyle/>
        <a:p>
          <a:endParaRPr lang="en-US"/>
        </a:p>
      </dgm:t>
    </dgm:pt>
    <dgm:pt modelId="{C97BB4C5-09BB-8F4D-B591-3AEF80786CBF}" type="pres">
      <dgm:prSet presAssocID="{CF470403-F639-4661-879A-FF4B165EEF58}" presName="linear" presStyleCnt="0">
        <dgm:presLayoutVars>
          <dgm:animLvl val="lvl"/>
          <dgm:resizeHandles val="exact"/>
        </dgm:presLayoutVars>
      </dgm:prSet>
      <dgm:spPr/>
    </dgm:pt>
    <dgm:pt modelId="{B560F175-3675-E345-AA63-B5DE16363A96}" type="pres">
      <dgm:prSet presAssocID="{68186CEF-2159-42CC-A9C6-EAED66487D9E}" presName="parentText" presStyleLbl="node1" presStyleIdx="0" presStyleCnt="2">
        <dgm:presLayoutVars>
          <dgm:chMax val="0"/>
          <dgm:bulletEnabled val="1"/>
        </dgm:presLayoutVars>
      </dgm:prSet>
      <dgm:spPr/>
    </dgm:pt>
    <dgm:pt modelId="{093EE999-EB15-7F45-A423-4EBDAE667FB2}" type="pres">
      <dgm:prSet presAssocID="{909CEAF1-9EE0-4811-ACD3-B614A1C7A9AA}" presName="spacer" presStyleCnt="0"/>
      <dgm:spPr/>
    </dgm:pt>
    <dgm:pt modelId="{3A289170-13B5-824B-83EA-AB434561E47C}" type="pres">
      <dgm:prSet presAssocID="{C0AD549F-EE92-4A17-90B8-7AFD3709781C}" presName="parentText" presStyleLbl="node1" presStyleIdx="1" presStyleCnt="2">
        <dgm:presLayoutVars>
          <dgm:chMax val="0"/>
          <dgm:bulletEnabled val="1"/>
        </dgm:presLayoutVars>
      </dgm:prSet>
      <dgm:spPr/>
    </dgm:pt>
  </dgm:ptLst>
  <dgm:cxnLst>
    <dgm:cxn modelId="{967C0109-21E1-4F28-84C5-A7AB5C5551BF}" srcId="{CF470403-F639-4661-879A-FF4B165EEF58}" destId="{C0AD549F-EE92-4A17-90B8-7AFD3709781C}" srcOrd="1" destOrd="0" parTransId="{DFB9F914-AF66-410A-9509-2E25B4D16448}" sibTransId="{23E9E12C-548C-4AE0-A487-D9B2669A328A}"/>
    <dgm:cxn modelId="{47E55D3E-86B4-4E4D-90C1-D710CE3EDF69}" type="presOf" srcId="{68186CEF-2159-42CC-A9C6-EAED66487D9E}" destId="{B560F175-3675-E345-AA63-B5DE16363A96}" srcOrd="0" destOrd="0" presId="urn:microsoft.com/office/officeart/2005/8/layout/vList2"/>
    <dgm:cxn modelId="{EB9A6555-2056-45FD-89BF-D4A36DB1C4DB}" srcId="{CF470403-F639-4661-879A-FF4B165EEF58}" destId="{68186CEF-2159-42CC-A9C6-EAED66487D9E}" srcOrd="0" destOrd="0" parTransId="{A411C32A-B83E-4BBF-976A-05953307E2F5}" sibTransId="{909CEAF1-9EE0-4811-ACD3-B614A1C7A9AA}"/>
    <dgm:cxn modelId="{3E989479-8574-B742-92F8-A8282FEC3373}" type="presOf" srcId="{C0AD549F-EE92-4A17-90B8-7AFD3709781C}" destId="{3A289170-13B5-824B-83EA-AB434561E47C}" srcOrd="0" destOrd="0" presId="urn:microsoft.com/office/officeart/2005/8/layout/vList2"/>
    <dgm:cxn modelId="{E9A06CD3-9924-7D4B-9D0A-055AA0302D56}" type="presOf" srcId="{CF470403-F639-4661-879A-FF4B165EEF58}" destId="{C97BB4C5-09BB-8F4D-B591-3AEF80786CBF}" srcOrd="0" destOrd="0" presId="urn:microsoft.com/office/officeart/2005/8/layout/vList2"/>
    <dgm:cxn modelId="{A78FA16F-3728-A84A-A7D9-BCE8C3CC1E1F}" type="presParOf" srcId="{C97BB4C5-09BB-8F4D-B591-3AEF80786CBF}" destId="{B560F175-3675-E345-AA63-B5DE16363A96}" srcOrd="0" destOrd="0" presId="urn:microsoft.com/office/officeart/2005/8/layout/vList2"/>
    <dgm:cxn modelId="{809CF375-CF8A-D04E-854C-9917686C6F26}" type="presParOf" srcId="{C97BB4C5-09BB-8F4D-B591-3AEF80786CBF}" destId="{093EE999-EB15-7F45-A423-4EBDAE667FB2}" srcOrd="1" destOrd="0" presId="urn:microsoft.com/office/officeart/2005/8/layout/vList2"/>
    <dgm:cxn modelId="{7CD7E988-01EF-DC4F-B684-9D64DD55E26D}" type="presParOf" srcId="{C97BB4C5-09BB-8F4D-B591-3AEF80786CBF}" destId="{3A289170-13B5-824B-83EA-AB434561E47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F3F99C-999A-48F9-A2D7-F73A3F3CD6E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85067945-F20C-427D-B943-5FCBE213FE98}">
      <dgm:prSet custT="1"/>
      <dgm:spPr>
        <a:solidFill>
          <a:schemeClr val="accent1"/>
        </a:solidFill>
      </dgm:spPr>
      <dgm:t>
        <a:bodyPr/>
        <a:lstStyle/>
        <a:p>
          <a:r>
            <a:rPr lang="en-IN" sz="2800" b="0" i="0" dirty="0">
              <a:latin typeface="Times New Roman" panose="02020603050405020304" pitchFamily="18" charset="0"/>
              <a:cs typeface="Times New Roman" panose="02020603050405020304" pitchFamily="18" charset="0"/>
            </a:rPr>
            <a:t>George Bernard Shaw's: </a:t>
          </a:r>
          <a:r>
            <a:rPr lang="en-IN" sz="2800" b="0" i="1" dirty="0">
              <a:latin typeface="Times New Roman" panose="02020603050405020304" pitchFamily="18" charset="0"/>
              <a:cs typeface="Times New Roman" panose="02020603050405020304" pitchFamily="18" charset="0"/>
            </a:rPr>
            <a:t>Major Barbara</a:t>
          </a:r>
          <a:r>
            <a:rPr lang="en-IN" sz="2800" b="0" i="0" dirty="0">
              <a:latin typeface="Times New Roman" panose="02020603050405020304" pitchFamily="18" charset="0"/>
              <a:cs typeface="Times New Roman" panose="02020603050405020304" pitchFamily="18" charset="0"/>
            </a:rPr>
            <a:t> (1905) and </a:t>
          </a:r>
          <a:r>
            <a:rPr lang="en-IN" sz="2800" b="0" i="1" dirty="0">
              <a:latin typeface="Times New Roman" panose="02020603050405020304" pitchFamily="18" charset="0"/>
              <a:cs typeface="Times New Roman" panose="02020603050405020304" pitchFamily="18" charset="0"/>
            </a:rPr>
            <a:t>Pygmalion</a:t>
          </a:r>
          <a:r>
            <a:rPr lang="en-IN" sz="2800" b="0" i="0" dirty="0">
              <a:latin typeface="Times New Roman" panose="02020603050405020304" pitchFamily="18" charset="0"/>
              <a:cs typeface="Times New Roman" panose="02020603050405020304" pitchFamily="18" charset="0"/>
            </a:rPr>
            <a:t> (1912)</a:t>
          </a:r>
          <a:endParaRPr lang="en-US" sz="2800" dirty="0">
            <a:latin typeface="Times New Roman" panose="02020603050405020304" pitchFamily="18" charset="0"/>
            <a:cs typeface="Times New Roman" panose="02020603050405020304" pitchFamily="18" charset="0"/>
          </a:endParaRPr>
        </a:p>
      </dgm:t>
    </dgm:pt>
    <dgm:pt modelId="{8E153C05-58C1-4CDD-A835-EE0405C692C6}" type="parTrans" cxnId="{6AD6F6CD-B1DE-4CF2-8D91-F3A55A0E91D3}">
      <dgm:prSet/>
      <dgm:spPr/>
      <dgm:t>
        <a:bodyPr/>
        <a:lstStyle/>
        <a:p>
          <a:endParaRPr lang="en-US"/>
        </a:p>
      </dgm:t>
    </dgm:pt>
    <dgm:pt modelId="{F9FE910B-2653-47E6-B427-1E129DA92384}" type="sibTrans" cxnId="{6AD6F6CD-B1DE-4CF2-8D91-F3A55A0E91D3}">
      <dgm:prSet/>
      <dgm:spPr/>
      <dgm:t>
        <a:bodyPr/>
        <a:lstStyle/>
        <a:p>
          <a:endParaRPr lang="en-US"/>
        </a:p>
      </dgm:t>
    </dgm:pt>
    <dgm:pt modelId="{7B6DC3FE-B90A-4836-AF3C-77EE08E609C3}">
      <dgm:prSet custT="1"/>
      <dgm:spPr>
        <a:solidFill>
          <a:schemeClr val="accent2">
            <a:lumMod val="40000"/>
            <a:lumOff val="60000"/>
          </a:schemeClr>
        </a:solidFill>
      </dgm:spPr>
      <dgm:t>
        <a:bodyPr/>
        <a:lstStyle/>
        <a:p>
          <a:r>
            <a:rPr lang="en-IN" sz="2400" b="1" i="0" dirty="0">
              <a:solidFill>
                <a:schemeClr val="tx1"/>
              </a:solidFill>
              <a:latin typeface="Times New Roman" panose="02020603050405020304" pitchFamily="18" charset="0"/>
              <a:cs typeface="Times New Roman" panose="02020603050405020304" pitchFamily="18" charset="0"/>
            </a:rPr>
            <a:t>Bertolt Brecht's: </a:t>
          </a:r>
          <a:r>
            <a:rPr lang="en-IN" sz="2400" b="1" i="1" dirty="0">
              <a:solidFill>
                <a:schemeClr val="tx1"/>
              </a:solidFill>
              <a:latin typeface="Times New Roman" panose="02020603050405020304" pitchFamily="18" charset="0"/>
              <a:cs typeface="Times New Roman" panose="02020603050405020304" pitchFamily="18" charset="0"/>
            </a:rPr>
            <a:t>Mother Courage and Her Children</a:t>
          </a:r>
          <a:r>
            <a:rPr lang="en-IN" sz="2400" b="1" i="0" dirty="0">
              <a:solidFill>
                <a:schemeClr val="tx1"/>
              </a:solidFill>
              <a:latin typeface="Times New Roman" panose="02020603050405020304" pitchFamily="18" charset="0"/>
              <a:cs typeface="Times New Roman" panose="02020603050405020304" pitchFamily="18" charset="0"/>
            </a:rPr>
            <a:t> (1939) and </a:t>
          </a:r>
          <a:r>
            <a:rPr lang="en-IN" sz="2400" b="1" i="1" dirty="0">
              <a:solidFill>
                <a:schemeClr val="tx1"/>
              </a:solidFill>
              <a:latin typeface="Times New Roman" panose="02020603050405020304" pitchFamily="18" charset="0"/>
              <a:cs typeface="Times New Roman" panose="02020603050405020304" pitchFamily="18" charset="0"/>
            </a:rPr>
            <a:t>The Caucasian Chalk Circle</a:t>
          </a:r>
          <a:r>
            <a:rPr lang="en-IN" sz="2400" b="1" i="0" dirty="0">
              <a:solidFill>
                <a:schemeClr val="tx1"/>
              </a:solidFill>
              <a:latin typeface="Times New Roman" panose="02020603050405020304" pitchFamily="18" charset="0"/>
              <a:cs typeface="Times New Roman" panose="02020603050405020304" pitchFamily="18" charset="0"/>
            </a:rPr>
            <a:t> (1948)</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CBB5F935-AB38-4232-B205-B17B418E007B}" type="parTrans" cxnId="{55B083B8-1F11-466C-A988-B8B1DCE26873}">
      <dgm:prSet/>
      <dgm:spPr/>
      <dgm:t>
        <a:bodyPr/>
        <a:lstStyle/>
        <a:p>
          <a:endParaRPr lang="en-US"/>
        </a:p>
      </dgm:t>
    </dgm:pt>
    <dgm:pt modelId="{0B134E0E-FE78-464F-A907-C5EC0BABCB25}" type="sibTrans" cxnId="{55B083B8-1F11-466C-A988-B8B1DCE26873}">
      <dgm:prSet/>
      <dgm:spPr/>
      <dgm:t>
        <a:bodyPr/>
        <a:lstStyle/>
        <a:p>
          <a:endParaRPr lang="en-US"/>
        </a:p>
      </dgm:t>
    </dgm:pt>
    <dgm:pt modelId="{E20C4459-5106-4ABE-9AEE-38E02216669B}">
      <dgm:prSet custT="1"/>
      <dgm:spPr/>
      <dgm:t>
        <a:bodyPr/>
        <a:lstStyle/>
        <a:p>
          <a:r>
            <a:rPr lang="en-IN" sz="2800" b="0" i="0" dirty="0">
              <a:latin typeface="Times New Roman" panose="02020603050405020304" pitchFamily="18" charset="0"/>
              <a:cs typeface="Times New Roman" panose="02020603050405020304" pitchFamily="18" charset="0"/>
            </a:rPr>
            <a:t>Samuel Beckett's: </a:t>
          </a:r>
          <a:r>
            <a:rPr lang="en-IN" sz="2800" b="0" i="1" dirty="0">
              <a:latin typeface="Times New Roman" panose="02020603050405020304" pitchFamily="18" charset="0"/>
              <a:cs typeface="Times New Roman" panose="02020603050405020304" pitchFamily="18" charset="0"/>
            </a:rPr>
            <a:t>Waiting for Godot</a:t>
          </a:r>
          <a:r>
            <a:rPr lang="en-IN" sz="2800" b="0" i="0" dirty="0">
              <a:latin typeface="Times New Roman" panose="02020603050405020304" pitchFamily="18" charset="0"/>
              <a:cs typeface="Times New Roman" panose="02020603050405020304" pitchFamily="18" charset="0"/>
            </a:rPr>
            <a:t> (1953) and </a:t>
          </a:r>
          <a:r>
            <a:rPr lang="en-IN" sz="2800" b="0" i="1" dirty="0">
              <a:latin typeface="Times New Roman" panose="02020603050405020304" pitchFamily="18" charset="0"/>
              <a:cs typeface="Times New Roman" panose="02020603050405020304" pitchFamily="18" charset="0"/>
            </a:rPr>
            <a:t>Endgame</a:t>
          </a:r>
          <a:r>
            <a:rPr lang="en-IN" sz="2800" b="0" i="0" dirty="0">
              <a:latin typeface="Times New Roman" panose="02020603050405020304" pitchFamily="18" charset="0"/>
              <a:cs typeface="Times New Roman" panose="02020603050405020304" pitchFamily="18" charset="0"/>
            </a:rPr>
            <a:t> (1957)</a:t>
          </a:r>
          <a:endParaRPr lang="en-US" sz="2800" dirty="0">
            <a:latin typeface="Times New Roman" panose="02020603050405020304" pitchFamily="18" charset="0"/>
            <a:cs typeface="Times New Roman" panose="02020603050405020304" pitchFamily="18" charset="0"/>
          </a:endParaRPr>
        </a:p>
      </dgm:t>
    </dgm:pt>
    <dgm:pt modelId="{E79AF15B-2F84-4F38-975E-9E24BA400C91}" type="parTrans" cxnId="{5EF39DE5-9ECC-4992-823D-BCB6D0FA4854}">
      <dgm:prSet/>
      <dgm:spPr/>
      <dgm:t>
        <a:bodyPr/>
        <a:lstStyle/>
        <a:p>
          <a:endParaRPr lang="en-US"/>
        </a:p>
      </dgm:t>
    </dgm:pt>
    <dgm:pt modelId="{30092CBD-A64A-44C4-B0E6-65EA0AB1C026}" type="sibTrans" cxnId="{5EF39DE5-9ECC-4992-823D-BCB6D0FA4854}">
      <dgm:prSet/>
      <dgm:spPr/>
      <dgm:t>
        <a:bodyPr/>
        <a:lstStyle/>
        <a:p>
          <a:endParaRPr lang="en-US"/>
        </a:p>
      </dgm:t>
    </dgm:pt>
    <dgm:pt modelId="{EC570635-22A2-4982-8AB3-3C6A756FB54B}">
      <dgm:prSet custT="1"/>
      <dgm:spPr>
        <a:solidFill>
          <a:srgbClr val="002060"/>
        </a:solidFill>
      </dgm:spPr>
      <dgm:t>
        <a:bodyPr/>
        <a:lstStyle/>
        <a:p>
          <a:r>
            <a:rPr lang="en-IN" sz="3200" b="0" i="0" dirty="0">
              <a:latin typeface="Times New Roman" panose="02020603050405020304" pitchFamily="18" charset="0"/>
              <a:cs typeface="Times New Roman" panose="02020603050405020304" pitchFamily="18" charset="0"/>
            </a:rPr>
            <a:t>Virginia Woolf's: </a:t>
          </a:r>
          <a:r>
            <a:rPr lang="en-IN" sz="3200" b="0" i="1" dirty="0">
              <a:latin typeface="Times New Roman" panose="02020603050405020304" pitchFamily="18" charset="0"/>
              <a:cs typeface="Times New Roman" panose="02020603050405020304" pitchFamily="18" charset="0"/>
            </a:rPr>
            <a:t>Orlando</a:t>
          </a:r>
          <a:r>
            <a:rPr lang="en-IN" sz="3200" b="0" i="0" dirty="0">
              <a:latin typeface="Times New Roman" panose="02020603050405020304" pitchFamily="18" charset="0"/>
              <a:cs typeface="Times New Roman" panose="02020603050405020304" pitchFamily="18" charset="0"/>
            </a:rPr>
            <a:t> (1932) and </a:t>
          </a:r>
          <a:r>
            <a:rPr lang="en-IN" sz="3200" b="0" i="1" dirty="0">
              <a:latin typeface="Times New Roman" panose="02020603050405020304" pitchFamily="18" charset="0"/>
              <a:cs typeface="Times New Roman" panose="02020603050405020304" pitchFamily="18" charset="0"/>
            </a:rPr>
            <a:t>The Waves</a:t>
          </a:r>
          <a:r>
            <a:rPr lang="en-IN" sz="3200" b="0" i="0" dirty="0">
              <a:latin typeface="Times New Roman" panose="02020603050405020304" pitchFamily="18" charset="0"/>
              <a:cs typeface="Times New Roman" panose="02020603050405020304" pitchFamily="18" charset="0"/>
            </a:rPr>
            <a:t> (1931)</a:t>
          </a:r>
          <a:endParaRPr lang="en-US" sz="3200" dirty="0">
            <a:latin typeface="Times New Roman" panose="02020603050405020304" pitchFamily="18" charset="0"/>
            <a:cs typeface="Times New Roman" panose="02020603050405020304" pitchFamily="18" charset="0"/>
          </a:endParaRPr>
        </a:p>
      </dgm:t>
    </dgm:pt>
    <dgm:pt modelId="{76F7FC44-1A02-4558-B0FB-99315AEB478C}" type="parTrans" cxnId="{97B72A9E-9AEF-434A-9329-97CE009EEE1F}">
      <dgm:prSet/>
      <dgm:spPr/>
      <dgm:t>
        <a:bodyPr/>
        <a:lstStyle/>
        <a:p>
          <a:endParaRPr lang="en-US"/>
        </a:p>
      </dgm:t>
    </dgm:pt>
    <dgm:pt modelId="{E3D2D242-EB93-42DD-9706-68A5F0D760A6}" type="sibTrans" cxnId="{97B72A9E-9AEF-434A-9329-97CE009EEE1F}">
      <dgm:prSet/>
      <dgm:spPr/>
      <dgm:t>
        <a:bodyPr/>
        <a:lstStyle/>
        <a:p>
          <a:endParaRPr lang="en-US"/>
        </a:p>
      </dgm:t>
    </dgm:pt>
    <dgm:pt modelId="{487BE52B-21CD-40AE-8475-8E746C11F9D5}">
      <dgm:prSet custT="1"/>
      <dgm:spPr>
        <a:solidFill>
          <a:schemeClr val="accent2">
            <a:lumMod val="20000"/>
            <a:lumOff val="80000"/>
          </a:schemeClr>
        </a:solidFill>
      </dgm:spPr>
      <dgm:t>
        <a:bodyPr/>
        <a:lstStyle/>
        <a:p>
          <a:r>
            <a:rPr lang="en-IN" sz="2400" b="1" i="0" dirty="0">
              <a:solidFill>
                <a:schemeClr val="tx1"/>
              </a:solidFill>
              <a:latin typeface="Times New Roman" panose="02020603050405020304" pitchFamily="18" charset="0"/>
              <a:cs typeface="Times New Roman" panose="02020603050405020304" pitchFamily="18" charset="0"/>
            </a:rPr>
            <a:t>T.S. Eliot's: </a:t>
          </a:r>
          <a:r>
            <a:rPr lang="en-IN" sz="2400" b="1" i="1" dirty="0">
              <a:solidFill>
                <a:schemeClr val="tx1"/>
              </a:solidFill>
              <a:latin typeface="Times New Roman" panose="02020603050405020304" pitchFamily="18" charset="0"/>
              <a:cs typeface="Times New Roman" panose="02020603050405020304" pitchFamily="18" charset="0"/>
            </a:rPr>
            <a:t>Sweeney Agonistes</a:t>
          </a:r>
          <a:r>
            <a:rPr lang="en-IN" sz="2400" b="1" i="0" dirty="0">
              <a:solidFill>
                <a:schemeClr val="tx1"/>
              </a:solidFill>
              <a:latin typeface="Times New Roman" panose="02020603050405020304" pitchFamily="18" charset="0"/>
              <a:cs typeface="Times New Roman" panose="02020603050405020304" pitchFamily="18" charset="0"/>
            </a:rPr>
            <a:t> (1926) and </a:t>
          </a:r>
          <a:r>
            <a:rPr lang="en-IN" sz="2400" b="1" i="1" dirty="0">
              <a:solidFill>
                <a:schemeClr val="tx1"/>
              </a:solidFill>
              <a:latin typeface="Times New Roman" panose="02020603050405020304" pitchFamily="18" charset="0"/>
              <a:cs typeface="Times New Roman" panose="02020603050405020304" pitchFamily="18" charset="0"/>
            </a:rPr>
            <a:t>Murder in the Cathedral</a:t>
          </a:r>
          <a:r>
            <a:rPr lang="en-IN" sz="2400" b="1" i="0" dirty="0">
              <a:solidFill>
                <a:schemeClr val="tx1"/>
              </a:solidFill>
              <a:latin typeface="Times New Roman" panose="02020603050405020304" pitchFamily="18" charset="0"/>
              <a:cs typeface="Times New Roman" panose="02020603050405020304" pitchFamily="18" charset="0"/>
            </a:rPr>
            <a:t> (1935)</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8520FA71-0871-46B9-BE70-E856448E7ECD}" type="parTrans" cxnId="{3662EF8C-BABE-4238-8AAD-BABA3DC8EB24}">
      <dgm:prSet/>
      <dgm:spPr/>
      <dgm:t>
        <a:bodyPr/>
        <a:lstStyle/>
        <a:p>
          <a:endParaRPr lang="en-US"/>
        </a:p>
      </dgm:t>
    </dgm:pt>
    <dgm:pt modelId="{00635906-0E1D-45ED-BB50-72AD78E9D82C}" type="sibTrans" cxnId="{3662EF8C-BABE-4238-8AAD-BABA3DC8EB24}">
      <dgm:prSet/>
      <dgm:spPr/>
      <dgm:t>
        <a:bodyPr/>
        <a:lstStyle/>
        <a:p>
          <a:endParaRPr lang="en-US"/>
        </a:p>
      </dgm:t>
    </dgm:pt>
    <dgm:pt modelId="{E8902C32-5DB6-4491-A997-8B965A4EF1D6}">
      <dgm:prSet/>
      <dgm:spPr>
        <a:solidFill>
          <a:srgbClr val="FFFF00"/>
        </a:solidFill>
      </dgm:spPr>
      <dgm:t>
        <a:bodyPr/>
        <a:lstStyle/>
        <a:p>
          <a:r>
            <a:rPr lang="en-IN" b="1" i="0" dirty="0">
              <a:solidFill>
                <a:schemeClr val="tx1"/>
              </a:solidFill>
              <a:latin typeface="Times New Roman" panose="02020603050405020304" pitchFamily="18" charset="0"/>
              <a:cs typeface="Times New Roman" panose="02020603050405020304" pitchFamily="18" charset="0"/>
            </a:rPr>
            <a:t>Luigi Pirandello's: </a:t>
          </a:r>
          <a:r>
            <a:rPr lang="en-IN" b="1" i="1" dirty="0">
              <a:solidFill>
                <a:schemeClr val="tx1"/>
              </a:solidFill>
              <a:latin typeface="Times New Roman" panose="02020603050405020304" pitchFamily="18" charset="0"/>
              <a:cs typeface="Times New Roman" panose="02020603050405020304" pitchFamily="18" charset="0"/>
            </a:rPr>
            <a:t>Six Characters in Search of an Author</a:t>
          </a:r>
          <a:r>
            <a:rPr lang="en-IN" b="1" i="0" dirty="0">
              <a:solidFill>
                <a:schemeClr val="tx1"/>
              </a:solidFill>
              <a:latin typeface="Times New Roman" panose="02020603050405020304" pitchFamily="18" charset="0"/>
              <a:cs typeface="Times New Roman" panose="02020603050405020304" pitchFamily="18" charset="0"/>
            </a:rPr>
            <a:t> (1921) and </a:t>
          </a:r>
          <a:r>
            <a:rPr lang="en-IN" b="1" i="1" dirty="0">
              <a:solidFill>
                <a:schemeClr val="tx1"/>
              </a:solidFill>
              <a:latin typeface="Times New Roman" panose="02020603050405020304" pitchFamily="18" charset="0"/>
              <a:cs typeface="Times New Roman" panose="02020603050405020304" pitchFamily="18" charset="0"/>
            </a:rPr>
            <a:t>Henry IV</a:t>
          </a:r>
          <a:r>
            <a:rPr lang="en-IN" b="1" i="0" dirty="0">
              <a:solidFill>
                <a:schemeClr val="tx1"/>
              </a:solidFill>
              <a:latin typeface="Times New Roman" panose="02020603050405020304" pitchFamily="18" charset="0"/>
              <a:cs typeface="Times New Roman" panose="02020603050405020304" pitchFamily="18" charset="0"/>
            </a:rPr>
            <a:t> (1922</a:t>
          </a:r>
          <a:r>
            <a:rPr lang="en-IN" b="0" i="0" dirty="0"/>
            <a:t>)</a:t>
          </a:r>
          <a:endParaRPr lang="en-US" dirty="0"/>
        </a:p>
      </dgm:t>
    </dgm:pt>
    <dgm:pt modelId="{212D95EB-C88F-4009-92B4-AB48704FF734}" type="parTrans" cxnId="{3D858E4E-117B-4D6A-986B-F3DE2693A3A9}">
      <dgm:prSet/>
      <dgm:spPr/>
      <dgm:t>
        <a:bodyPr/>
        <a:lstStyle/>
        <a:p>
          <a:endParaRPr lang="en-US"/>
        </a:p>
      </dgm:t>
    </dgm:pt>
    <dgm:pt modelId="{CD0C7DFE-B656-4A86-B622-D677863B6B8F}" type="sibTrans" cxnId="{3D858E4E-117B-4D6A-986B-F3DE2693A3A9}">
      <dgm:prSet/>
      <dgm:spPr/>
      <dgm:t>
        <a:bodyPr/>
        <a:lstStyle/>
        <a:p>
          <a:endParaRPr lang="en-US"/>
        </a:p>
      </dgm:t>
    </dgm:pt>
    <dgm:pt modelId="{FA9E89AA-1481-430E-ADB2-123CBCA6330E}">
      <dgm:prSet custT="1"/>
      <dgm:spPr/>
      <dgm:t>
        <a:bodyPr/>
        <a:lstStyle/>
        <a:p>
          <a:r>
            <a:rPr lang="en-IN" sz="2800" b="0" i="0" dirty="0">
              <a:latin typeface="Times New Roman" panose="02020603050405020304" pitchFamily="18" charset="0"/>
              <a:cs typeface="Times New Roman" panose="02020603050405020304" pitchFamily="18" charset="0"/>
            </a:rPr>
            <a:t>Albert Camus': </a:t>
          </a:r>
          <a:r>
            <a:rPr lang="en-IN" sz="2800" b="0" i="1" dirty="0">
              <a:latin typeface="Times New Roman" panose="02020603050405020304" pitchFamily="18" charset="0"/>
              <a:cs typeface="Times New Roman" panose="02020603050405020304" pitchFamily="18" charset="0"/>
            </a:rPr>
            <a:t>Caligula</a:t>
          </a:r>
          <a:r>
            <a:rPr lang="en-IN" sz="2800" b="0" i="0" dirty="0">
              <a:latin typeface="Times New Roman" panose="02020603050405020304" pitchFamily="18" charset="0"/>
              <a:cs typeface="Times New Roman" panose="02020603050405020304" pitchFamily="18" charset="0"/>
            </a:rPr>
            <a:t> (1945) and </a:t>
          </a:r>
          <a:r>
            <a:rPr lang="en-IN" sz="2800" b="0" i="1" dirty="0">
              <a:latin typeface="Times New Roman" panose="02020603050405020304" pitchFamily="18" charset="0"/>
              <a:cs typeface="Times New Roman" panose="02020603050405020304" pitchFamily="18" charset="0"/>
            </a:rPr>
            <a:t>The Plague</a:t>
          </a:r>
          <a:r>
            <a:rPr lang="en-IN" sz="2800" b="0" i="0" dirty="0">
              <a:latin typeface="Times New Roman" panose="02020603050405020304" pitchFamily="18" charset="0"/>
              <a:cs typeface="Times New Roman" panose="02020603050405020304" pitchFamily="18" charset="0"/>
            </a:rPr>
            <a:t> (1947)</a:t>
          </a:r>
          <a:endParaRPr lang="en-US" sz="2800" dirty="0">
            <a:latin typeface="Times New Roman" panose="02020603050405020304" pitchFamily="18" charset="0"/>
            <a:cs typeface="Times New Roman" panose="02020603050405020304" pitchFamily="18" charset="0"/>
          </a:endParaRPr>
        </a:p>
      </dgm:t>
    </dgm:pt>
    <dgm:pt modelId="{EC99D95A-94FC-4CC3-B0C5-BB2CBDDF9F58}" type="parTrans" cxnId="{1C02268C-8B97-461B-A8E8-1D6765DE35AB}">
      <dgm:prSet/>
      <dgm:spPr/>
      <dgm:t>
        <a:bodyPr/>
        <a:lstStyle/>
        <a:p>
          <a:endParaRPr lang="en-US"/>
        </a:p>
      </dgm:t>
    </dgm:pt>
    <dgm:pt modelId="{CB7B48EE-00D8-40D7-9757-DC0721EA7CD6}" type="sibTrans" cxnId="{1C02268C-8B97-461B-A8E8-1D6765DE35AB}">
      <dgm:prSet/>
      <dgm:spPr/>
      <dgm:t>
        <a:bodyPr/>
        <a:lstStyle/>
        <a:p>
          <a:endParaRPr lang="en-US"/>
        </a:p>
      </dgm:t>
    </dgm:pt>
    <dgm:pt modelId="{05FACC82-28F5-5143-8B1E-6E3BCA26FCEC}" type="pres">
      <dgm:prSet presAssocID="{6BF3F99C-999A-48F9-A2D7-F73A3F3CD6E3}" presName="diagram" presStyleCnt="0">
        <dgm:presLayoutVars>
          <dgm:dir/>
          <dgm:resizeHandles val="exact"/>
        </dgm:presLayoutVars>
      </dgm:prSet>
      <dgm:spPr/>
    </dgm:pt>
    <dgm:pt modelId="{E0318F07-0F0D-2D4C-9F27-879DC6CC61CB}" type="pres">
      <dgm:prSet presAssocID="{85067945-F20C-427D-B943-5FCBE213FE98}" presName="node" presStyleLbl="node1" presStyleIdx="0" presStyleCnt="7" custScaleY="215494">
        <dgm:presLayoutVars>
          <dgm:bulletEnabled val="1"/>
        </dgm:presLayoutVars>
      </dgm:prSet>
      <dgm:spPr/>
    </dgm:pt>
    <dgm:pt modelId="{691E628C-C25D-0E45-8F99-D900231EE821}" type="pres">
      <dgm:prSet presAssocID="{F9FE910B-2653-47E6-B427-1E129DA92384}" presName="sibTrans" presStyleCnt="0"/>
      <dgm:spPr/>
    </dgm:pt>
    <dgm:pt modelId="{38488723-F5EC-8548-AF30-8E020793A565}" type="pres">
      <dgm:prSet presAssocID="{7B6DC3FE-B90A-4836-AF3C-77EE08E609C3}" presName="node" presStyleLbl="node1" presStyleIdx="1" presStyleCnt="7" custScaleY="202555">
        <dgm:presLayoutVars>
          <dgm:bulletEnabled val="1"/>
        </dgm:presLayoutVars>
      </dgm:prSet>
      <dgm:spPr/>
    </dgm:pt>
    <dgm:pt modelId="{883E3B72-87FB-F246-A0A0-B98CB2B7AD18}" type="pres">
      <dgm:prSet presAssocID="{0B134E0E-FE78-464F-A907-C5EC0BABCB25}" presName="sibTrans" presStyleCnt="0"/>
      <dgm:spPr/>
    </dgm:pt>
    <dgm:pt modelId="{9902B292-196A-5543-8AF8-A62FBB3A4C04}" type="pres">
      <dgm:prSet presAssocID="{E20C4459-5106-4ABE-9AEE-38E02216669B}" presName="node" presStyleLbl="node1" presStyleIdx="2" presStyleCnt="7" custScaleY="196128">
        <dgm:presLayoutVars>
          <dgm:bulletEnabled val="1"/>
        </dgm:presLayoutVars>
      </dgm:prSet>
      <dgm:spPr/>
    </dgm:pt>
    <dgm:pt modelId="{D22220E3-3CB2-8747-97B3-CF9BEA21781F}" type="pres">
      <dgm:prSet presAssocID="{30092CBD-A64A-44C4-B0E6-65EA0AB1C026}" presName="sibTrans" presStyleCnt="0"/>
      <dgm:spPr/>
    </dgm:pt>
    <dgm:pt modelId="{ADD4ABEA-AFD0-9347-B8B3-54EA7CF27784}" type="pres">
      <dgm:prSet presAssocID="{EC570635-22A2-4982-8AB3-3C6A756FB54B}" presName="node" presStyleLbl="node1" presStyleIdx="3" presStyleCnt="7" custScaleY="190986">
        <dgm:presLayoutVars>
          <dgm:bulletEnabled val="1"/>
        </dgm:presLayoutVars>
      </dgm:prSet>
      <dgm:spPr/>
    </dgm:pt>
    <dgm:pt modelId="{6E32DCAF-5D96-124D-A534-C50C3BE81453}" type="pres">
      <dgm:prSet presAssocID="{E3D2D242-EB93-42DD-9706-68A5F0D760A6}" presName="sibTrans" presStyleCnt="0"/>
      <dgm:spPr/>
    </dgm:pt>
    <dgm:pt modelId="{B647FB22-EB93-E74F-865A-B23913889DF1}" type="pres">
      <dgm:prSet presAssocID="{487BE52B-21CD-40AE-8475-8E746C11F9D5}" presName="node" presStyleLbl="node1" presStyleIdx="4" presStyleCnt="7" custScaleX="145635">
        <dgm:presLayoutVars>
          <dgm:bulletEnabled val="1"/>
        </dgm:presLayoutVars>
      </dgm:prSet>
      <dgm:spPr/>
    </dgm:pt>
    <dgm:pt modelId="{D4525071-1747-D640-B3F7-32799D1EB48D}" type="pres">
      <dgm:prSet presAssocID="{00635906-0E1D-45ED-BB50-72AD78E9D82C}" presName="sibTrans" presStyleCnt="0"/>
      <dgm:spPr/>
    </dgm:pt>
    <dgm:pt modelId="{3159D69B-31F3-4243-9175-ACE7E97B30E4}" type="pres">
      <dgm:prSet presAssocID="{E8902C32-5DB6-4491-A997-8B965A4EF1D6}" presName="node" presStyleLbl="node1" presStyleIdx="5" presStyleCnt="7" custScaleX="111236">
        <dgm:presLayoutVars>
          <dgm:bulletEnabled val="1"/>
        </dgm:presLayoutVars>
      </dgm:prSet>
      <dgm:spPr/>
    </dgm:pt>
    <dgm:pt modelId="{7C54FB3A-4A47-C144-8DBF-650F1E05C05C}" type="pres">
      <dgm:prSet presAssocID="{CD0C7DFE-B656-4A86-B622-D677863B6B8F}" presName="sibTrans" presStyleCnt="0"/>
      <dgm:spPr/>
    </dgm:pt>
    <dgm:pt modelId="{AF86F691-1D2F-3747-8D01-3E1A1E4C0469}" type="pres">
      <dgm:prSet presAssocID="{FA9E89AA-1481-430E-ADB2-123CBCA6330E}" presName="node" presStyleLbl="node1" presStyleIdx="6" presStyleCnt="7" custScaleX="149772">
        <dgm:presLayoutVars>
          <dgm:bulletEnabled val="1"/>
        </dgm:presLayoutVars>
      </dgm:prSet>
      <dgm:spPr/>
    </dgm:pt>
  </dgm:ptLst>
  <dgm:cxnLst>
    <dgm:cxn modelId="{91C60E13-44E2-B74D-97DA-6A5CC83EBD60}" type="presOf" srcId="{FA9E89AA-1481-430E-ADB2-123CBCA6330E}" destId="{AF86F691-1D2F-3747-8D01-3E1A1E4C0469}" srcOrd="0" destOrd="0" presId="urn:microsoft.com/office/officeart/2005/8/layout/default"/>
    <dgm:cxn modelId="{3185811D-4810-C94B-AB87-66A86F4A81EA}" type="presOf" srcId="{EC570635-22A2-4982-8AB3-3C6A756FB54B}" destId="{ADD4ABEA-AFD0-9347-B8B3-54EA7CF27784}" srcOrd="0" destOrd="0" presId="urn:microsoft.com/office/officeart/2005/8/layout/default"/>
    <dgm:cxn modelId="{3D858E4E-117B-4D6A-986B-F3DE2693A3A9}" srcId="{6BF3F99C-999A-48F9-A2D7-F73A3F3CD6E3}" destId="{E8902C32-5DB6-4491-A997-8B965A4EF1D6}" srcOrd="5" destOrd="0" parTransId="{212D95EB-C88F-4009-92B4-AB48704FF734}" sibTransId="{CD0C7DFE-B656-4A86-B622-D677863B6B8F}"/>
    <dgm:cxn modelId="{C53A0154-0EFF-1344-9109-13C6969E5491}" type="presOf" srcId="{487BE52B-21CD-40AE-8475-8E746C11F9D5}" destId="{B647FB22-EB93-E74F-865A-B23913889DF1}" srcOrd="0" destOrd="0" presId="urn:microsoft.com/office/officeart/2005/8/layout/default"/>
    <dgm:cxn modelId="{B01AF461-D155-1646-A870-5A1242135B21}" type="presOf" srcId="{6BF3F99C-999A-48F9-A2D7-F73A3F3CD6E3}" destId="{05FACC82-28F5-5143-8B1E-6E3BCA26FCEC}" srcOrd="0" destOrd="0" presId="urn:microsoft.com/office/officeart/2005/8/layout/default"/>
    <dgm:cxn modelId="{1C02268C-8B97-461B-A8E8-1D6765DE35AB}" srcId="{6BF3F99C-999A-48F9-A2D7-F73A3F3CD6E3}" destId="{FA9E89AA-1481-430E-ADB2-123CBCA6330E}" srcOrd="6" destOrd="0" parTransId="{EC99D95A-94FC-4CC3-B0C5-BB2CBDDF9F58}" sibTransId="{CB7B48EE-00D8-40D7-9757-DC0721EA7CD6}"/>
    <dgm:cxn modelId="{3662EF8C-BABE-4238-8AAD-BABA3DC8EB24}" srcId="{6BF3F99C-999A-48F9-A2D7-F73A3F3CD6E3}" destId="{487BE52B-21CD-40AE-8475-8E746C11F9D5}" srcOrd="4" destOrd="0" parTransId="{8520FA71-0871-46B9-BE70-E856448E7ECD}" sibTransId="{00635906-0E1D-45ED-BB50-72AD78E9D82C}"/>
    <dgm:cxn modelId="{97B72A9E-9AEF-434A-9329-97CE009EEE1F}" srcId="{6BF3F99C-999A-48F9-A2D7-F73A3F3CD6E3}" destId="{EC570635-22A2-4982-8AB3-3C6A756FB54B}" srcOrd="3" destOrd="0" parTransId="{76F7FC44-1A02-4558-B0FB-99315AEB478C}" sibTransId="{E3D2D242-EB93-42DD-9706-68A5F0D760A6}"/>
    <dgm:cxn modelId="{55B083B8-1F11-466C-A988-B8B1DCE26873}" srcId="{6BF3F99C-999A-48F9-A2D7-F73A3F3CD6E3}" destId="{7B6DC3FE-B90A-4836-AF3C-77EE08E609C3}" srcOrd="1" destOrd="0" parTransId="{CBB5F935-AB38-4232-B205-B17B418E007B}" sibTransId="{0B134E0E-FE78-464F-A907-C5EC0BABCB25}"/>
    <dgm:cxn modelId="{784509C2-64A2-C242-8964-37E6DC22CEC3}" type="presOf" srcId="{E20C4459-5106-4ABE-9AEE-38E02216669B}" destId="{9902B292-196A-5543-8AF8-A62FBB3A4C04}" srcOrd="0" destOrd="0" presId="urn:microsoft.com/office/officeart/2005/8/layout/default"/>
    <dgm:cxn modelId="{FDE9BCC2-B044-594C-9FC7-5FE9EC8B5B91}" type="presOf" srcId="{7B6DC3FE-B90A-4836-AF3C-77EE08E609C3}" destId="{38488723-F5EC-8548-AF30-8E020793A565}" srcOrd="0" destOrd="0" presId="urn:microsoft.com/office/officeart/2005/8/layout/default"/>
    <dgm:cxn modelId="{2AC09ACB-8DC7-B74B-82A1-F126DDE05FBA}" type="presOf" srcId="{E8902C32-5DB6-4491-A997-8B965A4EF1D6}" destId="{3159D69B-31F3-4243-9175-ACE7E97B30E4}" srcOrd="0" destOrd="0" presId="urn:microsoft.com/office/officeart/2005/8/layout/default"/>
    <dgm:cxn modelId="{6AD6F6CD-B1DE-4CF2-8D91-F3A55A0E91D3}" srcId="{6BF3F99C-999A-48F9-A2D7-F73A3F3CD6E3}" destId="{85067945-F20C-427D-B943-5FCBE213FE98}" srcOrd="0" destOrd="0" parTransId="{8E153C05-58C1-4CDD-A835-EE0405C692C6}" sibTransId="{F9FE910B-2653-47E6-B427-1E129DA92384}"/>
    <dgm:cxn modelId="{EBC20AD5-330E-7D4C-9623-7FB384994796}" type="presOf" srcId="{85067945-F20C-427D-B943-5FCBE213FE98}" destId="{E0318F07-0F0D-2D4C-9F27-879DC6CC61CB}" srcOrd="0" destOrd="0" presId="urn:microsoft.com/office/officeart/2005/8/layout/default"/>
    <dgm:cxn modelId="{5EF39DE5-9ECC-4992-823D-BCB6D0FA4854}" srcId="{6BF3F99C-999A-48F9-A2D7-F73A3F3CD6E3}" destId="{E20C4459-5106-4ABE-9AEE-38E02216669B}" srcOrd="2" destOrd="0" parTransId="{E79AF15B-2F84-4F38-975E-9E24BA400C91}" sibTransId="{30092CBD-A64A-44C4-B0E6-65EA0AB1C026}"/>
    <dgm:cxn modelId="{2F99459E-1A40-EA42-A914-1CC5E2D4B729}" type="presParOf" srcId="{05FACC82-28F5-5143-8B1E-6E3BCA26FCEC}" destId="{E0318F07-0F0D-2D4C-9F27-879DC6CC61CB}" srcOrd="0" destOrd="0" presId="urn:microsoft.com/office/officeart/2005/8/layout/default"/>
    <dgm:cxn modelId="{6E468A1C-7ECB-9440-98B0-30564B9CE095}" type="presParOf" srcId="{05FACC82-28F5-5143-8B1E-6E3BCA26FCEC}" destId="{691E628C-C25D-0E45-8F99-D900231EE821}" srcOrd="1" destOrd="0" presId="urn:microsoft.com/office/officeart/2005/8/layout/default"/>
    <dgm:cxn modelId="{6CFB84D0-C77F-FF41-9F9F-5654D8CEDD6A}" type="presParOf" srcId="{05FACC82-28F5-5143-8B1E-6E3BCA26FCEC}" destId="{38488723-F5EC-8548-AF30-8E020793A565}" srcOrd="2" destOrd="0" presId="urn:microsoft.com/office/officeart/2005/8/layout/default"/>
    <dgm:cxn modelId="{43894C7C-5B5C-F545-8019-D659CC23EE75}" type="presParOf" srcId="{05FACC82-28F5-5143-8B1E-6E3BCA26FCEC}" destId="{883E3B72-87FB-F246-A0A0-B98CB2B7AD18}" srcOrd="3" destOrd="0" presId="urn:microsoft.com/office/officeart/2005/8/layout/default"/>
    <dgm:cxn modelId="{A6110763-0BB6-8E4E-9ABD-1EEF603520F4}" type="presParOf" srcId="{05FACC82-28F5-5143-8B1E-6E3BCA26FCEC}" destId="{9902B292-196A-5543-8AF8-A62FBB3A4C04}" srcOrd="4" destOrd="0" presId="urn:microsoft.com/office/officeart/2005/8/layout/default"/>
    <dgm:cxn modelId="{F437E45D-8DD2-5B4C-959A-0E4C4478B7FE}" type="presParOf" srcId="{05FACC82-28F5-5143-8B1E-6E3BCA26FCEC}" destId="{D22220E3-3CB2-8747-97B3-CF9BEA21781F}" srcOrd="5" destOrd="0" presId="urn:microsoft.com/office/officeart/2005/8/layout/default"/>
    <dgm:cxn modelId="{DFC9241B-51EE-1448-BD9A-7D8998C0DDCB}" type="presParOf" srcId="{05FACC82-28F5-5143-8B1E-6E3BCA26FCEC}" destId="{ADD4ABEA-AFD0-9347-B8B3-54EA7CF27784}" srcOrd="6" destOrd="0" presId="urn:microsoft.com/office/officeart/2005/8/layout/default"/>
    <dgm:cxn modelId="{4168A9C8-A4BD-6046-907F-9961537C6975}" type="presParOf" srcId="{05FACC82-28F5-5143-8B1E-6E3BCA26FCEC}" destId="{6E32DCAF-5D96-124D-A534-C50C3BE81453}" srcOrd="7" destOrd="0" presId="urn:microsoft.com/office/officeart/2005/8/layout/default"/>
    <dgm:cxn modelId="{E8A3A873-EC33-AB4C-9D02-E6877DB53590}" type="presParOf" srcId="{05FACC82-28F5-5143-8B1E-6E3BCA26FCEC}" destId="{B647FB22-EB93-E74F-865A-B23913889DF1}" srcOrd="8" destOrd="0" presId="urn:microsoft.com/office/officeart/2005/8/layout/default"/>
    <dgm:cxn modelId="{13EE5501-2AA4-DF4E-BBB8-3541E8B8D52C}" type="presParOf" srcId="{05FACC82-28F5-5143-8B1E-6E3BCA26FCEC}" destId="{D4525071-1747-D640-B3F7-32799D1EB48D}" srcOrd="9" destOrd="0" presId="urn:microsoft.com/office/officeart/2005/8/layout/default"/>
    <dgm:cxn modelId="{6C4CC8A0-BACD-A044-9F31-7EBF818198F8}" type="presParOf" srcId="{05FACC82-28F5-5143-8B1E-6E3BCA26FCEC}" destId="{3159D69B-31F3-4243-9175-ACE7E97B30E4}" srcOrd="10" destOrd="0" presId="urn:microsoft.com/office/officeart/2005/8/layout/default"/>
    <dgm:cxn modelId="{5C147307-A28B-554B-A940-C0A6FE813B3E}" type="presParOf" srcId="{05FACC82-28F5-5143-8B1E-6E3BCA26FCEC}" destId="{7C54FB3A-4A47-C144-8DBF-650F1E05C05C}" srcOrd="11" destOrd="0" presId="urn:microsoft.com/office/officeart/2005/8/layout/default"/>
    <dgm:cxn modelId="{530ACED3-B1AC-0E4C-B97C-FB48A988C776}" type="presParOf" srcId="{05FACC82-28F5-5143-8B1E-6E3BCA26FCEC}" destId="{AF86F691-1D2F-3747-8D01-3E1A1E4C046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CEAF04-FCC1-45A7-815D-EEC05178FE99}"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en-US"/>
        </a:p>
      </dgm:t>
    </dgm:pt>
    <dgm:pt modelId="{A37049A0-AA69-4ACB-8FB6-4E3A2747BF1D}">
      <dgm:prSet custT="1"/>
      <dgm:spPr>
        <a:solidFill>
          <a:schemeClr val="accent2">
            <a:lumMod val="40000"/>
            <a:lumOff val="60000"/>
          </a:schemeClr>
        </a:solidFill>
      </dgm:spPr>
      <dgm:t>
        <a:bodyPr/>
        <a:lstStyle/>
        <a:p>
          <a:pPr algn="ctr"/>
          <a:r>
            <a:rPr lang="en-IN" sz="2000" b="1" i="0" dirty="0">
              <a:solidFill>
                <a:schemeClr val="tx1"/>
              </a:solidFill>
              <a:latin typeface="Times New Roman" panose="02020603050405020304" pitchFamily="18" charset="0"/>
              <a:cs typeface="Times New Roman" panose="02020603050405020304" pitchFamily="18" charset="0"/>
            </a:rPr>
            <a:t>Absurdist playwrights explored a wide range of political and social issues in their work, including:</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DEFD4517-7542-41E7-8494-D2614619C970}" type="parTrans" cxnId="{7B2DABF4-312B-4412-B242-3722BA40964A}">
      <dgm:prSet/>
      <dgm:spPr/>
      <dgm:t>
        <a:bodyPr/>
        <a:lstStyle/>
        <a:p>
          <a:endParaRPr lang="en-US"/>
        </a:p>
      </dgm:t>
    </dgm:pt>
    <dgm:pt modelId="{0F0F9FAA-E401-4186-BF9F-3DE149CEC812}" type="sibTrans" cxnId="{7B2DABF4-312B-4412-B242-3722BA40964A}">
      <dgm:prSet/>
      <dgm:spPr/>
      <dgm:t>
        <a:bodyPr/>
        <a:lstStyle/>
        <a:p>
          <a:endParaRPr lang="en-US"/>
        </a:p>
      </dgm:t>
    </dgm:pt>
    <dgm:pt modelId="{2C135F92-EF05-4CF5-B549-9F97A9D8F324}">
      <dgm:prSet custT="1"/>
      <dgm:spPr>
        <a:solidFill>
          <a:schemeClr val="accent5">
            <a:lumMod val="20000"/>
            <a:lumOff val="80000"/>
          </a:schemeClr>
        </a:solidFill>
      </dgm:spPr>
      <dgm:t>
        <a:bodyPr/>
        <a:lstStyle/>
        <a:p>
          <a:r>
            <a:rPr lang="en-IN" sz="2400" b="1" i="0" dirty="0">
              <a:solidFill>
                <a:schemeClr val="tx1"/>
              </a:solidFill>
              <a:latin typeface="Times New Roman" panose="02020603050405020304" pitchFamily="18" charset="0"/>
              <a:cs typeface="Times New Roman" panose="02020603050405020304" pitchFamily="18" charset="0"/>
            </a:rPr>
            <a:t>The alienation and isolation of the individual in modern society</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055A1741-1C03-48A1-A244-1B0E7E238670}" type="parTrans" cxnId="{CA54BBE8-28FC-4362-8095-0E9A99E2E71A}">
      <dgm:prSet/>
      <dgm:spPr/>
      <dgm:t>
        <a:bodyPr/>
        <a:lstStyle/>
        <a:p>
          <a:endParaRPr lang="en-US"/>
        </a:p>
      </dgm:t>
    </dgm:pt>
    <dgm:pt modelId="{0792E2CF-90FF-4F07-9077-0D14707AD292}" type="sibTrans" cxnId="{CA54BBE8-28FC-4362-8095-0E9A99E2E71A}">
      <dgm:prSet/>
      <dgm:spPr/>
      <dgm:t>
        <a:bodyPr/>
        <a:lstStyle/>
        <a:p>
          <a:endParaRPr lang="en-US"/>
        </a:p>
      </dgm:t>
    </dgm:pt>
    <dgm:pt modelId="{9CDA9F1B-B589-4163-A7FD-740F58447882}">
      <dgm:prSet/>
      <dgm:spPr>
        <a:solidFill>
          <a:srgbClr val="7030A0"/>
        </a:solidFill>
      </dgm:spPr>
      <dgm:t>
        <a:bodyPr/>
        <a:lstStyle/>
        <a:p>
          <a:r>
            <a:rPr lang="en-IN" b="1" i="0" dirty="0">
              <a:latin typeface="Times New Roman" panose="02020603050405020304" pitchFamily="18" charset="0"/>
              <a:cs typeface="Times New Roman" panose="02020603050405020304" pitchFamily="18" charset="0"/>
            </a:rPr>
            <a:t>The absurdity of war and violence</a:t>
          </a:r>
          <a:endParaRPr lang="en-US" b="1" dirty="0">
            <a:latin typeface="Times New Roman" panose="02020603050405020304" pitchFamily="18" charset="0"/>
            <a:cs typeface="Times New Roman" panose="02020603050405020304" pitchFamily="18" charset="0"/>
          </a:endParaRPr>
        </a:p>
      </dgm:t>
    </dgm:pt>
    <dgm:pt modelId="{4850ADAD-7298-4F02-97E5-F1C22164DCD1}" type="parTrans" cxnId="{7E9BC98F-4938-4711-9308-188E2D9B9554}">
      <dgm:prSet/>
      <dgm:spPr/>
      <dgm:t>
        <a:bodyPr/>
        <a:lstStyle/>
        <a:p>
          <a:endParaRPr lang="en-US"/>
        </a:p>
      </dgm:t>
    </dgm:pt>
    <dgm:pt modelId="{CC14ABAB-6BE0-452E-B48F-FF9ECD7FE13D}" type="sibTrans" cxnId="{7E9BC98F-4938-4711-9308-188E2D9B9554}">
      <dgm:prSet/>
      <dgm:spPr/>
      <dgm:t>
        <a:bodyPr/>
        <a:lstStyle/>
        <a:p>
          <a:endParaRPr lang="en-US"/>
        </a:p>
      </dgm:t>
    </dgm:pt>
    <dgm:pt modelId="{C85B2C26-E6AA-4DDB-BFE6-D5318154FCFB}">
      <dgm:prSet custT="1"/>
      <dgm:spPr>
        <a:solidFill>
          <a:srgbClr val="002060"/>
        </a:solidFill>
      </dgm:spPr>
      <dgm:t>
        <a:bodyPr/>
        <a:lstStyle/>
        <a:p>
          <a:r>
            <a:rPr lang="en-IN" sz="2000" b="1" i="0" dirty="0">
              <a:latin typeface="Times New Roman" panose="02020603050405020304" pitchFamily="18" charset="0"/>
              <a:cs typeface="Times New Roman" panose="02020603050405020304" pitchFamily="18" charset="0"/>
            </a:rPr>
            <a:t>The hypocrisy and corruption of social institutions</a:t>
          </a:r>
          <a:endParaRPr lang="en-US" sz="2000" b="1" dirty="0">
            <a:latin typeface="Times New Roman" panose="02020603050405020304" pitchFamily="18" charset="0"/>
            <a:cs typeface="Times New Roman" panose="02020603050405020304" pitchFamily="18" charset="0"/>
          </a:endParaRPr>
        </a:p>
      </dgm:t>
    </dgm:pt>
    <dgm:pt modelId="{D4FA2BF1-CBC7-4277-B460-F57A7BCC5888}" type="parTrans" cxnId="{1A80670A-28AB-4228-A3BF-A3EF54BB8DEB}">
      <dgm:prSet/>
      <dgm:spPr/>
      <dgm:t>
        <a:bodyPr/>
        <a:lstStyle/>
        <a:p>
          <a:endParaRPr lang="en-US"/>
        </a:p>
      </dgm:t>
    </dgm:pt>
    <dgm:pt modelId="{2D4823CE-AF82-4FD8-87CA-2E888840B3F1}" type="sibTrans" cxnId="{1A80670A-28AB-4228-A3BF-A3EF54BB8DEB}">
      <dgm:prSet/>
      <dgm:spPr/>
      <dgm:t>
        <a:bodyPr/>
        <a:lstStyle/>
        <a:p>
          <a:endParaRPr lang="en-US"/>
        </a:p>
      </dgm:t>
    </dgm:pt>
    <dgm:pt modelId="{8C233F58-B865-4B3E-83FA-8F25D5E2E5F9}">
      <dgm:prSet custT="1"/>
      <dgm:spPr>
        <a:solidFill>
          <a:schemeClr val="tx2">
            <a:lumMod val="25000"/>
            <a:lumOff val="75000"/>
          </a:schemeClr>
        </a:solidFill>
      </dgm:spPr>
      <dgm:t>
        <a:bodyPr/>
        <a:lstStyle/>
        <a:p>
          <a:r>
            <a:rPr lang="en-IN" sz="2400" b="1" i="0" dirty="0">
              <a:solidFill>
                <a:schemeClr val="tx1"/>
              </a:solidFill>
              <a:latin typeface="Times New Roman" panose="02020603050405020304" pitchFamily="18" charset="0"/>
              <a:cs typeface="Times New Roman" panose="02020603050405020304" pitchFamily="18" charset="0"/>
            </a:rPr>
            <a:t>The futility of human existence in a meaningless universe</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8FF4908B-73A1-4D26-B72F-0390BA5ACC3A}" type="parTrans" cxnId="{202E42F1-4F20-4911-BAC7-165845542841}">
      <dgm:prSet/>
      <dgm:spPr/>
      <dgm:t>
        <a:bodyPr/>
        <a:lstStyle/>
        <a:p>
          <a:endParaRPr lang="en-US"/>
        </a:p>
      </dgm:t>
    </dgm:pt>
    <dgm:pt modelId="{B3A2A761-6B6F-49BE-AB86-8DE702329CC7}" type="sibTrans" cxnId="{202E42F1-4F20-4911-BAC7-165845542841}">
      <dgm:prSet/>
      <dgm:spPr/>
      <dgm:t>
        <a:bodyPr/>
        <a:lstStyle/>
        <a:p>
          <a:endParaRPr lang="en-US" dirty="0"/>
        </a:p>
      </dgm:t>
    </dgm:pt>
    <dgm:pt modelId="{A5066363-7152-6D46-9F24-083DAAC3FDEF}" type="pres">
      <dgm:prSet presAssocID="{57CEAF04-FCC1-45A7-815D-EEC05178FE99}" presName="cycle" presStyleCnt="0">
        <dgm:presLayoutVars>
          <dgm:dir/>
          <dgm:resizeHandles val="exact"/>
        </dgm:presLayoutVars>
      </dgm:prSet>
      <dgm:spPr/>
    </dgm:pt>
    <dgm:pt modelId="{4B455A69-4CC7-A741-81F1-DA2FA18ABD3B}" type="pres">
      <dgm:prSet presAssocID="{A37049A0-AA69-4ACB-8FB6-4E3A2747BF1D}" presName="node" presStyleLbl="node1" presStyleIdx="0" presStyleCnt="5" custScaleX="170185" custScaleY="108977">
        <dgm:presLayoutVars>
          <dgm:bulletEnabled val="1"/>
        </dgm:presLayoutVars>
      </dgm:prSet>
      <dgm:spPr/>
    </dgm:pt>
    <dgm:pt modelId="{117C91AD-5556-9740-B2B3-D6FF74520C07}" type="pres">
      <dgm:prSet presAssocID="{0F0F9FAA-E401-4186-BF9F-3DE149CEC812}" presName="sibTrans" presStyleLbl="sibTrans2D1" presStyleIdx="0" presStyleCnt="5"/>
      <dgm:spPr/>
    </dgm:pt>
    <dgm:pt modelId="{6BAD6BF2-80A4-E340-8561-F18107E8C91C}" type="pres">
      <dgm:prSet presAssocID="{0F0F9FAA-E401-4186-BF9F-3DE149CEC812}" presName="connectorText" presStyleLbl="sibTrans2D1" presStyleIdx="0" presStyleCnt="5"/>
      <dgm:spPr/>
    </dgm:pt>
    <dgm:pt modelId="{CEAC6698-3326-B141-82B8-116D00588D71}" type="pres">
      <dgm:prSet presAssocID="{2C135F92-EF05-4CF5-B549-9F97A9D8F324}" presName="node" presStyleLbl="node1" presStyleIdx="1" presStyleCnt="5" custScaleX="109903" custScaleY="116623">
        <dgm:presLayoutVars>
          <dgm:bulletEnabled val="1"/>
        </dgm:presLayoutVars>
      </dgm:prSet>
      <dgm:spPr/>
    </dgm:pt>
    <dgm:pt modelId="{C014EEE3-E8AF-4D41-8170-D134EECB89CD}" type="pres">
      <dgm:prSet presAssocID="{0792E2CF-90FF-4F07-9077-0D14707AD292}" presName="sibTrans" presStyleLbl="sibTrans2D1" presStyleIdx="1" presStyleCnt="5"/>
      <dgm:spPr/>
    </dgm:pt>
    <dgm:pt modelId="{0FC96E7D-9131-D743-8806-090DE8D4F997}" type="pres">
      <dgm:prSet presAssocID="{0792E2CF-90FF-4F07-9077-0D14707AD292}" presName="connectorText" presStyleLbl="sibTrans2D1" presStyleIdx="1" presStyleCnt="5"/>
      <dgm:spPr/>
    </dgm:pt>
    <dgm:pt modelId="{715F3F25-D39C-C944-98F8-C759CB2DABCA}" type="pres">
      <dgm:prSet presAssocID="{9CDA9F1B-B589-4163-A7FD-740F58447882}" presName="node" presStyleLbl="node1" presStyleIdx="2" presStyleCnt="5" custScaleX="147171">
        <dgm:presLayoutVars>
          <dgm:bulletEnabled val="1"/>
        </dgm:presLayoutVars>
      </dgm:prSet>
      <dgm:spPr/>
    </dgm:pt>
    <dgm:pt modelId="{76ECC763-923F-9442-8AE6-C98E569D94A7}" type="pres">
      <dgm:prSet presAssocID="{CC14ABAB-6BE0-452E-B48F-FF9ECD7FE13D}" presName="sibTrans" presStyleLbl="sibTrans2D1" presStyleIdx="2" presStyleCnt="5"/>
      <dgm:spPr/>
    </dgm:pt>
    <dgm:pt modelId="{C365C9BF-33FF-DE48-A97F-9875E02F0BBB}" type="pres">
      <dgm:prSet presAssocID="{CC14ABAB-6BE0-452E-B48F-FF9ECD7FE13D}" presName="connectorText" presStyleLbl="sibTrans2D1" presStyleIdx="2" presStyleCnt="5"/>
      <dgm:spPr/>
    </dgm:pt>
    <dgm:pt modelId="{64DEE728-B8DF-A64D-82AC-E8F1B90A9B6C}" type="pres">
      <dgm:prSet presAssocID="{C85B2C26-E6AA-4DDB-BFE6-D5318154FCFB}" presName="node" presStyleLbl="node1" presStyleIdx="3" presStyleCnt="5" custScaleX="130151">
        <dgm:presLayoutVars>
          <dgm:bulletEnabled val="1"/>
        </dgm:presLayoutVars>
      </dgm:prSet>
      <dgm:spPr/>
    </dgm:pt>
    <dgm:pt modelId="{466DBD65-BB0C-F140-A630-129E0D82B41E}" type="pres">
      <dgm:prSet presAssocID="{2D4823CE-AF82-4FD8-87CA-2E888840B3F1}" presName="sibTrans" presStyleLbl="sibTrans2D1" presStyleIdx="3" presStyleCnt="5"/>
      <dgm:spPr/>
    </dgm:pt>
    <dgm:pt modelId="{75643826-3BF9-634D-B624-5627C8ED7302}" type="pres">
      <dgm:prSet presAssocID="{2D4823CE-AF82-4FD8-87CA-2E888840B3F1}" presName="connectorText" presStyleLbl="sibTrans2D1" presStyleIdx="3" presStyleCnt="5"/>
      <dgm:spPr/>
    </dgm:pt>
    <dgm:pt modelId="{ED3A7B31-1D30-8D4C-AFFE-95D2A415CDB0}" type="pres">
      <dgm:prSet presAssocID="{8C233F58-B865-4B3E-83FA-8F25D5E2E5F9}" presName="node" presStyleLbl="node1" presStyleIdx="4" presStyleCnt="5" custScaleX="165066">
        <dgm:presLayoutVars>
          <dgm:bulletEnabled val="1"/>
        </dgm:presLayoutVars>
      </dgm:prSet>
      <dgm:spPr/>
    </dgm:pt>
    <dgm:pt modelId="{A72E9C8A-27C1-164C-B0E1-3891BD581ABA}" type="pres">
      <dgm:prSet presAssocID="{B3A2A761-6B6F-49BE-AB86-8DE702329CC7}" presName="sibTrans" presStyleLbl="sibTrans2D1" presStyleIdx="4" presStyleCnt="5"/>
      <dgm:spPr/>
    </dgm:pt>
    <dgm:pt modelId="{C84BE26B-C263-E247-91B2-856DF9BFA20B}" type="pres">
      <dgm:prSet presAssocID="{B3A2A761-6B6F-49BE-AB86-8DE702329CC7}" presName="connectorText" presStyleLbl="sibTrans2D1" presStyleIdx="4" presStyleCnt="5"/>
      <dgm:spPr/>
    </dgm:pt>
  </dgm:ptLst>
  <dgm:cxnLst>
    <dgm:cxn modelId="{E67F9004-C215-1245-9496-0ACBBBE9A752}" type="presOf" srcId="{2C135F92-EF05-4CF5-B549-9F97A9D8F324}" destId="{CEAC6698-3326-B141-82B8-116D00588D71}" srcOrd="0" destOrd="0" presId="urn:microsoft.com/office/officeart/2005/8/layout/cycle2"/>
    <dgm:cxn modelId="{1A80670A-28AB-4228-A3BF-A3EF54BB8DEB}" srcId="{57CEAF04-FCC1-45A7-815D-EEC05178FE99}" destId="{C85B2C26-E6AA-4DDB-BFE6-D5318154FCFB}" srcOrd="3" destOrd="0" parTransId="{D4FA2BF1-CBC7-4277-B460-F57A7BCC5888}" sibTransId="{2D4823CE-AF82-4FD8-87CA-2E888840B3F1}"/>
    <dgm:cxn modelId="{3402272B-8186-5B41-AA67-5A808E618842}" type="presOf" srcId="{0F0F9FAA-E401-4186-BF9F-3DE149CEC812}" destId="{117C91AD-5556-9740-B2B3-D6FF74520C07}" srcOrd="0" destOrd="0" presId="urn:microsoft.com/office/officeart/2005/8/layout/cycle2"/>
    <dgm:cxn modelId="{9E583C42-6B86-7B47-86E4-FAD32A9209D9}" type="presOf" srcId="{0792E2CF-90FF-4F07-9077-0D14707AD292}" destId="{0FC96E7D-9131-D743-8806-090DE8D4F997}" srcOrd="1" destOrd="0" presId="urn:microsoft.com/office/officeart/2005/8/layout/cycle2"/>
    <dgm:cxn modelId="{94E5DC77-CEC8-BD42-9F4F-833E4E92FF65}" type="presOf" srcId="{8C233F58-B865-4B3E-83FA-8F25D5E2E5F9}" destId="{ED3A7B31-1D30-8D4C-AFFE-95D2A415CDB0}" srcOrd="0" destOrd="0" presId="urn:microsoft.com/office/officeart/2005/8/layout/cycle2"/>
    <dgm:cxn modelId="{FCD7EA78-B5AB-F148-B658-5244ED10AE33}" type="presOf" srcId="{2D4823CE-AF82-4FD8-87CA-2E888840B3F1}" destId="{466DBD65-BB0C-F140-A630-129E0D82B41E}" srcOrd="0" destOrd="0" presId="urn:microsoft.com/office/officeart/2005/8/layout/cycle2"/>
    <dgm:cxn modelId="{718F7F7C-232A-DA41-8C57-1DC60121C236}" type="presOf" srcId="{B3A2A761-6B6F-49BE-AB86-8DE702329CC7}" destId="{C84BE26B-C263-E247-91B2-856DF9BFA20B}" srcOrd="1" destOrd="0" presId="urn:microsoft.com/office/officeart/2005/8/layout/cycle2"/>
    <dgm:cxn modelId="{D3DD5E7E-FEFF-CB48-B742-543B87D8BFCE}" type="presOf" srcId="{2D4823CE-AF82-4FD8-87CA-2E888840B3F1}" destId="{75643826-3BF9-634D-B624-5627C8ED7302}" srcOrd="1" destOrd="0" presId="urn:microsoft.com/office/officeart/2005/8/layout/cycle2"/>
    <dgm:cxn modelId="{96B5EE8D-9B65-6742-8304-167DFCAC988B}" type="presOf" srcId="{CC14ABAB-6BE0-452E-B48F-FF9ECD7FE13D}" destId="{C365C9BF-33FF-DE48-A97F-9875E02F0BBB}" srcOrd="1" destOrd="0" presId="urn:microsoft.com/office/officeart/2005/8/layout/cycle2"/>
    <dgm:cxn modelId="{7E9BC98F-4938-4711-9308-188E2D9B9554}" srcId="{57CEAF04-FCC1-45A7-815D-EEC05178FE99}" destId="{9CDA9F1B-B589-4163-A7FD-740F58447882}" srcOrd="2" destOrd="0" parTransId="{4850ADAD-7298-4F02-97E5-F1C22164DCD1}" sibTransId="{CC14ABAB-6BE0-452E-B48F-FF9ECD7FE13D}"/>
    <dgm:cxn modelId="{E9DBF49F-2927-A948-8202-FF4CD3D51CF8}" type="presOf" srcId="{9CDA9F1B-B589-4163-A7FD-740F58447882}" destId="{715F3F25-D39C-C944-98F8-C759CB2DABCA}" srcOrd="0" destOrd="0" presId="urn:microsoft.com/office/officeart/2005/8/layout/cycle2"/>
    <dgm:cxn modelId="{144594A5-8D97-BF46-857B-F717F462A6B0}" type="presOf" srcId="{B3A2A761-6B6F-49BE-AB86-8DE702329CC7}" destId="{A72E9C8A-27C1-164C-B0E1-3891BD581ABA}" srcOrd="0" destOrd="0" presId="urn:microsoft.com/office/officeart/2005/8/layout/cycle2"/>
    <dgm:cxn modelId="{A8FA2DA7-C9DD-844A-BDA8-2E70D3752A6C}" type="presOf" srcId="{CC14ABAB-6BE0-452E-B48F-FF9ECD7FE13D}" destId="{76ECC763-923F-9442-8AE6-C98E569D94A7}" srcOrd="0" destOrd="0" presId="urn:microsoft.com/office/officeart/2005/8/layout/cycle2"/>
    <dgm:cxn modelId="{4FE99BAD-4979-5F4C-8A5D-641277E27448}" type="presOf" srcId="{0F0F9FAA-E401-4186-BF9F-3DE149CEC812}" destId="{6BAD6BF2-80A4-E340-8561-F18107E8C91C}" srcOrd="1" destOrd="0" presId="urn:microsoft.com/office/officeart/2005/8/layout/cycle2"/>
    <dgm:cxn modelId="{A48C28B6-1AD2-5848-B355-5972907389FD}" type="presOf" srcId="{A37049A0-AA69-4ACB-8FB6-4E3A2747BF1D}" destId="{4B455A69-4CC7-A741-81F1-DA2FA18ABD3B}" srcOrd="0" destOrd="0" presId="urn:microsoft.com/office/officeart/2005/8/layout/cycle2"/>
    <dgm:cxn modelId="{0F8D53BF-888A-4F46-B4EC-D4414FDD6D7C}" type="presOf" srcId="{57CEAF04-FCC1-45A7-815D-EEC05178FE99}" destId="{A5066363-7152-6D46-9F24-083DAAC3FDEF}" srcOrd="0" destOrd="0" presId="urn:microsoft.com/office/officeart/2005/8/layout/cycle2"/>
    <dgm:cxn modelId="{5372EBC2-4EE7-D840-BE7B-06A3462B073A}" type="presOf" srcId="{C85B2C26-E6AA-4DDB-BFE6-D5318154FCFB}" destId="{64DEE728-B8DF-A64D-82AC-E8F1B90A9B6C}" srcOrd="0" destOrd="0" presId="urn:microsoft.com/office/officeart/2005/8/layout/cycle2"/>
    <dgm:cxn modelId="{FD9A89D9-5ED6-224A-8770-B72E93670C46}" type="presOf" srcId="{0792E2CF-90FF-4F07-9077-0D14707AD292}" destId="{C014EEE3-E8AF-4D41-8170-D134EECB89CD}" srcOrd="0" destOrd="0" presId="urn:microsoft.com/office/officeart/2005/8/layout/cycle2"/>
    <dgm:cxn modelId="{CA54BBE8-28FC-4362-8095-0E9A99E2E71A}" srcId="{57CEAF04-FCC1-45A7-815D-EEC05178FE99}" destId="{2C135F92-EF05-4CF5-B549-9F97A9D8F324}" srcOrd="1" destOrd="0" parTransId="{055A1741-1C03-48A1-A244-1B0E7E238670}" sibTransId="{0792E2CF-90FF-4F07-9077-0D14707AD292}"/>
    <dgm:cxn modelId="{202E42F1-4F20-4911-BAC7-165845542841}" srcId="{57CEAF04-FCC1-45A7-815D-EEC05178FE99}" destId="{8C233F58-B865-4B3E-83FA-8F25D5E2E5F9}" srcOrd="4" destOrd="0" parTransId="{8FF4908B-73A1-4D26-B72F-0390BA5ACC3A}" sibTransId="{B3A2A761-6B6F-49BE-AB86-8DE702329CC7}"/>
    <dgm:cxn modelId="{7B2DABF4-312B-4412-B242-3722BA40964A}" srcId="{57CEAF04-FCC1-45A7-815D-EEC05178FE99}" destId="{A37049A0-AA69-4ACB-8FB6-4E3A2747BF1D}" srcOrd="0" destOrd="0" parTransId="{DEFD4517-7542-41E7-8494-D2614619C970}" sibTransId="{0F0F9FAA-E401-4186-BF9F-3DE149CEC812}"/>
    <dgm:cxn modelId="{4737DABA-F6C8-684D-A09F-273F18947BBF}" type="presParOf" srcId="{A5066363-7152-6D46-9F24-083DAAC3FDEF}" destId="{4B455A69-4CC7-A741-81F1-DA2FA18ABD3B}" srcOrd="0" destOrd="0" presId="urn:microsoft.com/office/officeart/2005/8/layout/cycle2"/>
    <dgm:cxn modelId="{FDBFF5AA-236E-DC49-AB77-D8B2C76A7C92}" type="presParOf" srcId="{A5066363-7152-6D46-9F24-083DAAC3FDEF}" destId="{117C91AD-5556-9740-B2B3-D6FF74520C07}" srcOrd="1" destOrd="0" presId="urn:microsoft.com/office/officeart/2005/8/layout/cycle2"/>
    <dgm:cxn modelId="{32E87D05-6127-CD47-ACD9-D44316A79238}" type="presParOf" srcId="{117C91AD-5556-9740-B2B3-D6FF74520C07}" destId="{6BAD6BF2-80A4-E340-8561-F18107E8C91C}" srcOrd="0" destOrd="0" presId="urn:microsoft.com/office/officeart/2005/8/layout/cycle2"/>
    <dgm:cxn modelId="{9E9AD30C-6EB7-6546-8167-029F26E0FDD4}" type="presParOf" srcId="{A5066363-7152-6D46-9F24-083DAAC3FDEF}" destId="{CEAC6698-3326-B141-82B8-116D00588D71}" srcOrd="2" destOrd="0" presId="urn:microsoft.com/office/officeart/2005/8/layout/cycle2"/>
    <dgm:cxn modelId="{490575AE-A367-BE43-9CE7-2A75248F108D}" type="presParOf" srcId="{A5066363-7152-6D46-9F24-083DAAC3FDEF}" destId="{C014EEE3-E8AF-4D41-8170-D134EECB89CD}" srcOrd="3" destOrd="0" presId="urn:microsoft.com/office/officeart/2005/8/layout/cycle2"/>
    <dgm:cxn modelId="{DA7BD7CB-6075-3B41-8F40-45DAC916618C}" type="presParOf" srcId="{C014EEE3-E8AF-4D41-8170-D134EECB89CD}" destId="{0FC96E7D-9131-D743-8806-090DE8D4F997}" srcOrd="0" destOrd="0" presId="urn:microsoft.com/office/officeart/2005/8/layout/cycle2"/>
    <dgm:cxn modelId="{17BFA014-0D77-564B-B0B7-4993E957D43E}" type="presParOf" srcId="{A5066363-7152-6D46-9F24-083DAAC3FDEF}" destId="{715F3F25-D39C-C944-98F8-C759CB2DABCA}" srcOrd="4" destOrd="0" presId="urn:microsoft.com/office/officeart/2005/8/layout/cycle2"/>
    <dgm:cxn modelId="{CEB5F491-5628-D248-B35D-A6C05EA9B350}" type="presParOf" srcId="{A5066363-7152-6D46-9F24-083DAAC3FDEF}" destId="{76ECC763-923F-9442-8AE6-C98E569D94A7}" srcOrd="5" destOrd="0" presId="urn:microsoft.com/office/officeart/2005/8/layout/cycle2"/>
    <dgm:cxn modelId="{F5349A3A-5A6E-9548-9835-10207AFA5347}" type="presParOf" srcId="{76ECC763-923F-9442-8AE6-C98E569D94A7}" destId="{C365C9BF-33FF-DE48-A97F-9875E02F0BBB}" srcOrd="0" destOrd="0" presId="urn:microsoft.com/office/officeart/2005/8/layout/cycle2"/>
    <dgm:cxn modelId="{A01CB509-EF4C-B640-B0C0-82A77C128D36}" type="presParOf" srcId="{A5066363-7152-6D46-9F24-083DAAC3FDEF}" destId="{64DEE728-B8DF-A64D-82AC-E8F1B90A9B6C}" srcOrd="6" destOrd="0" presId="urn:microsoft.com/office/officeart/2005/8/layout/cycle2"/>
    <dgm:cxn modelId="{CC4D4277-B1EC-4F44-AD31-201661A37D6E}" type="presParOf" srcId="{A5066363-7152-6D46-9F24-083DAAC3FDEF}" destId="{466DBD65-BB0C-F140-A630-129E0D82B41E}" srcOrd="7" destOrd="0" presId="urn:microsoft.com/office/officeart/2005/8/layout/cycle2"/>
    <dgm:cxn modelId="{B4375AB3-91D4-E841-8337-16EAED65BA7B}" type="presParOf" srcId="{466DBD65-BB0C-F140-A630-129E0D82B41E}" destId="{75643826-3BF9-634D-B624-5627C8ED7302}" srcOrd="0" destOrd="0" presId="urn:microsoft.com/office/officeart/2005/8/layout/cycle2"/>
    <dgm:cxn modelId="{06650C09-91B2-AC49-BDD1-8A41A65751E2}" type="presParOf" srcId="{A5066363-7152-6D46-9F24-083DAAC3FDEF}" destId="{ED3A7B31-1D30-8D4C-AFFE-95D2A415CDB0}" srcOrd="8" destOrd="0" presId="urn:microsoft.com/office/officeart/2005/8/layout/cycle2"/>
    <dgm:cxn modelId="{A6833905-1C28-0444-B222-3A3B4B481285}" type="presParOf" srcId="{A5066363-7152-6D46-9F24-083DAAC3FDEF}" destId="{A72E9C8A-27C1-164C-B0E1-3891BD581ABA}" srcOrd="9" destOrd="0" presId="urn:microsoft.com/office/officeart/2005/8/layout/cycle2"/>
    <dgm:cxn modelId="{18FECE86-9619-D948-9F17-7EFD49C58279}" type="presParOf" srcId="{A72E9C8A-27C1-164C-B0E1-3891BD581ABA}" destId="{C84BE26B-C263-E247-91B2-856DF9BFA20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FC1582-6E7D-4429-9FAB-4710A25FF95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849EFD-451D-4DAE-A4A1-0E4AC62A1A09}">
      <dgm:prSet custT="1"/>
      <dgm:spPr>
        <a:solidFill>
          <a:srgbClr val="002060"/>
        </a:solidFill>
      </dgm:spPr>
      <dgm:t>
        <a:bodyPr/>
        <a:lstStyle/>
        <a:p>
          <a:r>
            <a:rPr lang="en-IN" sz="2400" b="1" i="0" dirty="0">
              <a:latin typeface="Times New Roman" panose="02020603050405020304" pitchFamily="18" charset="0"/>
              <a:cs typeface="Times New Roman" panose="02020603050405020304" pitchFamily="18" charset="0"/>
            </a:rPr>
            <a:t>Eugène Ionesco's: </a:t>
          </a:r>
          <a:r>
            <a:rPr lang="en-IN" sz="2400" b="1" i="1" dirty="0">
              <a:latin typeface="Times New Roman" panose="02020603050405020304" pitchFamily="18" charset="0"/>
              <a:cs typeface="Times New Roman" panose="02020603050405020304" pitchFamily="18" charset="0"/>
            </a:rPr>
            <a:t>The Bald Soprano</a:t>
          </a:r>
          <a:r>
            <a:rPr lang="en-IN" sz="2400" b="1" i="0" dirty="0">
              <a:latin typeface="Times New Roman" panose="02020603050405020304" pitchFamily="18" charset="0"/>
              <a:cs typeface="Times New Roman" panose="02020603050405020304" pitchFamily="18" charset="0"/>
            </a:rPr>
            <a:t> (1950) and </a:t>
          </a:r>
          <a:r>
            <a:rPr lang="en-IN" sz="2400" b="1" i="1" dirty="0">
              <a:latin typeface="Times New Roman" panose="02020603050405020304" pitchFamily="18" charset="0"/>
              <a:cs typeface="Times New Roman" panose="02020603050405020304" pitchFamily="18" charset="0"/>
            </a:rPr>
            <a:t>Rhinoceros</a:t>
          </a:r>
          <a:r>
            <a:rPr lang="en-IN" sz="2400" b="1" i="0" dirty="0">
              <a:latin typeface="Times New Roman" panose="02020603050405020304" pitchFamily="18" charset="0"/>
              <a:cs typeface="Times New Roman" panose="02020603050405020304" pitchFamily="18" charset="0"/>
            </a:rPr>
            <a:t> (1959)</a:t>
          </a:r>
          <a:endParaRPr lang="en-US" sz="2400" b="1" dirty="0">
            <a:latin typeface="Times New Roman" panose="02020603050405020304" pitchFamily="18" charset="0"/>
            <a:cs typeface="Times New Roman" panose="02020603050405020304" pitchFamily="18" charset="0"/>
          </a:endParaRPr>
        </a:p>
      </dgm:t>
    </dgm:pt>
    <dgm:pt modelId="{D0E9EFA8-6BED-4B32-A293-879CB3243673}" type="parTrans" cxnId="{FA5C4EF9-3852-487E-91C2-195028944E3E}">
      <dgm:prSet/>
      <dgm:spPr/>
      <dgm:t>
        <a:bodyPr/>
        <a:lstStyle/>
        <a:p>
          <a:endParaRPr lang="en-US"/>
        </a:p>
      </dgm:t>
    </dgm:pt>
    <dgm:pt modelId="{C7D430E6-7F08-452E-B8BB-587EEE35BB26}" type="sibTrans" cxnId="{FA5C4EF9-3852-487E-91C2-195028944E3E}">
      <dgm:prSet/>
      <dgm:spPr/>
      <dgm:t>
        <a:bodyPr/>
        <a:lstStyle/>
        <a:p>
          <a:endParaRPr lang="en-US"/>
        </a:p>
      </dgm:t>
    </dgm:pt>
    <dgm:pt modelId="{697BD958-0675-47FA-BDCA-CD8E8EDDAB0E}">
      <dgm:prSet/>
      <dgm:spPr>
        <a:solidFill>
          <a:srgbClr val="7030A0"/>
        </a:solidFill>
      </dgm:spPr>
      <dgm:t>
        <a:bodyPr/>
        <a:lstStyle/>
        <a:p>
          <a:r>
            <a:rPr lang="en-IN" b="1" i="0" dirty="0">
              <a:latin typeface="Times New Roman" panose="02020603050405020304" pitchFamily="18" charset="0"/>
              <a:cs typeface="Times New Roman" panose="02020603050405020304" pitchFamily="18" charset="0"/>
            </a:rPr>
            <a:t>Jean-Paul Sartre's: </a:t>
          </a:r>
          <a:r>
            <a:rPr lang="en-IN" b="1" i="1" dirty="0">
              <a:latin typeface="Times New Roman" panose="02020603050405020304" pitchFamily="18" charset="0"/>
              <a:cs typeface="Times New Roman" panose="02020603050405020304" pitchFamily="18" charset="0"/>
            </a:rPr>
            <a:t>No Exit</a:t>
          </a:r>
          <a:r>
            <a:rPr lang="en-IN" b="1" i="0" dirty="0">
              <a:latin typeface="Times New Roman" panose="02020603050405020304" pitchFamily="18" charset="0"/>
              <a:cs typeface="Times New Roman" panose="02020603050405020304" pitchFamily="18" charset="0"/>
            </a:rPr>
            <a:t> (1944) and </a:t>
          </a:r>
          <a:r>
            <a:rPr lang="en-IN" b="1" i="1" dirty="0">
              <a:latin typeface="Times New Roman" panose="02020603050405020304" pitchFamily="18" charset="0"/>
              <a:cs typeface="Times New Roman" panose="02020603050405020304" pitchFamily="18" charset="0"/>
            </a:rPr>
            <a:t>Nausea</a:t>
          </a:r>
          <a:r>
            <a:rPr lang="en-IN" b="1" i="0" dirty="0">
              <a:latin typeface="Times New Roman" panose="02020603050405020304" pitchFamily="18" charset="0"/>
              <a:cs typeface="Times New Roman" panose="02020603050405020304" pitchFamily="18" charset="0"/>
            </a:rPr>
            <a:t> (1938)</a:t>
          </a:r>
          <a:endParaRPr lang="en-US" b="1" dirty="0">
            <a:latin typeface="Times New Roman" panose="02020603050405020304" pitchFamily="18" charset="0"/>
            <a:cs typeface="Times New Roman" panose="02020603050405020304" pitchFamily="18" charset="0"/>
          </a:endParaRPr>
        </a:p>
      </dgm:t>
    </dgm:pt>
    <dgm:pt modelId="{E30FFAA5-0ADF-442D-9CEA-3BB6103D27EB}" type="parTrans" cxnId="{6C38D56C-8E42-4903-A71A-22AF6777550C}">
      <dgm:prSet/>
      <dgm:spPr/>
      <dgm:t>
        <a:bodyPr/>
        <a:lstStyle/>
        <a:p>
          <a:endParaRPr lang="en-US"/>
        </a:p>
      </dgm:t>
    </dgm:pt>
    <dgm:pt modelId="{9F8B8F46-3629-4E2E-A6CB-F4D221EB77B6}" type="sibTrans" cxnId="{6C38D56C-8E42-4903-A71A-22AF6777550C}">
      <dgm:prSet/>
      <dgm:spPr/>
      <dgm:t>
        <a:bodyPr/>
        <a:lstStyle/>
        <a:p>
          <a:endParaRPr lang="en-US"/>
        </a:p>
      </dgm:t>
    </dgm:pt>
    <dgm:pt modelId="{6011A2A6-78A1-4D5D-A49D-F3ADF81DD698}">
      <dgm:prSet/>
      <dgm:spPr>
        <a:solidFill>
          <a:schemeClr val="accent3">
            <a:lumMod val="50000"/>
          </a:schemeClr>
        </a:solidFill>
      </dgm:spPr>
      <dgm:t>
        <a:bodyPr/>
        <a:lstStyle/>
        <a:p>
          <a:r>
            <a:rPr lang="en-IN" b="1" i="0" dirty="0">
              <a:latin typeface="Times New Roman" panose="02020603050405020304" pitchFamily="18" charset="0"/>
              <a:cs typeface="Times New Roman" panose="02020603050405020304" pitchFamily="18" charset="0"/>
            </a:rPr>
            <a:t>Albert Camus': </a:t>
          </a:r>
          <a:r>
            <a:rPr lang="en-IN" b="1" i="1" dirty="0">
              <a:latin typeface="Times New Roman" panose="02020603050405020304" pitchFamily="18" charset="0"/>
              <a:cs typeface="Times New Roman" panose="02020603050405020304" pitchFamily="18" charset="0"/>
            </a:rPr>
            <a:t>The Stranger</a:t>
          </a:r>
          <a:r>
            <a:rPr lang="en-IN" b="1" i="0" dirty="0">
              <a:latin typeface="Times New Roman" panose="02020603050405020304" pitchFamily="18" charset="0"/>
              <a:cs typeface="Times New Roman" panose="02020603050405020304" pitchFamily="18" charset="0"/>
            </a:rPr>
            <a:t> (1942) and </a:t>
          </a:r>
          <a:r>
            <a:rPr lang="en-IN" b="1" i="1" dirty="0">
              <a:latin typeface="Times New Roman" panose="02020603050405020304" pitchFamily="18" charset="0"/>
              <a:cs typeface="Times New Roman" panose="02020603050405020304" pitchFamily="18" charset="0"/>
            </a:rPr>
            <a:t>The Plague</a:t>
          </a:r>
          <a:r>
            <a:rPr lang="en-IN" b="1" i="0" dirty="0">
              <a:latin typeface="Times New Roman" panose="02020603050405020304" pitchFamily="18" charset="0"/>
              <a:cs typeface="Times New Roman" panose="02020603050405020304" pitchFamily="18" charset="0"/>
            </a:rPr>
            <a:t> (1947)</a:t>
          </a:r>
          <a:endParaRPr lang="en-US" b="1" dirty="0">
            <a:latin typeface="Times New Roman" panose="02020603050405020304" pitchFamily="18" charset="0"/>
            <a:cs typeface="Times New Roman" panose="02020603050405020304" pitchFamily="18" charset="0"/>
          </a:endParaRPr>
        </a:p>
      </dgm:t>
    </dgm:pt>
    <dgm:pt modelId="{D0FF6B6B-3B13-4B57-97BF-306CAB9748F8}" type="parTrans" cxnId="{51414ED0-7938-45F9-A230-72769778BB90}">
      <dgm:prSet/>
      <dgm:spPr/>
      <dgm:t>
        <a:bodyPr/>
        <a:lstStyle/>
        <a:p>
          <a:endParaRPr lang="en-US"/>
        </a:p>
      </dgm:t>
    </dgm:pt>
    <dgm:pt modelId="{2F4E005B-F53E-4FA8-890A-FC6439DF1D8F}" type="sibTrans" cxnId="{51414ED0-7938-45F9-A230-72769778BB90}">
      <dgm:prSet/>
      <dgm:spPr/>
      <dgm:t>
        <a:bodyPr/>
        <a:lstStyle/>
        <a:p>
          <a:endParaRPr lang="en-US"/>
        </a:p>
      </dgm:t>
    </dgm:pt>
    <dgm:pt modelId="{919BE26F-CD2E-45FF-B27C-BCAAA0CC3BE3}">
      <dgm:prSet/>
      <dgm:spPr>
        <a:solidFill>
          <a:schemeClr val="tx2">
            <a:lumMod val="25000"/>
            <a:lumOff val="75000"/>
          </a:schemeClr>
        </a:solidFill>
      </dgm:spPr>
      <dgm:t>
        <a:bodyPr/>
        <a:lstStyle/>
        <a:p>
          <a:r>
            <a:rPr lang="en-IN" b="1" i="0" dirty="0">
              <a:solidFill>
                <a:schemeClr val="tx1"/>
              </a:solidFill>
              <a:latin typeface="Times New Roman" panose="02020603050405020304" pitchFamily="18" charset="0"/>
              <a:cs typeface="Times New Roman" panose="02020603050405020304" pitchFamily="18" charset="0"/>
            </a:rPr>
            <a:t>Samuel Beckett's: </a:t>
          </a:r>
          <a:r>
            <a:rPr lang="en-IN" b="1" i="1" dirty="0">
              <a:solidFill>
                <a:schemeClr val="tx1"/>
              </a:solidFill>
              <a:latin typeface="Times New Roman" panose="02020603050405020304" pitchFamily="18" charset="0"/>
              <a:cs typeface="Times New Roman" panose="02020603050405020304" pitchFamily="18" charset="0"/>
            </a:rPr>
            <a:t>Waiting for Godot</a:t>
          </a:r>
          <a:r>
            <a:rPr lang="en-IN" b="1" i="0" dirty="0">
              <a:solidFill>
                <a:schemeClr val="tx1"/>
              </a:solidFill>
              <a:latin typeface="Times New Roman" panose="02020603050405020304" pitchFamily="18" charset="0"/>
              <a:cs typeface="Times New Roman" panose="02020603050405020304" pitchFamily="18" charset="0"/>
            </a:rPr>
            <a:t> (1953) and </a:t>
          </a:r>
          <a:r>
            <a:rPr lang="en-IN" b="1" i="1" dirty="0">
              <a:solidFill>
                <a:schemeClr val="tx1"/>
              </a:solidFill>
              <a:latin typeface="Times New Roman" panose="02020603050405020304" pitchFamily="18" charset="0"/>
              <a:cs typeface="Times New Roman" panose="02020603050405020304" pitchFamily="18" charset="0"/>
            </a:rPr>
            <a:t>Endgame</a:t>
          </a:r>
          <a:r>
            <a:rPr lang="en-IN" b="1" i="0" dirty="0">
              <a:solidFill>
                <a:schemeClr val="tx1"/>
              </a:solidFill>
              <a:latin typeface="Times New Roman" panose="02020603050405020304" pitchFamily="18" charset="0"/>
              <a:cs typeface="Times New Roman" panose="02020603050405020304" pitchFamily="18" charset="0"/>
            </a:rPr>
            <a:t> (1957)</a:t>
          </a:r>
          <a:endParaRPr lang="en-US" b="1" dirty="0">
            <a:solidFill>
              <a:schemeClr val="tx1"/>
            </a:solidFill>
            <a:latin typeface="Times New Roman" panose="02020603050405020304" pitchFamily="18" charset="0"/>
            <a:cs typeface="Times New Roman" panose="02020603050405020304" pitchFamily="18" charset="0"/>
          </a:endParaRPr>
        </a:p>
      </dgm:t>
    </dgm:pt>
    <dgm:pt modelId="{F5E19E90-FCB1-4B2B-AC42-2BD33935DA9A}" type="parTrans" cxnId="{98A7C870-47B5-4C6C-9FAA-04051F333801}">
      <dgm:prSet/>
      <dgm:spPr/>
      <dgm:t>
        <a:bodyPr/>
        <a:lstStyle/>
        <a:p>
          <a:endParaRPr lang="en-US"/>
        </a:p>
      </dgm:t>
    </dgm:pt>
    <dgm:pt modelId="{453116E2-27E4-47F8-A74B-30AFD9E46B2B}" type="sibTrans" cxnId="{98A7C870-47B5-4C6C-9FAA-04051F333801}">
      <dgm:prSet/>
      <dgm:spPr/>
      <dgm:t>
        <a:bodyPr/>
        <a:lstStyle/>
        <a:p>
          <a:endParaRPr lang="en-US"/>
        </a:p>
      </dgm:t>
    </dgm:pt>
    <dgm:pt modelId="{21FFF171-6856-45A2-974D-1079300BE1F6}">
      <dgm:prSet custT="1"/>
      <dgm:spPr>
        <a:solidFill>
          <a:schemeClr val="accent2">
            <a:lumMod val="40000"/>
            <a:lumOff val="60000"/>
          </a:schemeClr>
        </a:solidFill>
      </dgm:spPr>
      <dgm:t>
        <a:bodyPr/>
        <a:lstStyle/>
        <a:p>
          <a:r>
            <a:rPr lang="en-IN" sz="2400" b="1" i="0" dirty="0">
              <a:solidFill>
                <a:schemeClr val="tx1"/>
              </a:solidFill>
              <a:latin typeface="Times New Roman" panose="02020603050405020304" pitchFamily="18" charset="0"/>
              <a:cs typeface="Times New Roman" panose="02020603050405020304" pitchFamily="18" charset="0"/>
            </a:rPr>
            <a:t>Harold Pinter's: </a:t>
          </a:r>
          <a:r>
            <a:rPr lang="en-IN" sz="2400" b="1" i="1" dirty="0">
              <a:solidFill>
                <a:schemeClr val="tx1"/>
              </a:solidFill>
              <a:latin typeface="Times New Roman" panose="02020603050405020304" pitchFamily="18" charset="0"/>
              <a:cs typeface="Times New Roman" panose="02020603050405020304" pitchFamily="18" charset="0"/>
            </a:rPr>
            <a:t>The Birthday Party</a:t>
          </a:r>
          <a:r>
            <a:rPr lang="en-IN" sz="2400" b="1" i="0" dirty="0">
              <a:solidFill>
                <a:schemeClr val="tx1"/>
              </a:solidFill>
              <a:latin typeface="Times New Roman" panose="02020603050405020304" pitchFamily="18" charset="0"/>
              <a:cs typeface="Times New Roman" panose="02020603050405020304" pitchFamily="18" charset="0"/>
            </a:rPr>
            <a:t> (1957) and </a:t>
          </a:r>
          <a:r>
            <a:rPr lang="en-IN" sz="2400" b="1" i="1" dirty="0">
              <a:solidFill>
                <a:schemeClr val="tx1"/>
              </a:solidFill>
              <a:latin typeface="Times New Roman" panose="02020603050405020304" pitchFamily="18" charset="0"/>
              <a:cs typeface="Times New Roman" panose="02020603050405020304" pitchFamily="18" charset="0"/>
            </a:rPr>
            <a:t>The Caretaker</a:t>
          </a:r>
          <a:r>
            <a:rPr lang="en-IN" sz="2400" b="1" i="0" dirty="0">
              <a:solidFill>
                <a:schemeClr val="tx1"/>
              </a:solidFill>
              <a:latin typeface="Times New Roman" panose="02020603050405020304" pitchFamily="18" charset="0"/>
              <a:cs typeface="Times New Roman" panose="02020603050405020304" pitchFamily="18" charset="0"/>
            </a:rPr>
            <a:t> (1960)</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7266D180-2E58-4490-9CBA-9D84A32BDC04}" type="parTrans" cxnId="{B910A065-F76B-4779-9A80-8BA7B577FFC0}">
      <dgm:prSet/>
      <dgm:spPr/>
      <dgm:t>
        <a:bodyPr/>
        <a:lstStyle/>
        <a:p>
          <a:endParaRPr lang="en-US"/>
        </a:p>
      </dgm:t>
    </dgm:pt>
    <dgm:pt modelId="{4957DE59-9D2C-4C6E-8D8D-B6BD75E96609}" type="sibTrans" cxnId="{B910A065-F76B-4779-9A80-8BA7B577FFC0}">
      <dgm:prSet/>
      <dgm:spPr/>
      <dgm:t>
        <a:bodyPr/>
        <a:lstStyle/>
        <a:p>
          <a:endParaRPr lang="en-US"/>
        </a:p>
      </dgm:t>
    </dgm:pt>
    <dgm:pt modelId="{5D9FC025-3AC6-4190-9C60-16DC4B0BBA90}">
      <dgm:prSet custT="1"/>
      <dgm:spPr>
        <a:solidFill>
          <a:srgbClr val="FFFF00"/>
        </a:solidFill>
      </dgm:spPr>
      <dgm:t>
        <a:bodyPr/>
        <a:lstStyle/>
        <a:p>
          <a:r>
            <a:rPr lang="en-IN" sz="2400" b="1" i="0" dirty="0">
              <a:solidFill>
                <a:schemeClr val="tx1"/>
              </a:solidFill>
              <a:latin typeface="Times New Roman" panose="02020603050405020304" pitchFamily="18" charset="0"/>
              <a:cs typeface="Times New Roman" panose="02020603050405020304" pitchFamily="18" charset="0"/>
            </a:rPr>
            <a:t>Tom Stoppard's: </a:t>
          </a:r>
          <a:r>
            <a:rPr lang="en-IN" sz="2400" b="1" i="1" dirty="0">
              <a:solidFill>
                <a:schemeClr val="tx1"/>
              </a:solidFill>
              <a:latin typeface="Times New Roman" panose="02020603050405020304" pitchFamily="18" charset="0"/>
              <a:cs typeface="Times New Roman" panose="02020603050405020304" pitchFamily="18" charset="0"/>
            </a:rPr>
            <a:t>Rosencrantz and Guildenstern Are Dead</a:t>
          </a:r>
          <a:r>
            <a:rPr lang="en-IN" sz="2400" b="1" i="0" dirty="0">
              <a:solidFill>
                <a:schemeClr val="tx1"/>
              </a:solidFill>
              <a:latin typeface="Times New Roman" panose="02020603050405020304" pitchFamily="18" charset="0"/>
              <a:cs typeface="Times New Roman" panose="02020603050405020304" pitchFamily="18" charset="0"/>
            </a:rPr>
            <a:t> (1966) and </a:t>
          </a:r>
          <a:r>
            <a:rPr lang="en-IN" sz="2400" b="1" i="1" dirty="0">
              <a:solidFill>
                <a:schemeClr val="tx1"/>
              </a:solidFill>
              <a:latin typeface="Times New Roman" panose="02020603050405020304" pitchFamily="18" charset="0"/>
              <a:cs typeface="Times New Roman" panose="02020603050405020304" pitchFamily="18" charset="0"/>
            </a:rPr>
            <a:t>Jumpers</a:t>
          </a:r>
          <a:r>
            <a:rPr lang="en-IN" sz="2400" b="1" i="0" dirty="0">
              <a:solidFill>
                <a:schemeClr val="tx1"/>
              </a:solidFill>
              <a:latin typeface="Times New Roman" panose="02020603050405020304" pitchFamily="18" charset="0"/>
              <a:cs typeface="Times New Roman" panose="02020603050405020304" pitchFamily="18" charset="0"/>
            </a:rPr>
            <a:t> (1972)</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3F85E746-ECE3-411C-BC7A-5B713D31E83B}" type="parTrans" cxnId="{AA1AA74F-C757-4752-AC42-8DC6C1A3DEB4}">
      <dgm:prSet/>
      <dgm:spPr/>
      <dgm:t>
        <a:bodyPr/>
        <a:lstStyle/>
        <a:p>
          <a:endParaRPr lang="en-US"/>
        </a:p>
      </dgm:t>
    </dgm:pt>
    <dgm:pt modelId="{052FAD74-09FE-42F8-A042-C30A20ED83DF}" type="sibTrans" cxnId="{AA1AA74F-C757-4752-AC42-8DC6C1A3DEB4}">
      <dgm:prSet/>
      <dgm:spPr/>
      <dgm:t>
        <a:bodyPr/>
        <a:lstStyle/>
        <a:p>
          <a:endParaRPr lang="en-US"/>
        </a:p>
      </dgm:t>
    </dgm:pt>
    <dgm:pt modelId="{870F631C-64FC-0148-B3F4-E8C18052518C}" type="pres">
      <dgm:prSet presAssocID="{0CFC1582-6E7D-4429-9FAB-4710A25FF95C}" presName="diagram" presStyleCnt="0">
        <dgm:presLayoutVars>
          <dgm:dir/>
          <dgm:resizeHandles val="exact"/>
        </dgm:presLayoutVars>
      </dgm:prSet>
      <dgm:spPr/>
    </dgm:pt>
    <dgm:pt modelId="{345BAC30-6162-974B-A01B-C892914E4AA5}" type="pres">
      <dgm:prSet presAssocID="{41849EFD-451D-4DAE-A4A1-0E4AC62A1A09}" presName="node" presStyleLbl="node1" presStyleIdx="0" presStyleCnt="6" custScaleX="121243">
        <dgm:presLayoutVars>
          <dgm:bulletEnabled val="1"/>
        </dgm:presLayoutVars>
      </dgm:prSet>
      <dgm:spPr/>
    </dgm:pt>
    <dgm:pt modelId="{8F04A29B-4025-484F-BECD-B6F2AA0F9FE4}" type="pres">
      <dgm:prSet presAssocID="{C7D430E6-7F08-452E-B8BB-587EEE35BB26}" presName="sibTrans" presStyleCnt="0"/>
      <dgm:spPr/>
    </dgm:pt>
    <dgm:pt modelId="{3C237F86-565A-C945-BDA8-E5D6A9DFE358}" type="pres">
      <dgm:prSet presAssocID="{697BD958-0675-47FA-BDCA-CD8E8EDDAB0E}" presName="node" presStyleLbl="node1" presStyleIdx="1" presStyleCnt="6">
        <dgm:presLayoutVars>
          <dgm:bulletEnabled val="1"/>
        </dgm:presLayoutVars>
      </dgm:prSet>
      <dgm:spPr/>
    </dgm:pt>
    <dgm:pt modelId="{31762E94-83F5-5B44-9EAD-DE27811E65FB}" type="pres">
      <dgm:prSet presAssocID="{9F8B8F46-3629-4E2E-A6CB-F4D221EB77B6}" presName="sibTrans" presStyleCnt="0"/>
      <dgm:spPr/>
    </dgm:pt>
    <dgm:pt modelId="{0ACC65C7-EA50-564D-B41E-81A2B0841DE1}" type="pres">
      <dgm:prSet presAssocID="{6011A2A6-78A1-4D5D-A49D-F3ADF81DD698}" presName="node" presStyleLbl="node1" presStyleIdx="2" presStyleCnt="6">
        <dgm:presLayoutVars>
          <dgm:bulletEnabled val="1"/>
        </dgm:presLayoutVars>
      </dgm:prSet>
      <dgm:spPr/>
    </dgm:pt>
    <dgm:pt modelId="{899FF1C0-B9AC-C24D-9E40-B0BC4541CEA4}" type="pres">
      <dgm:prSet presAssocID="{2F4E005B-F53E-4FA8-890A-FC6439DF1D8F}" presName="sibTrans" presStyleCnt="0"/>
      <dgm:spPr/>
    </dgm:pt>
    <dgm:pt modelId="{1F5D7078-E266-D642-BBF4-ECBA90A2A16B}" type="pres">
      <dgm:prSet presAssocID="{919BE26F-CD2E-45FF-B27C-BCAAA0CC3BE3}" presName="node" presStyleLbl="node1" presStyleIdx="3" presStyleCnt="6">
        <dgm:presLayoutVars>
          <dgm:bulletEnabled val="1"/>
        </dgm:presLayoutVars>
      </dgm:prSet>
      <dgm:spPr/>
    </dgm:pt>
    <dgm:pt modelId="{7F7CE189-448C-0E4A-89E4-43533F20BA23}" type="pres">
      <dgm:prSet presAssocID="{453116E2-27E4-47F8-A74B-30AFD9E46B2B}" presName="sibTrans" presStyleCnt="0"/>
      <dgm:spPr/>
    </dgm:pt>
    <dgm:pt modelId="{61764BAC-FB83-0340-90CC-D0F5BC0B073E}" type="pres">
      <dgm:prSet presAssocID="{21FFF171-6856-45A2-974D-1079300BE1F6}" presName="node" presStyleLbl="node1" presStyleIdx="4" presStyleCnt="6">
        <dgm:presLayoutVars>
          <dgm:bulletEnabled val="1"/>
        </dgm:presLayoutVars>
      </dgm:prSet>
      <dgm:spPr/>
    </dgm:pt>
    <dgm:pt modelId="{597956F5-9ED3-D641-9B01-6D490FD85CE6}" type="pres">
      <dgm:prSet presAssocID="{4957DE59-9D2C-4C6E-8D8D-B6BD75E96609}" presName="sibTrans" presStyleCnt="0"/>
      <dgm:spPr/>
    </dgm:pt>
    <dgm:pt modelId="{59D7CD82-C962-2342-A3EE-F170FE06FAB2}" type="pres">
      <dgm:prSet presAssocID="{5D9FC025-3AC6-4190-9C60-16DC4B0BBA90}" presName="node" presStyleLbl="node1" presStyleIdx="5" presStyleCnt="6">
        <dgm:presLayoutVars>
          <dgm:bulletEnabled val="1"/>
        </dgm:presLayoutVars>
      </dgm:prSet>
      <dgm:spPr/>
    </dgm:pt>
  </dgm:ptLst>
  <dgm:cxnLst>
    <dgm:cxn modelId="{65778E02-34F0-0E46-8627-B6C3A3F4F897}" type="presOf" srcId="{0CFC1582-6E7D-4429-9FAB-4710A25FF95C}" destId="{870F631C-64FC-0148-B3F4-E8C18052518C}" srcOrd="0" destOrd="0" presId="urn:microsoft.com/office/officeart/2005/8/layout/default"/>
    <dgm:cxn modelId="{75BB9E0F-7E95-5740-BF48-A6048B3D801F}" type="presOf" srcId="{697BD958-0675-47FA-BDCA-CD8E8EDDAB0E}" destId="{3C237F86-565A-C945-BDA8-E5D6A9DFE358}" srcOrd="0" destOrd="0" presId="urn:microsoft.com/office/officeart/2005/8/layout/default"/>
    <dgm:cxn modelId="{F0DF2F4A-B9B5-054E-A969-C44C376D218D}" type="presOf" srcId="{21FFF171-6856-45A2-974D-1079300BE1F6}" destId="{61764BAC-FB83-0340-90CC-D0F5BC0B073E}" srcOrd="0" destOrd="0" presId="urn:microsoft.com/office/officeart/2005/8/layout/default"/>
    <dgm:cxn modelId="{AA1AA74F-C757-4752-AC42-8DC6C1A3DEB4}" srcId="{0CFC1582-6E7D-4429-9FAB-4710A25FF95C}" destId="{5D9FC025-3AC6-4190-9C60-16DC4B0BBA90}" srcOrd="5" destOrd="0" parTransId="{3F85E746-ECE3-411C-BC7A-5B713D31E83B}" sibTransId="{052FAD74-09FE-42F8-A042-C30A20ED83DF}"/>
    <dgm:cxn modelId="{803B4656-2120-AA42-AA5D-11D28867CBE5}" type="presOf" srcId="{5D9FC025-3AC6-4190-9C60-16DC4B0BBA90}" destId="{59D7CD82-C962-2342-A3EE-F170FE06FAB2}" srcOrd="0" destOrd="0" presId="urn:microsoft.com/office/officeart/2005/8/layout/default"/>
    <dgm:cxn modelId="{B910A065-F76B-4779-9A80-8BA7B577FFC0}" srcId="{0CFC1582-6E7D-4429-9FAB-4710A25FF95C}" destId="{21FFF171-6856-45A2-974D-1079300BE1F6}" srcOrd="4" destOrd="0" parTransId="{7266D180-2E58-4490-9CBA-9D84A32BDC04}" sibTransId="{4957DE59-9D2C-4C6E-8D8D-B6BD75E96609}"/>
    <dgm:cxn modelId="{6C38D56C-8E42-4903-A71A-22AF6777550C}" srcId="{0CFC1582-6E7D-4429-9FAB-4710A25FF95C}" destId="{697BD958-0675-47FA-BDCA-CD8E8EDDAB0E}" srcOrd="1" destOrd="0" parTransId="{E30FFAA5-0ADF-442D-9CEA-3BB6103D27EB}" sibTransId="{9F8B8F46-3629-4E2E-A6CB-F4D221EB77B6}"/>
    <dgm:cxn modelId="{98A7C870-47B5-4C6C-9FAA-04051F333801}" srcId="{0CFC1582-6E7D-4429-9FAB-4710A25FF95C}" destId="{919BE26F-CD2E-45FF-B27C-BCAAA0CC3BE3}" srcOrd="3" destOrd="0" parTransId="{F5E19E90-FCB1-4B2B-AC42-2BD33935DA9A}" sibTransId="{453116E2-27E4-47F8-A74B-30AFD9E46B2B}"/>
    <dgm:cxn modelId="{99595B9B-66C6-0848-A36A-2092B8E2D916}" type="presOf" srcId="{41849EFD-451D-4DAE-A4A1-0E4AC62A1A09}" destId="{345BAC30-6162-974B-A01B-C892914E4AA5}" srcOrd="0" destOrd="0" presId="urn:microsoft.com/office/officeart/2005/8/layout/default"/>
    <dgm:cxn modelId="{51414ED0-7938-45F9-A230-72769778BB90}" srcId="{0CFC1582-6E7D-4429-9FAB-4710A25FF95C}" destId="{6011A2A6-78A1-4D5D-A49D-F3ADF81DD698}" srcOrd="2" destOrd="0" parTransId="{D0FF6B6B-3B13-4B57-97BF-306CAB9748F8}" sibTransId="{2F4E005B-F53E-4FA8-890A-FC6439DF1D8F}"/>
    <dgm:cxn modelId="{13DC5FE9-FEED-4B42-91E7-5EAE93EE9435}" type="presOf" srcId="{6011A2A6-78A1-4D5D-A49D-F3ADF81DD698}" destId="{0ACC65C7-EA50-564D-B41E-81A2B0841DE1}" srcOrd="0" destOrd="0" presId="urn:microsoft.com/office/officeart/2005/8/layout/default"/>
    <dgm:cxn modelId="{8849ACF4-0B71-CE48-938C-FAE698543612}" type="presOf" srcId="{919BE26F-CD2E-45FF-B27C-BCAAA0CC3BE3}" destId="{1F5D7078-E266-D642-BBF4-ECBA90A2A16B}" srcOrd="0" destOrd="0" presId="urn:microsoft.com/office/officeart/2005/8/layout/default"/>
    <dgm:cxn modelId="{FA5C4EF9-3852-487E-91C2-195028944E3E}" srcId="{0CFC1582-6E7D-4429-9FAB-4710A25FF95C}" destId="{41849EFD-451D-4DAE-A4A1-0E4AC62A1A09}" srcOrd="0" destOrd="0" parTransId="{D0E9EFA8-6BED-4B32-A293-879CB3243673}" sibTransId="{C7D430E6-7F08-452E-B8BB-587EEE35BB26}"/>
    <dgm:cxn modelId="{EA760858-60F1-D94C-92DC-6898B0176385}" type="presParOf" srcId="{870F631C-64FC-0148-B3F4-E8C18052518C}" destId="{345BAC30-6162-974B-A01B-C892914E4AA5}" srcOrd="0" destOrd="0" presId="urn:microsoft.com/office/officeart/2005/8/layout/default"/>
    <dgm:cxn modelId="{465F06F6-F805-1B4C-BA99-7B6240A71511}" type="presParOf" srcId="{870F631C-64FC-0148-B3F4-E8C18052518C}" destId="{8F04A29B-4025-484F-BECD-B6F2AA0F9FE4}" srcOrd="1" destOrd="0" presId="urn:microsoft.com/office/officeart/2005/8/layout/default"/>
    <dgm:cxn modelId="{CE4E3148-B1F7-9748-B4E5-69E0F5C05711}" type="presParOf" srcId="{870F631C-64FC-0148-B3F4-E8C18052518C}" destId="{3C237F86-565A-C945-BDA8-E5D6A9DFE358}" srcOrd="2" destOrd="0" presId="urn:microsoft.com/office/officeart/2005/8/layout/default"/>
    <dgm:cxn modelId="{47A9AA46-4669-4B43-A482-AE0EADE0F7D1}" type="presParOf" srcId="{870F631C-64FC-0148-B3F4-E8C18052518C}" destId="{31762E94-83F5-5B44-9EAD-DE27811E65FB}" srcOrd="3" destOrd="0" presId="urn:microsoft.com/office/officeart/2005/8/layout/default"/>
    <dgm:cxn modelId="{FB4F6E40-A8F0-FB46-B3A9-7CD081A54689}" type="presParOf" srcId="{870F631C-64FC-0148-B3F4-E8C18052518C}" destId="{0ACC65C7-EA50-564D-B41E-81A2B0841DE1}" srcOrd="4" destOrd="0" presId="urn:microsoft.com/office/officeart/2005/8/layout/default"/>
    <dgm:cxn modelId="{93333D28-AFBC-8545-854C-6E1309093C4F}" type="presParOf" srcId="{870F631C-64FC-0148-B3F4-E8C18052518C}" destId="{899FF1C0-B9AC-C24D-9E40-B0BC4541CEA4}" srcOrd="5" destOrd="0" presId="urn:microsoft.com/office/officeart/2005/8/layout/default"/>
    <dgm:cxn modelId="{C7B02710-59B1-1D4A-940F-DEF6C8AE741B}" type="presParOf" srcId="{870F631C-64FC-0148-B3F4-E8C18052518C}" destId="{1F5D7078-E266-D642-BBF4-ECBA90A2A16B}" srcOrd="6" destOrd="0" presId="urn:microsoft.com/office/officeart/2005/8/layout/default"/>
    <dgm:cxn modelId="{23B6276D-958C-5B41-89C5-812CDEDB8AB8}" type="presParOf" srcId="{870F631C-64FC-0148-B3F4-E8C18052518C}" destId="{7F7CE189-448C-0E4A-89E4-43533F20BA23}" srcOrd="7" destOrd="0" presId="urn:microsoft.com/office/officeart/2005/8/layout/default"/>
    <dgm:cxn modelId="{06DA9A05-18E4-BB43-9A33-7938F403F659}" type="presParOf" srcId="{870F631C-64FC-0148-B3F4-E8C18052518C}" destId="{61764BAC-FB83-0340-90CC-D0F5BC0B073E}" srcOrd="8" destOrd="0" presId="urn:microsoft.com/office/officeart/2005/8/layout/default"/>
    <dgm:cxn modelId="{65893EEB-40C9-B149-A68A-5B49E5F7BF5B}" type="presParOf" srcId="{870F631C-64FC-0148-B3F4-E8C18052518C}" destId="{597956F5-9ED3-D641-9B01-6D490FD85CE6}" srcOrd="9" destOrd="0" presId="urn:microsoft.com/office/officeart/2005/8/layout/default"/>
    <dgm:cxn modelId="{B4B699B7-60DE-6F4F-95EA-8544B2634EFB}" type="presParOf" srcId="{870F631C-64FC-0148-B3F4-E8C18052518C}" destId="{59D7CD82-C962-2342-A3EE-F170FE06FAB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876A1-6665-407D-BE0F-12D27078118F}">
      <dsp:nvSpPr>
        <dsp:cNvPr id="0" name=""/>
        <dsp:cNvSpPr/>
      </dsp:nvSpPr>
      <dsp:spPr>
        <a:xfrm>
          <a:off x="0" y="3236"/>
          <a:ext cx="11352179" cy="14742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ACF73-5172-4F3B-970D-20A6613BB6FF}">
      <dsp:nvSpPr>
        <dsp:cNvPr id="0" name=""/>
        <dsp:cNvSpPr/>
      </dsp:nvSpPr>
      <dsp:spPr>
        <a:xfrm>
          <a:off x="445957" y="334940"/>
          <a:ext cx="811625" cy="8108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4DDF8-F309-4063-9BC0-41EECC12F220}">
      <dsp:nvSpPr>
        <dsp:cNvPr id="0" name=""/>
        <dsp:cNvSpPr/>
      </dsp:nvSpPr>
      <dsp:spPr>
        <a:xfrm>
          <a:off x="1703541" y="3236"/>
          <a:ext cx="9445221" cy="1475682"/>
        </a:xfrm>
        <a:prstGeom prst="rect">
          <a:avLst/>
        </a:prstGeom>
        <a:solidFill>
          <a:srgbClr val="002060"/>
        </a:solidFill>
        <a:ln>
          <a:noFill/>
        </a:ln>
        <a:effectLst/>
      </dsp:spPr>
      <dsp:style>
        <a:lnRef idx="0">
          <a:scrgbClr r="0" g="0" b="0"/>
        </a:lnRef>
        <a:fillRef idx="0">
          <a:scrgbClr r="0" g="0" b="0"/>
        </a:fillRef>
        <a:effectRef idx="0">
          <a:scrgbClr r="0" g="0" b="0"/>
        </a:effectRef>
        <a:fontRef idx="minor"/>
      </dsp:style>
      <dsp:txBody>
        <a:bodyPr spcFirstLastPara="0" vert="horz" wrap="square" lIns="156176" tIns="156176" rIns="156176" bIns="156176" numCol="1" spcCol="1270" anchor="ctr" anchorCtr="0">
          <a:noAutofit/>
        </a:bodyPr>
        <a:lstStyle/>
        <a:p>
          <a:pPr marL="0" lvl="0" indent="0" algn="l" defTabSz="1244600">
            <a:lnSpc>
              <a:spcPct val="90000"/>
            </a:lnSpc>
            <a:spcBef>
              <a:spcPct val="0"/>
            </a:spcBef>
            <a:spcAft>
              <a:spcPct val="35000"/>
            </a:spcAft>
            <a:buNone/>
          </a:pPr>
          <a:r>
            <a:rPr lang="en-IN" sz="2800" b="1" i="0" kern="1200" dirty="0">
              <a:latin typeface="Times New Roman" panose="02020603050405020304" pitchFamily="18" charset="0"/>
              <a:cs typeface="Times New Roman" panose="02020603050405020304" pitchFamily="18" charset="0"/>
            </a:rPr>
            <a:t>They shifted the focus of drama from the extraordinary to the ordinary. Realist and naturalist playwrights were interested in depicting the lives of ordinary people, rather than kings, queens, and heroes.</a:t>
          </a:r>
          <a:endParaRPr lang="en-US" sz="2800" b="1" kern="1200" dirty="0">
            <a:latin typeface="Times New Roman" panose="02020603050405020304" pitchFamily="18" charset="0"/>
            <a:cs typeface="Times New Roman" panose="02020603050405020304" pitchFamily="18" charset="0"/>
          </a:endParaRPr>
        </a:p>
      </dsp:txBody>
      <dsp:txXfrm>
        <a:off x="1703541" y="3236"/>
        <a:ext cx="9445221" cy="1475682"/>
      </dsp:txXfrm>
    </dsp:sp>
    <dsp:sp modelId="{316BEC90-92B4-481E-8964-730C739EED4F}">
      <dsp:nvSpPr>
        <dsp:cNvPr id="0" name=""/>
        <dsp:cNvSpPr/>
      </dsp:nvSpPr>
      <dsp:spPr>
        <a:xfrm>
          <a:off x="0" y="1781622"/>
          <a:ext cx="11352179" cy="14742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C5015-9261-4DB9-B781-840F73EF8FDB}">
      <dsp:nvSpPr>
        <dsp:cNvPr id="0" name=""/>
        <dsp:cNvSpPr/>
      </dsp:nvSpPr>
      <dsp:spPr>
        <a:xfrm>
          <a:off x="445957" y="2113326"/>
          <a:ext cx="811625" cy="8108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49BB3-A917-425C-90B9-E5C7FE806E70}">
      <dsp:nvSpPr>
        <dsp:cNvPr id="0" name=""/>
        <dsp:cNvSpPr/>
      </dsp:nvSpPr>
      <dsp:spPr>
        <a:xfrm>
          <a:off x="1703541" y="1781622"/>
          <a:ext cx="9445221" cy="147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176" tIns="156176" rIns="156176" bIns="156176" numCol="1" spcCol="1270" anchor="ctr" anchorCtr="0">
          <a:noAutofit/>
        </a:bodyPr>
        <a:lstStyle/>
        <a:p>
          <a:pPr marL="0" lvl="0" indent="0" algn="just" defTabSz="1066800">
            <a:lnSpc>
              <a:spcPct val="90000"/>
            </a:lnSpc>
            <a:spcBef>
              <a:spcPct val="0"/>
            </a:spcBef>
            <a:spcAft>
              <a:spcPct val="35000"/>
            </a:spcAft>
            <a:buNone/>
          </a:pPr>
          <a:r>
            <a:rPr lang="en-IN" sz="2400" b="1" i="0" kern="1200" dirty="0">
              <a:latin typeface="Times New Roman" panose="02020603050405020304" pitchFamily="18" charset="0"/>
              <a:cs typeface="Times New Roman" panose="02020603050405020304" pitchFamily="18" charset="0"/>
            </a:rPr>
            <a:t>They emphasized the importance of social and environmental factors in shaping human behaviour. Realist and naturalist playwrights believed that people were products of their environment, and they sought to explore the ways in which social and economic forces influenced people's lives.</a:t>
          </a:r>
          <a:endParaRPr lang="en-US" sz="2400" b="1" kern="1200" dirty="0">
            <a:latin typeface="Times New Roman" panose="02020603050405020304" pitchFamily="18" charset="0"/>
            <a:cs typeface="Times New Roman" panose="02020603050405020304" pitchFamily="18" charset="0"/>
          </a:endParaRPr>
        </a:p>
      </dsp:txBody>
      <dsp:txXfrm>
        <a:off x="1703541" y="1781622"/>
        <a:ext cx="9445221" cy="1475682"/>
      </dsp:txXfrm>
    </dsp:sp>
    <dsp:sp modelId="{40B7E6C3-D66B-4A70-BDEE-1540F0F318AE}">
      <dsp:nvSpPr>
        <dsp:cNvPr id="0" name=""/>
        <dsp:cNvSpPr/>
      </dsp:nvSpPr>
      <dsp:spPr>
        <a:xfrm>
          <a:off x="0" y="3560008"/>
          <a:ext cx="11352179" cy="14742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17B92-D036-4725-B001-E71165E3E4FC}">
      <dsp:nvSpPr>
        <dsp:cNvPr id="0" name=""/>
        <dsp:cNvSpPr/>
      </dsp:nvSpPr>
      <dsp:spPr>
        <a:xfrm>
          <a:off x="445957" y="3891712"/>
          <a:ext cx="811625" cy="8108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CBD2D-8C1A-49E5-8EB1-ACA1E645FDA9}">
      <dsp:nvSpPr>
        <dsp:cNvPr id="0" name=""/>
        <dsp:cNvSpPr/>
      </dsp:nvSpPr>
      <dsp:spPr>
        <a:xfrm>
          <a:off x="1703541" y="3560008"/>
          <a:ext cx="9445221" cy="147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176" tIns="156176" rIns="156176" bIns="156176" numCol="1" spcCol="1270" anchor="ctr" anchorCtr="0">
          <a:noAutofit/>
        </a:bodyPr>
        <a:lstStyle/>
        <a:p>
          <a:pPr marL="0" lvl="0" indent="0" algn="just" defTabSz="1066800">
            <a:lnSpc>
              <a:spcPct val="90000"/>
            </a:lnSpc>
            <a:spcBef>
              <a:spcPct val="0"/>
            </a:spcBef>
            <a:spcAft>
              <a:spcPct val="35000"/>
            </a:spcAft>
            <a:buNone/>
          </a:pPr>
          <a:r>
            <a:rPr lang="en-IN" sz="2400" b="1" i="0" kern="1200" dirty="0">
              <a:latin typeface="Times New Roman" panose="02020603050405020304" pitchFamily="18" charset="0"/>
              <a:cs typeface="Times New Roman" panose="02020603050405020304" pitchFamily="18" charset="0"/>
            </a:rPr>
            <a:t>They used a new style of acting and directing that was more naturalistic and less melodramatic. Realist and naturalist actors sought to create believable characters who seemed like real people. Realist and naturalist directors used simple sets and costumes to create a sense of realism.</a:t>
          </a:r>
          <a:endParaRPr lang="en-US" sz="2400" b="1" kern="1200" dirty="0">
            <a:latin typeface="Times New Roman" panose="02020603050405020304" pitchFamily="18" charset="0"/>
            <a:cs typeface="Times New Roman" panose="02020603050405020304" pitchFamily="18" charset="0"/>
          </a:endParaRPr>
        </a:p>
      </dsp:txBody>
      <dsp:txXfrm>
        <a:off x="1703541" y="3560008"/>
        <a:ext cx="9445221" cy="14756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74E57-0513-FA43-A813-1E4F78D34EFB}">
      <dsp:nvSpPr>
        <dsp:cNvPr id="0" name=""/>
        <dsp:cNvSpPr/>
      </dsp:nvSpPr>
      <dsp:spPr>
        <a:xfrm>
          <a:off x="0" y="7562"/>
          <a:ext cx="9952258" cy="15477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IN" sz="3300" b="1" i="0" kern="1200" dirty="0">
              <a:latin typeface="Times New Roman" panose="02020603050405020304" pitchFamily="18" charset="0"/>
              <a:cs typeface="Times New Roman" panose="02020603050405020304" pitchFamily="18" charset="0"/>
            </a:rPr>
            <a:t>How has the relationship between European drama, politics, and social change evolved over time?</a:t>
          </a:r>
          <a:endParaRPr lang="en-US" sz="3300" kern="1200" dirty="0">
            <a:latin typeface="Times New Roman" panose="02020603050405020304" pitchFamily="18" charset="0"/>
            <a:cs typeface="Times New Roman" panose="02020603050405020304" pitchFamily="18" charset="0"/>
          </a:endParaRPr>
        </a:p>
      </dsp:txBody>
      <dsp:txXfrm>
        <a:off x="75554" y="83116"/>
        <a:ext cx="9801150" cy="1396621"/>
      </dsp:txXfrm>
    </dsp:sp>
    <dsp:sp modelId="{A7EA3148-067D-3E4C-A918-FB493C57DB9B}">
      <dsp:nvSpPr>
        <dsp:cNvPr id="0" name=""/>
        <dsp:cNvSpPr/>
      </dsp:nvSpPr>
      <dsp:spPr>
        <a:xfrm>
          <a:off x="0" y="1730972"/>
          <a:ext cx="9952258" cy="3996720"/>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IN" sz="3200" b="0" i="0" kern="1200" dirty="0">
              <a:latin typeface="Times New Roman" panose="02020603050405020304" pitchFamily="18" charset="0"/>
              <a:cs typeface="Times New Roman" panose="02020603050405020304" pitchFamily="18" charset="0"/>
            </a:rPr>
            <a:t>The relationship between European drama, politics, and social change has evolved over time in a number of ways. In the early days of European drama, playwrights were primarily concerned with entertaining their audiences. However, as European societies became more complex and politically sophisticated, playwrights began to use their work to explore more serious political and social issues.</a:t>
          </a:r>
          <a:endParaRPr lang="en-US" sz="3200" kern="1200" dirty="0">
            <a:latin typeface="Times New Roman" panose="02020603050405020304" pitchFamily="18" charset="0"/>
            <a:cs typeface="Times New Roman" panose="02020603050405020304" pitchFamily="18" charset="0"/>
          </a:endParaRPr>
        </a:p>
      </dsp:txBody>
      <dsp:txXfrm>
        <a:off x="195104" y="1926076"/>
        <a:ext cx="9562050" cy="3606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CDB5-58FB-9C43-A9F1-2AD09CA22C1F}">
      <dsp:nvSpPr>
        <dsp:cNvPr id="0" name=""/>
        <dsp:cNvSpPr/>
      </dsp:nvSpPr>
      <dsp:spPr>
        <a:xfrm>
          <a:off x="0" y="87549"/>
          <a:ext cx="7960286" cy="10780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latin typeface="Times New Roman" panose="02020603050405020304" pitchFamily="18" charset="0"/>
              <a:cs typeface="Times New Roman" panose="02020603050405020304" pitchFamily="18" charset="0"/>
            </a:rPr>
            <a:t>Realist and naturalist playwrights explored a wide range of political and social issues in their work, including:</a:t>
          </a:r>
          <a:endParaRPr lang="en-US" sz="2400" b="1" kern="1200" dirty="0">
            <a:latin typeface="Times New Roman" panose="02020603050405020304" pitchFamily="18" charset="0"/>
            <a:cs typeface="Times New Roman" panose="02020603050405020304" pitchFamily="18" charset="0"/>
          </a:endParaRPr>
        </a:p>
      </dsp:txBody>
      <dsp:txXfrm>
        <a:off x="52624" y="140173"/>
        <a:ext cx="7855038" cy="972760"/>
      </dsp:txXfrm>
    </dsp:sp>
    <dsp:sp modelId="{74765961-3447-664A-BEB4-06147701CE1D}">
      <dsp:nvSpPr>
        <dsp:cNvPr id="0" name=""/>
        <dsp:cNvSpPr/>
      </dsp:nvSpPr>
      <dsp:spPr>
        <a:xfrm>
          <a:off x="0" y="1226038"/>
          <a:ext cx="7960286" cy="1078008"/>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i="0" kern="1200" dirty="0">
              <a:latin typeface="Times New Roman" panose="02020603050405020304" pitchFamily="18" charset="0"/>
              <a:cs typeface="Times New Roman" panose="02020603050405020304" pitchFamily="18" charset="0"/>
            </a:rPr>
            <a:t>Women's rights: Realist playwrights such as Henrik Ibsen and August Strindberg wrote plays that challenged the traditional roles of women in society.</a:t>
          </a:r>
          <a:endParaRPr lang="en-US" sz="2100" b="1" kern="1200" dirty="0">
            <a:latin typeface="Times New Roman" panose="02020603050405020304" pitchFamily="18" charset="0"/>
            <a:cs typeface="Times New Roman" panose="02020603050405020304" pitchFamily="18" charset="0"/>
          </a:endParaRPr>
        </a:p>
      </dsp:txBody>
      <dsp:txXfrm>
        <a:off x="52624" y="1278662"/>
        <a:ext cx="7855038" cy="972760"/>
      </dsp:txXfrm>
    </dsp:sp>
    <dsp:sp modelId="{CB648348-F715-D34A-B782-3B682F6CB5B1}">
      <dsp:nvSpPr>
        <dsp:cNvPr id="0" name=""/>
        <dsp:cNvSpPr/>
      </dsp:nvSpPr>
      <dsp:spPr>
        <a:xfrm>
          <a:off x="0" y="2364527"/>
          <a:ext cx="7960286" cy="1078008"/>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i="0" kern="1200" dirty="0">
              <a:latin typeface="Times New Roman" panose="02020603050405020304" pitchFamily="18" charset="0"/>
              <a:cs typeface="Times New Roman" panose="02020603050405020304" pitchFamily="18" charset="0"/>
            </a:rPr>
            <a:t>Social class: Realist and naturalist playwrights such as Anton Chekhov and Maxim Gorky wrote plays that depicted the struggles of the working class and the poor.</a:t>
          </a:r>
          <a:endParaRPr lang="en-US" sz="2100" b="1" kern="1200" dirty="0">
            <a:latin typeface="Times New Roman" panose="02020603050405020304" pitchFamily="18" charset="0"/>
            <a:cs typeface="Times New Roman" panose="02020603050405020304" pitchFamily="18" charset="0"/>
          </a:endParaRPr>
        </a:p>
      </dsp:txBody>
      <dsp:txXfrm>
        <a:off x="52624" y="2417151"/>
        <a:ext cx="7855038" cy="972760"/>
      </dsp:txXfrm>
    </dsp:sp>
    <dsp:sp modelId="{B8305EFD-C6C2-734E-8F97-F1B90DFEB054}">
      <dsp:nvSpPr>
        <dsp:cNvPr id="0" name=""/>
        <dsp:cNvSpPr/>
      </dsp:nvSpPr>
      <dsp:spPr>
        <a:xfrm>
          <a:off x="0" y="3503015"/>
          <a:ext cx="7960286" cy="1078008"/>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i="0" kern="1200" dirty="0">
              <a:latin typeface="Times New Roman" panose="02020603050405020304" pitchFamily="18" charset="0"/>
              <a:cs typeface="Times New Roman" panose="02020603050405020304" pitchFamily="18" charset="0"/>
            </a:rPr>
            <a:t>Political corruption: Realist playwrights such as Henrik Ibsen and Arthur Wing Pinero wrote plays that exposed the corruption of government and the ruling class.</a:t>
          </a:r>
          <a:endParaRPr lang="en-US" sz="2100" b="1" kern="1200" dirty="0">
            <a:latin typeface="Times New Roman" panose="02020603050405020304" pitchFamily="18" charset="0"/>
            <a:cs typeface="Times New Roman" panose="02020603050405020304" pitchFamily="18" charset="0"/>
          </a:endParaRPr>
        </a:p>
      </dsp:txBody>
      <dsp:txXfrm>
        <a:off x="52624" y="3555639"/>
        <a:ext cx="7855038" cy="972760"/>
      </dsp:txXfrm>
    </dsp:sp>
    <dsp:sp modelId="{55DB1158-6E23-6349-8161-05F7D7C6CA12}">
      <dsp:nvSpPr>
        <dsp:cNvPr id="0" name=""/>
        <dsp:cNvSpPr/>
      </dsp:nvSpPr>
      <dsp:spPr>
        <a:xfrm>
          <a:off x="0" y="4641504"/>
          <a:ext cx="7960286" cy="1953847"/>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1" i="0" kern="1200" dirty="0">
              <a:latin typeface="Times New Roman" panose="02020603050405020304" pitchFamily="18" charset="0"/>
              <a:cs typeface="Times New Roman" panose="02020603050405020304" pitchFamily="18" charset="0"/>
            </a:rPr>
            <a:t>Urban poverty and crime: Naturalist playwrights such as Maxim Gorky and Gerhart Hauptmann wrote plays that depicted the harsh realities of life in the slums of 19th-century cities.</a:t>
          </a:r>
          <a:endParaRPr lang="en-US" sz="2100" b="1" kern="1200" dirty="0">
            <a:latin typeface="Times New Roman" panose="02020603050405020304" pitchFamily="18" charset="0"/>
            <a:cs typeface="Times New Roman" panose="02020603050405020304" pitchFamily="18" charset="0"/>
          </a:endParaRPr>
        </a:p>
      </dsp:txBody>
      <dsp:txXfrm>
        <a:off x="95379" y="4736883"/>
        <a:ext cx="7769528" cy="176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3AC51-ECB5-C64B-83D8-FDB87B689521}">
      <dsp:nvSpPr>
        <dsp:cNvPr id="0" name=""/>
        <dsp:cNvSpPr/>
      </dsp:nvSpPr>
      <dsp:spPr>
        <a:xfrm>
          <a:off x="0" y="0"/>
          <a:ext cx="788913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A820A0-0914-7149-9A5E-23D7B0D4732F}">
      <dsp:nvSpPr>
        <dsp:cNvPr id="0" name=""/>
        <dsp:cNvSpPr/>
      </dsp:nvSpPr>
      <dsp:spPr>
        <a:xfrm>
          <a:off x="0" y="0"/>
          <a:ext cx="7889131" cy="1687646"/>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IN" sz="5100" b="0" i="0" kern="1200" dirty="0">
              <a:latin typeface="Times New Roman" panose="02020603050405020304" pitchFamily="18" charset="0"/>
              <a:cs typeface="Times New Roman" panose="02020603050405020304" pitchFamily="18" charset="0"/>
            </a:rPr>
            <a:t>Maxim Gorky's </a:t>
          </a:r>
          <a:r>
            <a:rPr lang="en-IN" sz="5100" b="1" i="1" kern="1200" dirty="0">
              <a:latin typeface="Times New Roman" panose="02020603050405020304" pitchFamily="18" charset="0"/>
              <a:cs typeface="Times New Roman" panose="02020603050405020304" pitchFamily="18" charset="0"/>
            </a:rPr>
            <a:t>The Lower Depths</a:t>
          </a:r>
          <a:r>
            <a:rPr lang="en-IN" sz="5100" b="1" i="0" kern="1200" dirty="0">
              <a:latin typeface="Times New Roman" panose="02020603050405020304" pitchFamily="18" charset="0"/>
              <a:cs typeface="Times New Roman" panose="02020603050405020304" pitchFamily="18" charset="0"/>
            </a:rPr>
            <a:t> (1902)</a:t>
          </a:r>
          <a:endParaRPr lang="en-US" sz="5100" b="1" kern="1200" dirty="0">
            <a:latin typeface="Times New Roman" panose="02020603050405020304" pitchFamily="18" charset="0"/>
            <a:cs typeface="Times New Roman" panose="02020603050405020304" pitchFamily="18" charset="0"/>
          </a:endParaRPr>
        </a:p>
      </dsp:txBody>
      <dsp:txXfrm>
        <a:off x="0" y="0"/>
        <a:ext cx="7889131" cy="1687646"/>
      </dsp:txXfrm>
    </dsp:sp>
    <dsp:sp modelId="{69D63E01-F8A9-C046-836B-71DE3DA98018}">
      <dsp:nvSpPr>
        <dsp:cNvPr id="0" name=""/>
        <dsp:cNvSpPr/>
      </dsp:nvSpPr>
      <dsp:spPr>
        <a:xfrm>
          <a:off x="0" y="1687646"/>
          <a:ext cx="788913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EA6DE6-9E9D-0240-9A43-83E5AB7E0353}">
      <dsp:nvSpPr>
        <dsp:cNvPr id="0" name=""/>
        <dsp:cNvSpPr/>
      </dsp:nvSpPr>
      <dsp:spPr>
        <a:xfrm>
          <a:off x="0" y="1687646"/>
          <a:ext cx="7889131" cy="1687646"/>
        </a:xfrm>
        <a:prstGeom prst="rect">
          <a:avLst/>
        </a:prstGeom>
        <a:solidFill>
          <a:schemeClr val="tx2">
            <a:lumMod val="25000"/>
            <a:lumOff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IN" sz="5100" b="0" i="0" kern="1200" dirty="0">
              <a:latin typeface="Times New Roman" panose="02020603050405020304" pitchFamily="18" charset="0"/>
              <a:cs typeface="Times New Roman" panose="02020603050405020304" pitchFamily="18" charset="0"/>
            </a:rPr>
            <a:t>Gerhart Hauptmann's </a:t>
          </a:r>
          <a:r>
            <a:rPr lang="en-IN" sz="5100" b="1" i="1" kern="1200" dirty="0">
              <a:latin typeface="Times New Roman" panose="02020603050405020304" pitchFamily="18" charset="0"/>
              <a:cs typeface="Times New Roman" panose="02020603050405020304" pitchFamily="18" charset="0"/>
            </a:rPr>
            <a:t>Before Dawn</a:t>
          </a:r>
          <a:r>
            <a:rPr lang="en-IN" sz="5100" b="1" i="0" kern="1200" dirty="0">
              <a:latin typeface="Times New Roman" panose="02020603050405020304" pitchFamily="18" charset="0"/>
              <a:cs typeface="Times New Roman" panose="02020603050405020304" pitchFamily="18" charset="0"/>
            </a:rPr>
            <a:t> (1889)</a:t>
          </a:r>
          <a:endParaRPr lang="en-US" sz="5100" b="1" kern="1200" dirty="0">
            <a:latin typeface="Times New Roman" panose="02020603050405020304" pitchFamily="18" charset="0"/>
            <a:cs typeface="Times New Roman" panose="02020603050405020304" pitchFamily="18" charset="0"/>
          </a:endParaRPr>
        </a:p>
      </dsp:txBody>
      <dsp:txXfrm>
        <a:off x="0" y="1687646"/>
        <a:ext cx="7889131" cy="1687646"/>
      </dsp:txXfrm>
    </dsp:sp>
    <dsp:sp modelId="{6C87C298-6F30-8C4E-B7B9-12DC2E318E60}">
      <dsp:nvSpPr>
        <dsp:cNvPr id="0" name=""/>
        <dsp:cNvSpPr/>
      </dsp:nvSpPr>
      <dsp:spPr>
        <a:xfrm>
          <a:off x="0" y="3375292"/>
          <a:ext cx="788913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DDF8663-EE68-0C47-B4B6-38D5FC893BC9}">
      <dsp:nvSpPr>
        <dsp:cNvPr id="0" name=""/>
        <dsp:cNvSpPr/>
      </dsp:nvSpPr>
      <dsp:spPr>
        <a:xfrm>
          <a:off x="0" y="3375292"/>
          <a:ext cx="7889131" cy="1687646"/>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IN" sz="5100" b="0" i="0" kern="1200" dirty="0">
              <a:latin typeface="Times New Roman" panose="02020603050405020304" pitchFamily="18" charset="0"/>
              <a:cs typeface="Times New Roman" panose="02020603050405020304" pitchFamily="18" charset="0"/>
            </a:rPr>
            <a:t>Émile Zola's </a:t>
          </a:r>
          <a:r>
            <a:rPr lang="en-IN" sz="5100" b="1" i="1" kern="1200" dirty="0">
              <a:latin typeface="Times New Roman" panose="02020603050405020304" pitchFamily="18" charset="0"/>
              <a:cs typeface="Times New Roman" panose="02020603050405020304" pitchFamily="18" charset="0"/>
            </a:rPr>
            <a:t>Thérèse Raquin</a:t>
          </a:r>
          <a:r>
            <a:rPr lang="en-IN" sz="5100" b="1" i="0" kern="1200" dirty="0">
              <a:latin typeface="Times New Roman" panose="02020603050405020304" pitchFamily="18" charset="0"/>
              <a:cs typeface="Times New Roman" panose="02020603050405020304" pitchFamily="18" charset="0"/>
            </a:rPr>
            <a:t> (1873)</a:t>
          </a:r>
          <a:endParaRPr lang="en-US" sz="5100" b="1" kern="1200" dirty="0">
            <a:latin typeface="Times New Roman" panose="02020603050405020304" pitchFamily="18" charset="0"/>
            <a:cs typeface="Times New Roman" panose="02020603050405020304" pitchFamily="18" charset="0"/>
          </a:endParaRPr>
        </a:p>
      </dsp:txBody>
      <dsp:txXfrm>
        <a:off x="0" y="3375292"/>
        <a:ext cx="7889131" cy="1687646"/>
      </dsp:txXfrm>
    </dsp:sp>
    <dsp:sp modelId="{10B21A08-9B4C-C747-826B-351706ADA69C}">
      <dsp:nvSpPr>
        <dsp:cNvPr id="0" name=""/>
        <dsp:cNvSpPr/>
      </dsp:nvSpPr>
      <dsp:spPr>
        <a:xfrm>
          <a:off x="0" y="5062938"/>
          <a:ext cx="788913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E017A43-C92D-E54B-B127-0AD936002D2D}">
      <dsp:nvSpPr>
        <dsp:cNvPr id="0" name=""/>
        <dsp:cNvSpPr/>
      </dsp:nvSpPr>
      <dsp:spPr>
        <a:xfrm>
          <a:off x="0" y="5062938"/>
          <a:ext cx="7889131" cy="1687646"/>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IN" sz="5100" b="0" i="0" kern="1200" dirty="0">
              <a:latin typeface="Times New Roman" panose="02020603050405020304" pitchFamily="18" charset="0"/>
              <a:cs typeface="Times New Roman" panose="02020603050405020304" pitchFamily="18" charset="0"/>
            </a:rPr>
            <a:t>Henry </a:t>
          </a:r>
          <a:r>
            <a:rPr lang="en-IN" sz="5100" b="0" i="0" kern="1200" dirty="0" err="1">
              <a:latin typeface="Times New Roman" panose="02020603050405020304" pitchFamily="18" charset="0"/>
              <a:cs typeface="Times New Roman" panose="02020603050405020304" pitchFamily="18" charset="0"/>
            </a:rPr>
            <a:t>Becque's</a:t>
          </a:r>
          <a:r>
            <a:rPr lang="en-IN" sz="5100" b="0" i="0" kern="1200" dirty="0">
              <a:latin typeface="Times New Roman" panose="02020603050405020304" pitchFamily="18" charset="0"/>
              <a:cs typeface="Times New Roman" panose="02020603050405020304" pitchFamily="18" charset="0"/>
            </a:rPr>
            <a:t> </a:t>
          </a:r>
          <a:r>
            <a:rPr lang="en-IN" sz="5100" b="1" i="1" kern="1200" dirty="0">
              <a:latin typeface="Times New Roman" panose="02020603050405020304" pitchFamily="18" charset="0"/>
              <a:cs typeface="Times New Roman" panose="02020603050405020304" pitchFamily="18" charset="0"/>
            </a:rPr>
            <a:t>The Vultures</a:t>
          </a:r>
          <a:r>
            <a:rPr lang="en-IN" sz="5100" b="1" i="0" kern="1200" dirty="0">
              <a:latin typeface="Times New Roman" panose="02020603050405020304" pitchFamily="18" charset="0"/>
              <a:cs typeface="Times New Roman" panose="02020603050405020304" pitchFamily="18" charset="0"/>
            </a:rPr>
            <a:t> (1892)</a:t>
          </a:r>
          <a:endParaRPr lang="en-US" sz="5100" b="1" kern="1200" dirty="0">
            <a:latin typeface="Times New Roman" panose="02020603050405020304" pitchFamily="18" charset="0"/>
            <a:cs typeface="Times New Roman" panose="02020603050405020304" pitchFamily="18" charset="0"/>
          </a:endParaRPr>
        </a:p>
      </dsp:txBody>
      <dsp:txXfrm>
        <a:off x="0" y="5062938"/>
        <a:ext cx="7889131" cy="1687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C714-46BD-6149-AC97-19B2F36602DE}">
      <dsp:nvSpPr>
        <dsp:cNvPr id="0" name=""/>
        <dsp:cNvSpPr/>
      </dsp:nvSpPr>
      <dsp:spPr>
        <a:xfrm>
          <a:off x="0" y="49103"/>
          <a:ext cx="10875523" cy="1447875"/>
        </a:xfrm>
        <a:prstGeom prst="roundRect">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0" i="0" kern="1200" dirty="0">
              <a:solidFill>
                <a:schemeClr val="tx1"/>
              </a:solidFill>
              <a:latin typeface="Times New Roman" panose="02020603050405020304" pitchFamily="18" charset="0"/>
              <a:cs typeface="Times New Roman" panose="02020603050405020304" pitchFamily="18" charset="0"/>
            </a:rPr>
            <a:t>Modernist playwrights broke away from the conventions of realism and naturalism in a number of ways:</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70679" y="119782"/>
        <a:ext cx="10734165" cy="1306517"/>
      </dsp:txXfrm>
    </dsp:sp>
    <dsp:sp modelId="{F5A2DD58-05E4-C147-8399-80DE975023F3}">
      <dsp:nvSpPr>
        <dsp:cNvPr id="0" name=""/>
        <dsp:cNvSpPr/>
      </dsp:nvSpPr>
      <dsp:spPr>
        <a:xfrm>
          <a:off x="0" y="1560338"/>
          <a:ext cx="10875523" cy="1447875"/>
        </a:xfrm>
        <a:prstGeom prst="round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dirty="0">
              <a:solidFill>
                <a:schemeClr val="tx1"/>
              </a:solidFill>
              <a:latin typeface="Times New Roman" panose="02020603050405020304" pitchFamily="18" charset="0"/>
              <a:cs typeface="Times New Roman" panose="02020603050405020304" pitchFamily="18" charset="0"/>
            </a:rPr>
            <a:t>They rejected the realist and naturalist focus on ordinary people and everyday life. Modernist playwrights were interested in exploring more universal and abstract themes, such as the human condition, the nature of reality, and the role of art in society.</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70679" y="1631017"/>
        <a:ext cx="10734165" cy="1306517"/>
      </dsp:txXfrm>
    </dsp:sp>
    <dsp:sp modelId="{78D0BD05-1711-AE4D-91D3-C95B98402682}">
      <dsp:nvSpPr>
        <dsp:cNvPr id="0" name=""/>
        <dsp:cNvSpPr/>
      </dsp:nvSpPr>
      <dsp:spPr>
        <a:xfrm>
          <a:off x="0" y="3071573"/>
          <a:ext cx="10875523" cy="1447875"/>
        </a:xfrm>
        <a:prstGeom prst="roundRect">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i="0" kern="1200" dirty="0">
              <a:solidFill>
                <a:schemeClr val="tx1"/>
              </a:solidFill>
              <a:latin typeface="Times New Roman" panose="02020603050405020304" pitchFamily="18" charset="0"/>
              <a:cs typeface="Times New Roman" panose="02020603050405020304" pitchFamily="18" charset="0"/>
            </a:rPr>
            <a:t>They experimented with new theatrical techniques, such as fragmentation, symbolism, and non-linear storytelling. Modernist playwrights believed that the traditional conventions of realism and naturalism were no longer adequate to represent the complex and fragmented realities of the modern world.</a:t>
          </a:r>
          <a:endParaRPr lang="en-US" sz="2200" kern="1200" dirty="0">
            <a:solidFill>
              <a:schemeClr val="tx1"/>
            </a:solidFill>
            <a:latin typeface="Times New Roman" panose="02020603050405020304" pitchFamily="18" charset="0"/>
            <a:cs typeface="Times New Roman" panose="02020603050405020304" pitchFamily="18" charset="0"/>
          </a:endParaRPr>
        </a:p>
      </dsp:txBody>
      <dsp:txXfrm>
        <a:off x="70679" y="3142252"/>
        <a:ext cx="10734165" cy="1306517"/>
      </dsp:txXfrm>
    </dsp:sp>
    <dsp:sp modelId="{7037B4F6-0511-AE47-A873-C50C7ED9E3A7}">
      <dsp:nvSpPr>
        <dsp:cNvPr id="0" name=""/>
        <dsp:cNvSpPr/>
      </dsp:nvSpPr>
      <dsp:spPr>
        <a:xfrm>
          <a:off x="0" y="4582808"/>
          <a:ext cx="10875523" cy="1447875"/>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i="0" kern="1200" dirty="0">
              <a:latin typeface="Times New Roman" panose="02020603050405020304" pitchFamily="18" charset="0"/>
              <a:cs typeface="Times New Roman" panose="02020603050405020304" pitchFamily="18" charset="0"/>
            </a:rPr>
            <a:t>They often used their work to challenge social and political norms. Modernist playwrights were not afraid to tackle controversial topics such as war, poverty, and social injustice.</a:t>
          </a:r>
          <a:endParaRPr lang="en-US" sz="2200" kern="1200" dirty="0">
            <a:latin typeface="Times New Roman" panose="02020603050405020304" pitchFamily="18" charset="0"/>
            <a:cs typeface="Times New Roman" panose="02020603050405020304" pitchFamily="18" charset="0"/>
          </a:endParaRPr>
        </a:p>
      </dsp:txBody>
      <dsp:txXfrm>
        <a:off x="70679" y="4653487"/>
        <a:ext cx="10734165" cy="1306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25EC8-02D3-B34F-88D7-E73036D31226}">
      <dsp:nvSpPr>
        <dsp:cNvPr id="0" name=""/>
        <dsp:cNvSpPr/>
      </dsp:nvSpPr>
      <dsp:spPr>
        <a:xfrm>
          <a:off x="0" y="53625"/>
          <a:ext cx="9134271" cy="2035087"/>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b="1" i="0" kern="1200" dirty="0">
              <a:latin typeface="Times New Roman" panose="02020603050405020304" pitchFamily="18" charset="0"/>
              <a:cs typeface="Times New Roman" panose="02020603050405020304" pitchFamily="18" charset="0"/>
            </a:rPr>
            <a:t>Modernist playwrights explored a wide range of political and social issues in their work, including:</a:t>
          </a:r>
          <a:endParaRPr lang="en-US" sz="3100" b="1" kern="1200" dirty="0">
            <a:latin typeface="Times New Roman" panose="02020603050405020304" pitchFamily="18" charset="0"/>
            <a:cs typeface="Times New Roman" panose="02020603050405020304" pitchFamily="18" charset="0"/>
          </a:endParaRPr>
        </a:p>
      </dsp:txBody>
      <dsp:txXfrm>
        <a:off x="99345" y="152970"/>
        <a:ext cx="8935581" cy="1836397"/>
      </dsp:txXfrm>
    </dsp:sp>
    <dsp:sp modelId="{A2DEAFAC-63EB-8646-BC9C-35E70D113BCF}">
      <dsp:nvSpPr>
        <dsp:cNvPr id="0" name=""/>
        <dsp:cNvSpPr/>
      </dsp:nvSpPr>
      <dsp:spPr>
        <a:xfrm>
          <a:off x="0" y="2177992"/>
          <a:ext cx="9134271" cy="2035087"/>
        </a:xfrm>
        <a:prstGeom prst="round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b="0" i="0" kern="1200" dirty="0">
              <a:latin typeface="Times New Roman" panose="02020603050405020304" pitchFamily="18" charset="0"/>
              <a:cs typeface="Times New Roman" panose="02020603050405020304" pitchFamily="18" charset="0"/>
            </a:rPr>
            <a:t>War and violence: Modernist playwrights such as Bertolt Brecht and Samuel Beckett wrote plays that explored the horrors of war and the senseless violence of the modern world.</a:t>
          </a:r>
          <a:endParaRPr lang="en-US" sz="3100" kern="1200" dirty="0">
            <a:latin typeface="Times New Roman" panose="02020603050405020304" pitchFamily="18" charset="0"/>
            <a:cs typeface="Times New Roman" panose="02020603050405020304" pitchFamily="18" charset="0"/>
          </a:endParaRPr>
        </a:p>
      </dsp:txBody>
      <dsp:txXfrm>
        <a:off x="99345" y="2277337"/>
        <a:ext cx="8935581" cy="1836397"/>
      </dsp:txXfrm>
    </dsp:sp>
    <dsp:sp modelId="{60FBF97A-1E90-704F-8049-F8A15DEA4613}">
      <dsp:nvSpPr>
        <dsp:cNvPr id="0" name=""/>
        <dsp:cNvSpPr/>
      </dsp:nvSpPr>
      <dsp:spPr>
        <a:xfrm>
          <a:off x="0" y="4302359"/>
          <a:ext cx="9134271" cy="2035087"/>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a:lnSpc>
              <a:spcPct val="90000"/>
            </a:lnSpc>
            <a:spcBef>
              <a:spcPct val="0"/>
            </a:spcBef>
            <a:spcAft>
              <a:spcPct val="35000"/>
            </a:spcAft>
            <a:buNone/>
          </a:pPr>
          <a:r>
            <a:rPr lang="en-IN" sz="3100" b="0" i="0" kern="1200" dirty="0">
              <a:latin typeface="Times New Roman" panose="02020603050405020304" pitchFamily="18" charset="0"/>
              <a:cs typeface="Times New Roman" panose="02020603050405020304" pitchFamily="18" charset="0"/>
            </a:rPr>
            <a:t>Social inequality: Modernist playwrights such as George Bernard Shaw and Eugene Ionesco wrote plays that satirized the class system and exposed the hypocrisy of the upper class.</a:t>
          </a:r>
          <a:endParaRPr lang="en-US" sz="3100" kern="1200" dirty="0">
            <a:latin typeface="Times New Roman" panose="02020603050405020304" pitchFamily="18" charset="0"/>
            <a:cs typeface="Times New Roman" panose="02020603050405020304" pitchFamily="18" charset="0"/>
          </a:endParaRPr>
        </a:p>
      </dsp:txBody>
      <dsp:txXfrm>
        <a:off x="99345" y="4401704"/>
        <a:ext cx="8935581" cy="1836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0F175-3675-E345-AA63-B5DE16363A96}">
      <dsp:nvSpPr>
        <dsp:cNvPr id="0" name=""/>
        <dsp:cNvSpPr/>
      </dsp:nvSpPr>
      <dsp:spPr>
        <a:xfrm>
          <a:off x="0" y="452948"/>
          <a:ext cx="8579795" cy="2784599"/>
        </a:xfrm>
        <a:prstGeom prst="roundRect">
          <a:avLst/>
        </a:prstGeom>
        <a:solidFill>
          <a:schemeClr val="tx2">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just" defTabSz="1555750">
            <a:lnSpc>
              <a:spcPct val="90000"/>
            </a:lnSpc>
            <a:spcBef>
              <a:spcPct val="0"/>
            </a:spcBef>
            <a:spcAft>
              <a:spcPct val="35000"/>
            </a:spcAft>
            <a:buNone/>
          </a:pPr>
          <a:r>
            <a:rPr lang="en-IN" sz="3500" b="0" i="0" kern="1200" dirty="0">
              <a:latin typeface="Times New Roman" panose="02020603050405020304" pitchFamily="18" charset="0"/>
              <a:cs typeface="Times New Roman" panose="02020603050405020304" pitchFamily="18" charset="0"/>
            </a:rPr>
            <a:t>The role of women in society: Modernist playwrights such as Virginia Woolf and T.S. Eliot wrote plays that </a:t>
          </a:r>
          <a:r>
            <a:rPr lang="en-IN" sz="3500" b="0" i="0" kern="1200" dirty="0">
              <a:solidFill>
                <a:schemeClr val="tx1"/>
              </a:solidFill>
              <a:highlight>
                <a:srgbClr val="00FF00"/>
              </a:highlight>
              <a:latin typeface="Times New Roman" panose="02020603050405020304" pitchFamily="18" charset="0"/>
              <a:cs typeface="Times New Roman" panose="02020603050405020304" pitchFamily="18" charset="0"/>
            </a:rPr>
            <a:t>challenged traditional gender roles</a:t>
          </a:r>
          <a:r>
            <a:rPr lang="en-IN" sz="3500" b="0" i="0" kern="1200" dirty="0">
              <a:latin typeface="Times New Roman" panose="02020603050405020304" pitchFamily="18" charset="0"/>
              <a:cs typeface="Times New Roman" panose="02020603050405020304" pitchFamily="18" charset="0"/>
            </a:rPr>
            <a:t> and </a:t>
          </a:r>
          <a:r>
            <a:rPr lang="en-IN" sz="3500" b="0" i="0" kern="1200" dirty="0">
              <a:solidFill>
                <a:schemeClr val="tx1"/>
              </a:solidFill>
              <a:highlight>
                <a:srgbClr val="FFFF00"/>
              </a:highlight>
              <a:latin typeface="Times New Roman" panose="02020603050405020304" pitchFamily="18" charset="0"/>
              <a:cs typeface="Times New Roman" panose="02020603050405020304" pitchFamily="18" charset="0"/>
            </a:rPr>
            <a:t>explored the experiences of women in a patriarchal society.</a:t>
          </a:r>
          <a:endParaRPr lang="en-US" sz="3500" kern="1200" dirty="0">
            <a:solidFill>
              <a:schemeClr val="tx1"/>
            </a:solidFill>
            <a:highlight>
              <a:srgbClr val="FFFF00"/>
            </a:highlight>
            <a:latin typeface="Times New Roman" panose="02020603050405020304" pitchFamily="18" charset="0"/>
            <a:cs typeface="Times New Roman" panose="02020603050405020304" pitchFamily="18" charset="0"/>
          </a:endParaRPr>
        </a:p>
      </dsp:txBody>
      <dsp:txXfrm>
        <a:off x="135933" y="588881"/>
        <a:ext cx="8307929" cy="2512733"/>
      </dsp:txXfrm>
    </dsp:sp>
    <dsp:sp modelId="{3A289170-13B5-824B-83EA-AB434561E47C}">
      <dsp:nvSpPr>
        <dsp:cNvPr id="0" name=""/>
        <dsp:cNvSpPr/>
      </dsp:nvSpPr>
      <dsp:spPr>
        <a:xfrm>
          <a:off x="0" y="3338348"/>
          <a:ext cx="8579795" cy="2784599"/>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just" defTabSz="1555750">
            <a:lnSpc>
              <a:spcPct val="90000"/>
            </a:lnSpc>
            <a:spcBef>
              <a:spcPct val="0"/>
            </a:spcBef>
            <a:spcAft>
              <a:spcPct val="35000"/>
            </a:spcAft>
            <a:buNone/>
          </a:pPr>
          <a:r>
            <a:rPr lang="en-IN" sz="3500" b="0" i="0" kern="1200" dirty="0">
              <a:latin typeface="Times New Roman" panose="02020603050405020304" pitchFamily="18" charset="0"/>
              <a:cs typeface="Times New Roman" panose="02020603050405020304" pitchFamily="18" charset="0"/>
            </a:rPr>
            <a:t>The nature of reality: Modernist playwrights such as Luigi Pirandello and Albert Camus wrote plays that questioned the nature of reality and the possibility of objective knowledge.</a:t>
          </a:r>
          <a:endParaRPr lang="en-US" sz="3500" kern="1200" dirty="0">
            <a:latin typeface="Times New Roman" panose="02020603050405020304" pitchFamily="18" charset="0"/>
            <a:cs typeface="Times New Roman" panose="02020603050405020304" pitchFamily="18" charset="0"/>
          </a:endParaRPr>
        </a:p>
      </dsp:txBody>
      <dsp:txXfrm>
        <a:off x="135933" y="3474281"/>
        <a:ext cx="8307929" cy="2512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8F07-0F0D-2D4C-9F27-879DC6CC61CB}">
      <dsp:nvSpPr>
        <dsp:cNvPr id="0" name=""/>
        <dsp:cNvSpPr/>
      </dsp:nvSpPr>
      <dsp:spPr>
        <a:xfrm>
          <a:off x="235112" y="1166"/>
          <a:ext cx="2523900" cy="3263311"/>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0" i="0" kern="1200" dirty="0">
              <a:latin typeface="Times New Roman" panose="02020603050405020304" pitchFamily="18" charset="0"/>
              <a:cs typeface="Times New Roman" panose="02020603050405020304" pitchFamily="18" charset="0"/>
            </a:rPr>
            <a:t>George Bernard Shaw's: </a:t>
          </a:r>
          <a:r>
            <a:rPr lang="en-IN" sz="2800" b="0" i="1" kern="1200" dirty="0">
              <a:latin typeface="Times New Roman" panose="02020603050405020304" pitchFamily="18" charset="0"/>
              <a:cs typeface="Times New Roman" panose="02020603050405020304" pitchFamily="18" charset="0"/>
            </a:rPr>
            <a:t>Major Barbara</a:t>
          </a:r>
          <a:r>
            <a:rPr lang="en-IN" sz="2800" b="0" i="0" kern="1200" dirty="0">
              <a:latin typeface="Times New Roman" panose="02020603050405020304" pitchFamily="18" charset="0"/>
              <a:cs typeface="Times New Roman" panose="02020603050405020304" pitchFamily="18" charset="0"/>
            </a:rPr>
            <a:t> (1905) and </a:t>
          </a:r>
          <a:r>
            <a:rPr lang="en-IN" sz="2800" b="0" i="1" kern="1200" dirty="0">
              <a:latin typeface="Times New Roman" panose="02020603050405020304" pitchFamily="18" charset="0"/>
              <a:cs typeface="Times New Roman" panose="02020603050405020304" pitchFamily="18" charset="0"/>
            </a:rPr>
            <a:t>Pygmalion</a:t>
          </a:r>
          <a:r>
            <a:rPr lang="en-IN" sz="2800" b="0" i="0" kern="1200" dirty="0">
              <a:latin typeface="Times New Roman" panose="02020603050405020304" pitchFamily="18" charset="0"/>
              <a:cs typeface="Times New Roman" panose="02020603050405020304" pitchFamily="18" charset="0"/>
            </a:rPr>
            <a:t> (1912)</a:t>
          </a:r>
          <a:endParaRPr lang="en-US" sz="2800" kern="1200" dirty="0">
            <a:latin typeface="Times New Roman" panose="02020603050405020304" pitchFamily="18" charset="0"/>
            <a:cs typeface="Times New Roman" panose="02020603050405020304" pitchFamily="18" charset="0"/>
          </a:endParaRPr>
        </a:p>
      </dsp:txBody>
      <dsp:txXfrm>
        <a:off x="235112" y="1166"/>
        <a:ext cx="2523900" cy="3263311"/>
      </dsp:txXfrm>
    </dsp:sp>
    <dsp:sp modelId="{38488723-F5EC-8548-AF30-8E020793A565}">
      <dsp:nvSpPr>
        <dsp:cNvPr id="0" name=""/>
        <dsp:cNvSpPr/>
      </dsp:nvSpPr>
      <dsp:spPr>
        <a:xfrm>
          <a:off x="3011402" y="99136"/>
          <a:ext cx="2523900" cy="3067371"/>
        </a:xfrm>
        <a:prstGeom prst="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latin typeface="Times New Roman" panose="02020603050405020304" pitchFamily="18" charset="0"/>
              <a:cs typeface="Times New Roman" panose="02020603050405020304" pitchFamily="18" charset="0"/>
            </a:rPr>
            <a:t>Bertolt Brecht's: </a:t>
          </a:r>
          <a:r>
            <a:rPr lang="en-IN" sz="2400" b="1" i="1" kern="1200" dirty="0">
              <a:solidFill>
                <a:schemeClr val="tx1"/>
              </a:solidFill>
              <a:latin typeface="Times New Roman" panose="02020603050405020304" pitchFamily="18" charset="0"/>
              <a:cs typeface="Times New Roman" panose="02020603050405020304" pitchFamily="18" charset="0"/>
            </a:rPr>
            <a:t>Mother Courage and Her Children</a:t>
          </a:r>
          <a:r>
            <a:rPr lang="en-IN" sz="2400" b="1" i="0" kern="1200" dirty="0">
              <a:solidFill>
                <a:schemeClr val="tx1"/>
              </a:solidFill>
              <a:latin typeface="Times New Roman" panose="02020603050405020304" pitchFamily="18" charset="0"/>
              <a:cs typeface="Times New Roman" panose="02020603050405020304" pitchFamily="18" charset="0"/>
            </a:rPr>
            <a:t> (1939) and </a:t>
          </a:r>
          <a:r>
            <a:rPr lang="en-IN" sz="2400" b="1" i="1" kern="1200" dirty="0">
              <a:solidFill>
                <a:schemeClr val="tx1"/>
              </a:solidFill>
              <a:latin typeface="Times New Roman" panose="02020603050405020304" pitchFamily="18" charset="0"/>
              <a:cs typeface="Times New Roman" panose="02020603050405020304" pitchFamily="18" charset="0"/>
            </a:rPr>
            <a:t>The Caucasian Chalk Circle</a:t>
          </a:r>
          <a:r>
            <a:rPr lang="en-IN" sz="2400" b="1" i="0" kern="1200" dirty="0">
              <a:solidFill>
                <a:schemeClr val="tx1"/>
              </a:solidFill>
              <a:latin typeface="Times New Roman" panose="02020603050405020304" pitchFamily="18" charset="0"/>
              <a:cs typeface="Times New Roman" panose="02020603050405020304" pitchFamily="18" charset="0"/>
            </a:rPr>
            <a:t> (1948)</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11402" y="99136"/>
        <a:ext cx="2523900" cy="3067371"/>
      </dsp:txXfrm>
    </dsp:sp>
    <dsp:sp modelId="{9902B292-196A-5543-8AF8-A62FBB3A4C04}">
      <dsp:nvSpPr>
        <dsp:cNvPr id="0" name=""/>
        <dsp:cNvSpPr/>
      </dsp:nvSpPr>
      <dsp:spPr>
        <a:xfrm>
          <a:off x="5787692" y="147800"/>
          <a:ext cx="2523900" cy="297004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0" i="0" kern="1200" dirty="0">
              <a:latin typeface="Times New Roman" panose="02020603050405020304" pitchFamily="18" charset="0"/>
              <a:cs typeface="Times New Roman" panose="02020603050405020304" pitchFamily="18" charset="0"/>
            </a:rPr>
            <a:t>Samuel Beckett's: </a:t>
          </a:r>
          <a:r>
            <a:rPr lang="en-IN" sz="2800" b="0" i="1" kern="1200" dirty="0">
              <a:latin typeface="Times New Roman" panose="02020603050405020304" pitchFamily="18" charset="0"/>
              <a:cs typeface="Times New Roman" panose="02020603050405020304" pitchFamily="18" charset="0"/>
            </a:rPr>
            <a:t>Waiting for Godot</a:t>
          </a:r>
          <a:r>
            <a:rPr lang="en-IN" sz="2800" b="0" i="0" kern="1200" dirty="0">
              <a:latin typeface="Times New Roman" panose="02020603050405020304" pitchFamily="18" charset="0"/>
              <a:cs typeface="Times New Roman" panose="02020603050405020304" pitchFamily="18" charset="0"/>
            </a:rPr>
            <a:t> (1953) and </a:t>
          </a:r>
          <a:r>
            <a:rPr lang="en-IN" sz="2800" b="0" i="1" kern="1200" dirty="0">
              <a:latin typeface="Times New Roman" panose="02020603050405020304" pitchFamily="18" charset="0"/>
              <a:cs typeface="Times New Roman" panose="02020603050405020304" pitchFamily="18" charset="0"/>
            </a:rPr>
            <a:t>Endgame</a:t>
          </a:r>
          <a:r>
            <a:rPr lang="en-IN" sz="2800" b="0" i="0" kern="1200" dirty="0">
              <a:latin typeface="Times New Roman" panose="02020603050405020304" pitchFamily="18" charset="0"/>
              <a:cs typeface="Times New Roman" panose="02020603050405020304" pitchFamily="18" charset="0"/>
            </a:rPr>
            <a:t> (1957)</a:t>
          </a:r>
          <a:endParaRPr lang="en-US" sz="2800" kern="1200" dirty="0">
            <a:latin typeface="Times New Roman" panose="02020603050405020304" pitchFamily="18" charset="0"/>
            <a:cs typeface="Times New Roman" panose="02020603050405020304" pitchFamily="18" charset="0"/>
          </a:endParaRPr>
        </a:p>
      </dsp:txBody>
      <dsp:txXfrm>
        <a:off x="5787692" y="147800"/>
        <a:ext cx="2523900" cy="2970044"/>
      </dsp:txXfrm>
    </dsp:sp>
    <dsp:sp modelId="{ADD4ABEA-AFD0-9347-B8B3-54EA7CF27784}">
      <dsp:nvSpPr>
        <dsp:cNvPr id="0" name=""/>
        <dsp:cNvSpPr/>
      </dsp:nvSpPr>
      <dsp:spPr>
        <a:xfrm>
          <a:off x="8563982" y="186733"/>
          <a:ext cx="2523900" cy="2892177"/>
        </a:xfrm>
        <a:prstGeom prst="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N" sz="3200" b="0" i="0" kern="1200" dirty="0">
              <a:latin typeface="Times New Roman" panose="02020603050405020304" pitchFamily="18" charset="0"/>
              <a:cs typeface="Times New Roman" panose="02020603050405020304" pitchFamily="18" charset="0"/>
            </a:rPr>
            <a:t>Virginia Woolf's: </a:t>
          </a:r>
          <a:r>
            <a:rPr lang="en-IN" sz="3200" b="0" i="1" kern="1200" dirty="0">
              <a:latin typeface="Times New Roman" panose="02020603050405020304" pitchFamily="18" charset="0"/>
              <a:cs typeface="Times New Roman" panose="02020603050405020304" pitchFamily="18" charset="0"/>
            </a:rPr>
            <a:t>Orlando</a:t>
          </a:r>
          <a:r>
            <a:rPr lang="en-IN" sz="3200" b="0" i="0" kern="1200" dirty="0">
              <a:latin typeface="Times New Roman" panose="02020603050405020304" pitchFamily="18" charset="0"/>
              <a:cs typeface="Times New Roman" panose="02020603050405020304" pitchFamily="18" charset="0"/>
            </a:rPr>
            <a:t> (1932) and </a:t>
          </a:r>
          <a:r>
            <a:rPr lang="en-IN" sz="3200" b="0" i="1" kern="1200" dirty="0">
              <a:latin typeface="Times New Roman" panose="02020603050405020304" pitchFamily="18" charset="0"/>
              <a:cs typeface="Times New Roman" panose="02020603050405020304" pitchFamily="18" charset="0"/>
            </a:rPr>
            <a:t>The Waves</a:t>
          </a:r>
          <a:r>
            <a:rPr lang="en-IN" sz="3200" b="0" i="0" kern="1200" dirty="0">
              <a:latin typeface="Times New Roman" panose="02020603050405020304" pitchFamily="18" charset="0"/>
              <a:cs typeface="Times New Roman" panose="02020603050405020304" pitchFamily="18" charset="0"/>
            </a:rPr>
            <a:t> (1931)</a:t>
          </a:r>
          <a:endParaRPr lang="en-US" sz="3200" kern="1200" dirty="0">
            <a:latin typeface="Times New Roman" panose="02020603050405020304" pitchFamily="18" charset="0"/>
            <a:cs typeface="Times New Roman" panose="02020603050405020304" pitchFamily="18" charset="0"/>
          </a:endParaRPr>
        </a:p>
      </dsp:txBody>
      <dsp:txXfrm>
        <a:off x="8563982" y="186733"/>
        <a:ext cx="2523900" cy="2892177"/>
      </dsp:txXfrm>
    </dsp:sp>
    <dsp:sp modelId="{B647FB22-EB93-E74F-865A-B23913889DF1}">
      <dsp:nvSpPr>
        <dsp:cNvPr id="0" name=""/>
        <dsp:cNvSpPr/>
      </dsp:nvSpPr>
      <dsp:spPr>
        <a:xfrm>
          <a:off x="277476" y="3516868"/>
          <a:ext cx="3675681" cy="1514340"/>
        </a:xfrm>
        <a:prstGeom prst="rect">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latin typeface="Times New Roman" panose="02020603050405020304" pitchFamily="18" charset="0"/>
              <a:cs typeface="Times New Roman" panose="02020603050405020304" pitchFamily="18" charset="0"/>
            </a:rPr>
            <a:t>T.S. Eliot's: </a:t>
          </a:r>
          <a:r>
            <a:rPr lang="en-IN" sz="2400" b="1" i="1" kern="1200" dirty="0">
              <a:solidFill>
                <a:schemeClr val="tx1"/>
              </a:solidFill>
              <a:latin typeface="Times New Roman" panose="02020603050405020304" pitchFamily="18" charset="0"/>
              <a:cs typeface="Times New Roman" panose="02020603050405020304" pitchFamily="18" charset="0"/>
            </a:rPr>
            <a:t>Sweeney Agonistes</a:t>
          </a:r>
          <a:r>
            <a:rPr lang="en-IN" sz="2400" b="1" i="0" kern="1200" dirty="0">
              <a:solidFill>
                <a:schemeClr val="tx1"/>
              </a:solidFill>
              <a:latin typeface="Times New Roman" panose="02020603050405020304" pitchFamily="18" charset="0"/>
              <a:cs typeface="Times New Roman" panose="02020603050405020304" pitchFamily="18" charset="0"/>
            </a:rPr>
            <a:t> (1926) and </a:t>
          </a:r>
          <a:r>
            <a:rPr lang="en-IN" sz="2400" b="1" i="1" kern="1200" dirty="0">
              <a:solidFill>
                <a:schemeClr val="tx1"/>
              </a:solidFill>
              <a:latin typeface="Times New Roman" panose="02020603050405020304" pitchFamily="18" charset="0"/>
              <a:cs typeface="Times New Roman" panose="02020603050405020304" pitchFamily="18" charset="0"/>
            </a:rPr>
            <a:t>Murder in the Cathedral</a:t>
          </a:r>
          <a:r>
            <a:rPr lang="en-IN" sz="2400" b="1" i="0" kern="1200" dirty="0">
              <a:solidFill>
                <a:schemeClr val="tx1"/>
              </a:solidFill>
              <a:latin typeface="Times New Roman" panose="02020603050405020304" pitchFamily="18" charset="0"/>
              <a:cs typeface="Times New Roman" panose="02020603050405020304" pitchFamily="18" charset="0"/>
            </a:rPr>
            <a:t> (1935)</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277476" y="3516868"/>
        <a:ext cx="3675681" cy="1514340"/>
      </dsp:txXfrm>
    </dsp:sp>
    <dsp:sp modelId="{3159D69B-31F3-4243-9175-ACE7E97B30E4}">
      <dsp:nvSpPr>
        <dsp:cNvPr id="0" name=""/>
        <dsp:cNvSpPr/>
      </dsp:nvSpPr>
      <dsp:spPr>
        <a:xfrm>
          <a:off x="4205547" y="3516868"/>
          <a:ext cx="2807485" cy="1514340"/>
        </a:xfrm>
        <a:prstGeom prst="rect">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i="0" kern="1200" dirty="0">
              <a:solidFill>
                <a:schemeClr val="tx1"/>
              </a:solidFill>
              <a:latin typeface="Times New Roman" panose="02020603050405020304" pitchFamily="18" charset="0"/>
              <a:cs typeface="Times New Roman" panose="02020603050405020304" pitchFamily="18" charset="0"/>
            </a:rPr>
            <a:t>Luigi Pirandello's: </a:t>
          </a:r>
          <a:r>
            <a:rPr lang="en-IN" sz="2100" b="1" i="1" kern="1200" dirty="0">
              <a:solidFill>
                <a:schemeClr val="tx1"/>
              </a:solidFill>
              <a:latin typeface="Times New Roman" panose="02020603050405020304" pitchFamily="18" charset="0"/>
              <a:cs typeface="Times New Roman" panose="02020603050405020304" pitchFamily="18" charset="0"/>
            </a:rPr>
            <a:t>Six Characters in Search of an Author</a:t>
          </a:r>
          <a:r>
            <a:rPr lang="en-IN" sz="2100" b="1" i="0" kern="1200" dirty="0">
              <a:solidFill>
                <a:schemeClr val="tx1"/>
              </a:solidFill>
              <a:latin typeface="Times New Roman" panose="02020603050405020304" pitchFamily="18" charset="0"/>
              <a:cs typeface="Times New Roman" panose="02020603050405020304" pitchFamily="18" charset="0"/>
            </a:rPr>
            <a:t> (1921) and </a:t>
          </a:r>
          <a:r>
            <a:rPr lang="en-IN" sz="2100" b="1" i="1" kern="1200" dirty="0">
              <a:solidFill>
                <a:schemeClr val="tx1"/>
              </a:solidFill>
              <a:latin typeface="Times New Roman" panose="02020603050405020304" pitchFamily="18" charset="0"/>
              <a:cs typeface="Times New Roman" panose="02020603050405020304" pitchFamily="18" charset="0"/>
            </a:rPr>
            <a:t>Henry IV</a:t>
          </a:r>
          <a:r>
            <a:rPr lang="en-IN" sz="2100" b="1" i="0" kern="1200" dirty="0">
              <a:solidFill>
                <a:schemeClr val="tx1"/>
              </a:solidFill>
              <a:latin typeface="Times New Roman" panose="02020603050405020304" pitchFamily="18" charset="0"/>
              <a:cs typeface="Times New Roman" panose="02020603050405020304" pitchFamily="18" charset="0"/>
            </a:rPr>
            <a:t> (1922</a:t>
          </a:r>
          <a:r>
            <a:rPr lang="en-IN" sz="2100" b="0" i="0" kern="1200" dirty="0"/>
            <a:t>)</a:t>
          </a:r>
          <a:endParaRPr lang="en-US" sz="2100" kern="1200" dirty="0"/>
        </a:p>
      </dsp:txBody>
      <dsp:txXfrm>
        <a:off x="4205547" y="3516868"/>
        <a:ext cx="2807485" cy="1514340"/>
      </dsp:txXfrm>
    </dsp:sp>
    <dsp:sp modelId="{AF86F691-1D2F-3747-8D01-3E1A1E4C0469}">
      <dsp:nvSpPr>
        <dsp:cNvPr id="0" name=""/>
        <dsp:cNvSpPr/>
      </dsp:nvSpPr>
      <dsp:spPr>
        <a:xfrm>
          <a:off x="7265423" y="3516868"/>
          <a:ext cx="3780095" cy="151434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0" i="0" kern="1200" dirty="0">
              <a:latin typeface="Times New Roman" panose="02020603050405020304" pitchFamily="18" charset="0"/>
              <a:cs typeface="Times New Roman" panose="02020603050405020304" pitchFamily="18" charset="0"/>
            </a:rPr>
            <a:t>Albert Camus': </a:t>
          </a:r>
          <a:r>
            <a:rPr lang="en-IN" sz="2800" b="0" i="1" kern="1200" dirty="0">
              <a:latin typeface="Times New Roman" panose="02020603050405020304" pitchFamily="18" charset="0"/>
              <a:cs typeface="Times New Roman" panose="02020603050405020304" pitchFamily="18" charset="0"/>
            </a:rPr>
            <a:t>Caligula</a:t>
          </a:r>
          <a:r>
            <a:rPr lang="en-IN" sz="2800" b="0" i="0" kern="1200" dirty="0">
              <a:latin typeface="Times New Roman" panose="02020603050405020304" pitchFamily="18" charset="0"/>
              <a:cs typeface="Times New Roman" panose="02020603050405020304" pitchFamily="18" charset="0"/>
            </a:rPr>
            <a:t> (1945) and </a:t>
          </a:r>
          <a:r>
            <a:rPr lang="en-IN" sz="2800" b="0" i="1" kern="1200" dirty="0">
              <a:latin typeface="Times New Roman" panose="02020603050405020304" pitchFamily="18" charset="0"/>
              <a:cs typeface="Times New Roman" panose="02020603050405020304" pitchFamily="18" charset="0"/>
            </a:rPr>
            <a:t>The Plague</a:t>
          </a:r>
          <a:r>
            <a:rPr lang="en-IN" sz="2800" b="0" i="0" kern="1200" dirty="0">
              <a:latin typeface="Times New Roman" panose="02020603050405020304" pitchFamily="18" charset="0"/>
              <a:cs typeface="Times New Roman" panose="02020603050405020304" pitchFamily="18" charset="0"/>
            </a:rPr>
            <a:t> (1947)</a:t>
          </a:r>
          <a:endParaRPr lang="en-US" sz="2800" kern="1200" dirty="0">
            <a:latin typeface="Times New Roman" panose="02020603050405020304" pitchFamily="18" charset="0"/>
            <a:cs typeface="Times New Roman" panose="02020603050405020304" pitchFamily="18" charset="0"/>
          </a:endParaRPr>
        </a:p>
      </dsp:txBody>
      <dsp:txXfrm>
        <a:off x="7265423" y="3516868"/>
        <a:ext cx="3780095" cy="15143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55A69-4CC7-A741-81F1-DA2FA18ABD3B}">
      <dsp:nvSpPr>
        <dsp:cNvPr id="0" name=""/>
        <dsp:cNvSpPr/>
      </dsp:nvSpPr>
      <dsp:spPr>
        <a:xfrm>
          <a:off x="2138752" y="-43128"/>
          <a:ext cx="3369196" cy="2157445"/>
        </a:xfrm>
        <a:prstGeom prst="ellipse">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i="0" kern="1200" dirty="0">
              <a:solidFill>
                <a:schemeClr val="tx1"/>
              </a:solidFill>
              <a:latin typeface="Times New Roman" panose="02020603050405020304" pitchFamily="18" charset="0"/>
              <a:cs typeface="Times New Roman" panose="02020603050405020304" pitchFamily="18" charset="0"/>
            </a:rPr>
            <a:t>Absurdist playwrights explored a wide range of political and social issues in their work, including:</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632159" y="272823"/>
        <a:ext cx="2382382" cy="1525543"/>
      </dsp:txXfrm>
    </dsp:sp>
    <dsp:sp modelId="{117C91AD-5556-9740-B2B3-D6FF74520C07}">
      <dsp:nvSpPr>
        <dsp:cNvPr id="0" name=""/>
        <dsp:cNvSpPr/>
      </dsp:nvSpPr>
      <dsp:spPr>
        <a:xfrm rot="2160000">
          <a:off x="4999455" y="1650094"/>
          <a:ext cx="259003" cy="66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006875" y="1760889"/>
        <a:ext cx="181302" cy="400895"/>
      </dsp:txXfrm>
    </dsp:sp>
    <dsp:sp modelId="{CEAC6698-3326-B141-82B8-116D00588D71}">
      <dsp:nvSpPr>
        <dsp:cNvPr id="0" name=""/>
        <dsp:cNvSpPr/>
      </dsp:nvSpPr>
      <dsp:spPr>
        <a:xfrm>
          <a:off x="5142323" y="1629874"/>
          <a:ext cx="2175778" cy="2308815"/>
        </a:xfrm>
        <a:prstGeom prst="ellipse">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latin typeface="Times New Roman" panose="02020603050405020304" pitchFamily="18" charset="0"/>
              <a:cs typeface="Times New Roman" panose="02020603050405020304" pitchFamily="18" charset="0"/>
            </a:rPr>
            <a:t>The alienation and isolation of the individual in modern society</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5460958" y="1967992"/>
        <a:ext cx="1538508" cy="1632579"/>
      </dsp:txXfrm>
    </dsp:sp>
    <dsp:sp modelId="{C014EEE3-E8AF-4D41-8170-D134EECB89CD}">
      <dsp:nvSpPr>
        <dsp:cNvPr id="0" name=""/>
        <dsp:cNvSpPr/>
      </dsp:nvSpPr>
      <dsp:spPr>
        <a:xfrm rot="6480000">
          <a:off x="5539065" y="3915735"/>
          <a:ext cx="429931" cy="66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5623483" y="3988033"/>
        <a:ext cx="300952" cy="400895"/>
      </dsp:txXfrm>
    </dsp:sp>
    <dsp:sp modelId="{715F3F25-D39C-C944-98F8-C759CB2DABCA}">
      <dsp:nvSpPr>
        <dsp:cNvPr id="0" name=""/>
        <dsp:cNvSpPr/>
      </dsp:nvSpPr>
      <dsp:spPr>
        <a:xfrm>
          <a:off x="3854081" y="4623854"/>
          <a:ext cx="2913582" cy="1979725"/>
        </a:xfrm>
        <a:prstGeom prst="ellipse">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IN" sz="2600" b="1" i="0" kern="1200" dirty="0">
              <a:latin typeface="Times New Roman" panose="02020603050405020304" pitchFamily="18" charset="0"/>
              <a:cs typeface="Times New Roman" panose="02020603050405020304" pitchFamily="18" charset="0"/>
            </a:rPr>
            <a:t>The absurdity of war and violence</a:t>
          </a:r>
          <a:endParaRPr lang="en-US" sz="2600" b="1" kern="1200" dirty="0">
            <a:latin typeface="Times New Roman" panose="02020603050405020304" pitchFamily="18" charset="0"/>
            <a:cs typeface="Times New Roman" panose="02020603050405020304" pitchFamily="18" charset="0"/>
          </a:endParaRPr>
        </a:p>
      </dsp:txBody>
      <dsp:txXfrm>
        <a:off x="4280765" y="4913778"/>
        <a:ext cx="2060214" cy="1399877"/>
      </dsp:txXfrm>
    </dsp:sp>
    <dsp:sp modelId="{76ECC763-923F-9442-8AE6-C98E569D94A7}">
      <dsp:nvSpPr>
        <dsp:cNvPr id="0" name=""/>
        <dsp:cNvSpPr/>
      </dsp:nvSpPr>
      <dsp:spPr>
        <a:xfrm rot="10800000">
          <a:off x="3681629" y="5279638"/>
          <a:ext cx="121866" cy="66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3718189" y="5413269"/>
        <a:ext cx="85306" cy="400895"/>
      </dsp:txXfrm>
    </dsp:sp>
    <dsp:sp modelId="{64DEE728-B8DF-A64D-82AC-E8F1B90A9B6C}">
      <dsp:nvSpPr>
        <dsp:cNvPr id="0" name=""/>
        <dsp:cNvSpPr/>
      </dsp:nvSpPr>
      <dsp:spPr>
        <a:xfrm>
          <a:off x="1047511" y="4623854"/>
          <a:ext cx="2576633" cy="1979725"/>
        </a:xfrm>
        <a:prstGeom prst="ellipse">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i="0" kern="1200" dirty="0">
              <a:latin typeface="Times New Roman" panose="02020603050405020304" pitchFamily="18" charset="0"/>
              <a:cs typeface="Times New Roman" panose="02020603050405020304" pitchFamily="18" charset="0"/>
            </a:rPr>
            <a:t>The hypocrisy and corruption of social institutions</a:t>
          </a:r>
          <a:endParaRPr lang="en-US" sz="2000" b="1" kern="1200" dirty="0">
            <a:latin typeface="Times New Roman" panose="02020603050405020304" pitchFamily="18" charset="0"/>
            <a:cs typeface="Times New Roman" panose="02020603050405020304" pitchFamily="18" charset="0"/>
          </a:endParaRPr>
        </a:p>
      </dsp:txBody>
      <dsp:txXfrm>
        <a:off x="1424850" y="4913778"/>
        <a:ext cx="1821955" cy="1399877"/>
      </dsp:txXfrm>
    </dsp:sp>
    <dsp:sp modelId="{466DBD65-BB0C-F140-A630-129E0D82B41E}">
      <dsp:nvSpPr>
        <dsp:cNvPr id="0" name=""/>
        <dsp:cNvSpPr/>
      </dsp:nvSpPr>
      <dsp:spPr>
        <a:xfrm rot="15120000">
          <a:off x="1632128" y="3883807"/>
          <a:ext cx="500333" cy="66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1730370" y="4088815"/>
        <a:ext cx="350233" cy="400895"/>
      </dsp:txXfrm>
    </dsp:sp>
    <dsp:sp modelId="{ED3A7B31-1D30-8D4C-AFFE-95D2A415CDB0}">
      <dsp:nvSpPr>
        <dsp:cNvPr id="0" name=""/>
        <dsp:cNvSpPr/>
      </dsp:nvSpPr>
      <dsp:spPr>
        <a:xfrm>
          <a:off x="-217438" y="1794418"/>
          <a:ext cx="3267854" cy="1979725"/>
        </a:xfrm>
        <a:prstGeom prst="ellipse">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latin typeface="Times New Roman" panose="02020603050405020304" pitchFamily="18" charset="0"/>
              <a:cs typeface="Times New Roman" panose="02020603050405020304" pitchFamily="18" charset="0"/>
            </a:rPr>
            <a:t>The futility of human existence in a meaningless universe</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261128" y="2084342"/>
        <a:ext cx="2310722" cy="1399877"/>
      </dsp:txXfrm>
    </dsp:sp>
    <dsp:sp modelId="{A72E9C8A-27C1-164C-B0E1-3891BD581ABA}">
      <dsp:nvSpPr>
        <dsp:cNvPr id="0" name=""/>
        <dsp:cNvSpPr/>
      </dsp:nvSpPr>
      <dsp:spPr>
        <a:xfrm rot="19440000">
          <a:off x="2501704" y="1603057"/>
          <a:ext cx="161560" cy="66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506332" y="1750932"/>
        <a:ext cx="113092" cy="4008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BAC30-6162-974B-A01B-C892914E4AA5}">
      <dsp:nvSpPr>
        <dsp:cNvPr id="0" name=""/>
        <dsp:cNvSpPr/>
      </dsp:nvSpPr>
      <dsp:spPr>
        <a:xfrm>
          <a:off x="1299" y="671852"/>
          <a:ext cx="3487889" cy="1726065"/>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latin typeface="Times New Roman" panose="02020603050405020304" pitchFamily="18" charset="0"/>
              <a:cs typeface="Times New Roman" panose="02020603050405020304" pitchFamily="18" charset="0"/>
            </a:rPr>
            <a:t>Eugène Ionesco's: </a:t>
          </a:r>
          <a:r>
            <a:rPr lang="en-IN" sz="2400" b="1" i="1" kern="1200" dirty="0">
              <a:latin typeface="Times New Roman" panose="02020603050405020304" pitchFamily="18" charset="0"/>
              <a:cs typeface="Times New Roman" panose="02020603050405020304" pitchFamily="18" charset="0"/>
            </a:rPr>
            <a:t>The Bald Soprano</a:t>
          </a:r>
          <a:r>
            <a:rPr lang="en-IN" sz="2400" b="1" i="0" kern="1200" dirty="0">
              <a:latin typeface="Times New Roman" panose="02020603050405020304" pitchFamily="18" charset="0"/>
              <a:cs typeface="Times New Roman" panose="02020603050405020304" pitchFamily="18" charset="0"/>
            </a:rPr>
            <a:t> (1950) and </a:t>
          </a:r>
          <a:r>
            <a:rPr lang="en-IN" sz="2400" b="1" i="1" kern="1200" dirty="0">
              <a:latin typeface="Times New Roman" panose="02020603050405020304" pitchFamily="18" charset="0"/>
              <a:cs typeface="Times New Roman" panose="02020603050405020304" pitchFamily="18" charset="0"/>
            </a:rPr>
            <a:t>Rhinoceros</a:t>
          </a:r>
          <a:r>
            <a:rPr lang="en-IN" sz="2400" b="1" i="0" kern="1200" dirty="0">
              <a:latin typeface="Times New Roman" panose="02020603050405020304" pitchFamily="18" charset="0"/>
              <a:cs typeface="Times New Roman" panose="02020603050405020304" pitchFamily="18" charset="0"/>
            </a:rPr>
            <a:t> (1959)</a:t>
          </a:r>
          <a:endParaRPr lang="en-US" sz="2400" b="1" kern="1200" dirty="0">
            <a:latin typeface="Times New Roman" panose="02020603050405020304" pitchFamily="18" charset="0"/>
            <a:cs typeface="Times New Roman" panose="02020603050405020304" pitchFamily="18" charset="0"/>
          </a:endParaRPr>
        </a:p>
      </dsp:txBody>
      <dsp:txXfrm>
        <a:off x="1299" y="671852"/>
        <a:ext cx="3487889" cy="1726065"/>
      </dsp:txXfrm>
    </dsp:sp>
    <dsp:sp modelId="{3C237F86-565A-C945-BDA8-E5D6A9DFE358}">
      <dsp:nvSpPr>
        <dsp:cNvPr id="0" name=""/>
        <dsp:cNvSpPr/>
      </dsp:nvSpPr>
      <dsp:spPr>
        <a:xfrm>
          <a:off x="3776866" y="671852"/>
          <a:ext cx="2876775" cy="1726065"/>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latin typeface="Times New Roman" panose="02020603050405020304" pitchFamily="18" charset="0"/>
              <a:cs typeface="Times New Roman" panose="02020603050405020304" pitchFamily="18" charset="0"/>
            </a:rPr>
            <a:t>Jean-Paul Sartre's: </a:t>
          </a:r>
          <a:r>
            <a:rPr lang="en-IN" sz="2400" b="1" i="1" kern="1200" dirty="0">
              <a:latin typeface="Times New Roman" panose="02020603050405020304" pitchFamily="18" charset="0"/>
              <a:cs typeface="Times New Roman" panose="02020603050405020304" pitchFamily="18" charset="0"/>
            </a:rPr>
            <a:t>No Exit</a:t>
          </a:r>
          <a:r>
            <a:rPr lang="en-IN" sz="2400" b="1" i="0" kern="1200" dirty="0">
              <a:latin typeface="Times New Roman" panose="02020603050405020304" pitchFamily="18" charset="0"/>
              <a:cs typeface="Times New Roman" panose="02020603050405020304" pitchFamily="18" charset="0"/>
            </a:rPr>
            <a:t> (1944) and </a:t>
          </a:r>
          <a:r>
            <a:rPr lang="en-IN" sz="2400" b="1" i="1" kern="1200" dirty="0">
              <a:latin typeface="Times New Roman" panose="02020603050405020304" pitchFamily="18" charset="0"/>
              <a:cs typeface="Times New Roman" panose="02020603050405020304" pitchFamily="18" charset="0"/>
            </a:rPr>
            <a:t>Nausea</a:t>
          </a:r>
          <a:r>
            <a:rPr lang="en-IN" sz="2400" b="1" i="0" kern="1200" dirty="0">
              <a:latin typeface="Times New Roman" panose="02020603050405020304" pitchFamily="18" charset="0"/>
              <a:cs typeface="Times New Roman" panose="02020603050405020304" pitchFamily="18" charset="0"/>
            </a:rPr>
            <a:t> (1938)</a:t>
          </a:r>
          <a:endParaRPr lang="en-US" sz="2400" b="1" kern="1200" dirty="0">
            <a:latin typeface="Times New Roman" panose="02020603050405020304" pitchFamily="18" charset="0"/>
            <a:cs typeface="Times New Roman" panose="02020603050405020304" pitchFamily="18" charset="0"/>
          </a:endParaRPr>
        </a:p>
      </dsp:txBody>
      <dsp:txXfrm>
        <a:off x="3776866" y="671852"/>
        <a:ext cx="2876775" cy="1726065"/>
      </dsp:txXfrm>
    </dsp:sp>
    <dsp:sp modelId="{0ACC65C7-EA50-564D-B41E-81A2B0841DE1}">
      <dsp:nvSpPr>
        <dsp:cNvPr id="0" name=""/>
        <dsp:cNvSpPr/>
      </dsp:nvSpPr>
      <dsp:spPr>
        <a:xfrm>
          <a:off x="6941319" y="671852"/>
          <a:ext cx="2876775" cy="1726065"/>
        </a:xfrm>
        <a:prstGeom prst="rect">
          <a:avLst/>
        </a:prstGeom>
        <a:solidFill>
          <a:schemeClr val="accent3">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latin typeface="Times New Roman" panose="02020603050405020304" pitchFamily="18" charset="0"/>
              <a:cs typeface="Times New Roman" panose="02020603050405020304" pitchFamily="18" charset="0"/>
            </a:rPr>
            <a:t>Albert Camus': </a:t>
          </a:r>
          <a:r>
            <a:rPr lang="en-IN" sz="2400" b="1" i="1" kern="1200" dirty="0">
              <a:latin typeface="Times New Roman" panose="02020603050405020304" pitchFamily="18" charset="0"/>
              <a:cs typeface="Times New Roman" panose="02020603050405020304" pitchFamily="18" charset="0"/>
            </a:rPr>
            <a:t>The Stranger</a:t>
          </a:r>
          <a:r>
            <a:rPr lang="en-IN" sz="2400" b="1" i="0" kern="1200" dirty="0">
              <a:latin typeface="Times New Roman" panose="02020603050405020304" pitchFamily="18" charset="0"/>
              <a:cs typeface="Times New Roman" panose="02020603050405020304" pitchFamily="18" charset="0"/>
            </a:rPr>
            <a:t> (1942) and </a:t>
          </a:r>
          <a:r>
            <a:rPr lang="en-IN" sz="2400" b="1" i="1" kern="1200" dirty="0">
              <a:latin typeface="Times New Roman" panose="02020603050405020304" pitchFamily="18" charset="0"/>
              <a:cs typeface="Times New Roman" panose="02020603050405020304" pitchFamily="18" charset="0"/>
            </a:rPr>
            <a:t>The Plague</a:t>
          </a:r>
          <a:r>
            <a:rPr lang="en-IN" sz="2400" b="1" i="0" kern="1200" dirty="0">
              <a:latin typeface="Times New Roman" panose="02020603050405020304" pitchFamily="18" charset="0"/>
              <a:cs typeface="Times New Roman" panose="02020603050405020304" pitchFamily="18" charset="0"/>
            </a:rPr>
            <a:t> (1947)</a:t>
          </a:r>
          <a:endParaRPr lang="en-US" sz="2400" b="1" kern="1200" dirty="0">
            <a:latin typeface="Times New Roman" panose="02020603050405020304" pitchFamily="18" charset="0"/>
            <a:cs typeface="Times New Roman" panose="02020603050405020304" pitchFamily="18" charset="0"/>
          </a:endParaRPr>
        </a:p>
      </dsp:txBody>
      <dsp:txXfrm>
        <a:off x="6941319" y="671852"/>
        <a:ext cx="2876775" cy="1726065"/>
      </dsp:txXfrm>
    </dsp:sp>
    <dsp:sp modelId="{1F5D7078-E266-D642-BBF4-ECBA90A2A16B}">
      <dsp:nvSpPr>
        <dsp:cNvPr id="0" name=""/>
        <dsp:cNvSpPr/>
      </dsp:nvSpPr>
      <dsp:spPr>
        <a:xfrm>
          <a:off x="306856" y="2685595"/>
          <a:ext cx="2876775" cy="1726065"/>
        </a:xfrm>
        <a:prstGeom prst="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latin typeface="Times New Roman" panose="02020603050405020304" pitchFamily="18" charset="0"/>
              <a:cs typeface="Times New Roman" panose="02020603050405020304" pitchFamily="18" charset="0"/>
            </a:rPr>
            <a:t>Samuel Beckett's: </a:t>
          </a:r>
          <a:r>
            <a:rPr lang="en-IN" sz="2400" b="1" i="1" kern="1200" dirty="0">
              <a:solidFill>
                <a:schemeClr val="tx1"/>
              </a:solidFill>
              <a:latin typeface="Times New Roman" panose="02020603050405020304" pitchFamily="18" charset="0"/>
              <a:cs typeface="Times New Roman" panose="02020603050405020304" pitchFamily="18" charset="0"/>
            </a:rPr>
            <a:t>Waiting for Godot</a:t>
          </a:r>
          <a:r>
            <a:rPr lang="en-IN" sz="2400" b="1" i="0" kern="1200" dirty="0">
              <a:solidFill>
                <a:schemeClr val="tx1"/>
              </a:solidFill>
              <a:latin typeface="Times New Roman" panose="02020603050405020304" pitchFamily="18" charset="0"/>
              <a:cs typeface="Times New Roman" panose="02020603050405020304" pitchFamily="18" charset="0"/>
            </a:rPr>
            <a:t> (1953) and </a:t>
          </a:r>
          <a:r>
            <a:rPr lang="en-IN" sz="2400" b="1" i="1" kern="1200" dirty="0">
              <a:solidFill>
                <a:schemeClr val="tx1"/>
              </a:solidFill>
              <a:latin typeface="Times New Roman" panose="02020603050405020304" pitchFamily="18" charset="0"/>
              <a:cs typeface="Times New Roman" panose="02020603050405020304" pitchFamily="18" charset="0"/>
            </a:rPr>
            <a:t>Endgame</a:t>
          </a:r>
          <a:r>
            <a:rPr lang="en-IN" sz="2400" b="1" i="0" kern="1200" dirty="0">
              <a:solidFill>
                <a:schemeClr val="tx1"/>
              </a:solidFill>
              <a:latin typeface="Times New Roman" panose="02020603050405020304" pitchFamily="18" charset="0"/>
              <a:cs typeface="Times New Roman" panose="02020603050405020304" pitchFamily="18" charset="0"/>
            </a:rPr>
            <a:t> (1957)</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6856" y="2685595"/>
        <a:ext cx="2876775" cy="1726065"/>
      </dsp:txXfrm>
    </dsp:sp>
    <dsp:sp modelId="{61764BAC-FB83-0340-90CC-D0F5BC0B073E}">
      <dsp:nvSpPr>
        <dsp:cNvPr id="0" name=""/>
        <dsp:cNvSpPr/>
      </dsp:nvSpPr>
      <dsp:spPr>
        <a:xfrm>
          <a:off x="3471309" y="2685595"/>
          <a:ext cx="2876775" cy="1726065"/>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latin typeface="Times New Roman" panose="02020603050405020304" pitchFamily="18" charset="0"/>
              <a:cs typeface="Times New Roman" panose="02020603050405020304" pitchFamily="18" charset="0"/>
            </a:rPr>
            <a:t>Harold Pinter's: </a:t>
          </a:r>
          <a:r>
            <a:rPr lang="en-IN" sz="2400" b="1" i="1" kern="1200" dirty="0">
              <a:solidFill>
                <a:schemeClr val="tx1"/>
              </a:solidFill>
              <a:latin typeface="Times New Roman" panose="02020603050405020304" pitchFamily="18" charset="0"/>
              <a:cs typeface="Times New Roman" panose="02020603050405020304" pitchFamily="18" charset="0"/>
            </a:rPr>
            <a:t>The Birthday Party</a:t>
          </a:r>
          <a:r>
            <a:rPr lang="en-IN" sz="2400" b="1" i="0" kern="1200" dirty="0">
              <a:solidFill>
                <a:schemeClr val="tx1"/>
              </a:solidFill>
              <a:latin typeface="Times New Roman" panose="02020603050405020304" pitchFamily="18" charset="0"/>
              <a:cs typeface="Times New Roman" panose="02020603050405020304" pitchFamily="18" charset="0"/>
            </a:rPr>
            <a:t> (1957) and </a:t>
          </a:r>
          <a:r>
            <a:rPr lang="en-IN" sz="2400" b="1" i="1" kern="1200" dirty="0">
              <a:solidFill>
                <a:schemeClr val="tx1"/>
              </a:solidFill>
              <a:latin typeface="Times New Roman" panose="02020603050405020304" pitchFamily="18" charset="0"/>
              <a:cs typeface="Times New Roman" panose="02020603050405020304" pitchFamily="18" charset="0"/>
            </a:rPr>
            <a:t>The Caretaker</a:t>
          </a:r>
          <a:r>
            <a:rPr lang="en-IN" sz="2400" b="1" i="0" kern="1200" dirty="0">
              <a:solidFill>
                <a:schemeClr val="tx1"/>
              </a:solidFill>
              <a:latin typeface="Times New Roman" panose="02020603050405020304" pitchFamily="18" charset="0"/>
              <a:cs typeface="Times New Roman" panose="02020603050405020304" pitchFamily="18" charset="0"/>
            </a:rPr>
            <a:t> (1960)</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471309" y="2685595"/>
        <a:ext cx="2876775" cy="1726065"/>
      </dsp:txXfrm>
    </dsp:sp>
    <dsp:sp modelId="{59D7CD82-C962-2342-A3EE-F170FE06FAB2}">
      <dsp:nvSpPr>
        <dsp:cNvPr id="0" name=""/>
        <dsp:cNvSpPr/>
      </dsp:nvSpPr>
      <dsp:spPr>
        <a:xfrm>
          <a:off x="6635763" y="2685595"/>
          <a:ext cx="2876775" cy="1726065"/>
        </a:xfrm>
        <a:prstGeom prst="rect">
          <a:avLst/>
        </a:prstGeom>
        <a:solidFill>
          <a:srgbClr val="FFFF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latin typeface="Times New Roman" panose="02020603050405020304" pitchFamily="18" charset="0"/>
              <a:cs typeface="Times New Roman" panose="02020603050405020304" pitchFamily="18" charset="0"/>
            </a:rPr>
            <a:t>Tom Stoppard's: </a:t>
          </a:r>
          <a:r>
            <a:rPr lang="en-IN" sz="2400" b="1" i="1" kern="1200" dirty="0">
              <a:solidFill>
                <a:schemeClr val="tx1"/>
              </a:solidFill>
              <a:latin typeface="Times New Roman" panose="02020603050405020304" pitchFamily="18" charset="0"/>
              <a:cs typeface="Times New Roman" panose="02020603050405020304" pitchFamily="18" charset="0"/>
            </a:rPr>
            <a:t>Rosencrantz and Guildenstern Are Dead</a:t>
          </a:r>
          <a:r>
            <a:rPr lang="en-IN" sz="2400" b="1" i="0" kern="1200" dirty="0">
              <a:solidFill>
                <a:schemeClr val="tx1"/>
              </a:solidFill>
              <a:latin typeface="Times New Roman" panose="02020603050405020304" pitchFamily="18" charset="0"/>
              <a:cs typeface="Times New Roman" panose="02020603050405020304" pitchFamily="18" charset="0"/>
            </a:rPr>
            <a:t> (1966) and </a:t>
          </a:r>
          <a:r>
            <a:rPr lang="en-IN" sz="2400" b="1" i="1" kern="1200" dirty="0">
              <a:solidFill>
                <a:schemeClr val="tx1"/>
              </a:solidFill>
              <a:latin typeface="Times New Roman" panose="02020603050405020304" pitchFamily="18" charset="0"/>
              <a:cs typeface="Times New Roman" panose="02020603050405020304" pitchFamily="18" charset="0"/>
            </a:rPr>
            <a:t>Jumpers</a:t>
          </a:r>
          <a:r>
            <a:rPr lang="en-IN" sz="2400" b="1" i="0" kern="1200" dirty="0">
              <a:solidFill>
                <a:schemeClr val="tx1"/>
              </a:solidFill>
              <a:latin typeface="Times New Roman" panose="02020603050405020304" pitchFamily="18" charset="0"/>
              <a:cs typeface="Times New Roman" panose="02020603050405020304" pitchFamily="18" charset="0"/>
            </a:rPr>
            <a:t> (1972)</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6635763" y="2685595"/>
        <a:ext cx="2876775" cy="17260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C872-4384-507E-1645-B8B282CFCE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517E57C-80EA-FE9F-4578-D219361E4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81022D-6DD2-2013-4193-7A40F1ECDDD0}"/>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5" name="Footer Placeholder 4">
            <a:extLst>
              <a:ext uri="{FF2B5EF4-FFF2-40B4-BE49-F238E27FC236}">
                <a16:creationId xmlns:a16="http://schemas.microsoft.com/office/drawing/2014/main" id="{AE4AAFF6-93FA-24A6-A541-FB82D7CD4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B23D2-290E-E026-5DA7-558DA5FB5756}"/>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234942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1423-6F63-34AF-C7C6-67A0551F0D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4EDC6D-92D9-42CB-D93C-DA73E1E0DA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2F4075-F18A-1913-2077-D06337A4FFE6}"/>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5" name="Footer Placeholder 4">
            <a:extLst>
              <a:ext uri="{FF2B5EF4-FFF2-40B4-BE49-F238E27FC236}">
                <a16:creationId xmlns:a16="http://schemas.microsoft.com/office/drawing/2014/main" id="{E2761D49-D202-4AFA-7AA3-A23679F1C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DC13E-31B2-4768-1EB6-6F8C6A3F7DBB}"/>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207594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50B1A-3D2D-57C9-4FFD-03ECEC76A01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B75348-7C57-72CB-8466-0110812ABD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A239CE-CB59-06F4-6A7F-D54DBA124027}"/>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5" name="Footer Placeholder 4">
            <a:extLst>
              <a:ext uri="{FF2B5EF4-FFF2-40B4-BE49-F238E27FC236}">
                <a16:creationId xmlns:a16="http://schemas.microsoft.com/office/drawing/2014/main" id="{B7EAB6C4-B374-1C66-A9D8-5AB346CF6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3D5DF-68F0-F50D-5E59-9AF8FF5E7932}"/>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135190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BE3B-47F1-2601-8611-B73F10B972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C6216A-A1C6-F618-B3CC-36E07540C6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021E45-ABAF-B73D-47E4-EB6AF925B9BC}"/>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5" name="Footer Placeholder 4">
            <a:extLst>
              <a:ext uri="{FF2B5EF4-FFF2-40B4-BE49-F238E27FC236}">
                <a16:creationId xmlns:a16="http://schemas.microsoft.com/office/drawing/2014/main" id="{C07F3214-5A29-9985-4700-426EA9407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60885-8F85-5E7E-212A-199364F36DC9}"/>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141675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C9AC-5F85-C7EC-CDCC-D85E32B1FE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38AD479-59B4-0E6D-CD75-5629D0E1BD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5DA9DA-C874-CB86-C61E-6EC04C661459}"/>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5" name="Footer Placeholder 4">
            <a:extLst>
              <a:ext uri="{FF2B5EF4-FFF2-40B4-BE49-F238E27FC236}">
                <a16:creationId xmlns:a16="http://schemas.microsoft.com/office/drawing/2014/main" id="{3AD16952-C34B-D956-83C7-6F47DA00F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BE3BD-ADC0-A03C-52F4-15DF3F0ADF2A}"/>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385137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9383-BBD6-3709-7E5A-F60C39287D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BC0A56-C826-91E1-3C8B-272F5FE2EE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8D164E3-2038-3938-8CBF-7C3582745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24C58C-A8EE-7A68-D818-80044940BACC}"/>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6" name="Footer Placeholder 5">
            <a:extLst>
              <a:ext uri="{FF2B5EF4-FFF2-40B4-BE49-F238E27FC236}">
                <a16:creationId xmlns:a16="http://schemas.microsoft.com/office/drawing/2014/main" id="{CEB89DC6-AEAF-D8C9-0F08-CFE52FD88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53CAA-8E57-D627-0AC0-5EA8E7101283}"/>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154331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DA1A-7642-A1F8-F76C-2D0AC63003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3E5644-F690-C704-2FBD-05914355A6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3462F5-1936-9259-DE3B-DD967A5A25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138A98-E18B-DE12-0668-90E086126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F439F1-6686-DC13-9869-4D877643465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F1D4E3F-2171-6CAC-3623-CDC7702DC76D}"/>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8" name="Footer Placeholder 7">
            <a:extLst>
              <a:ext uri="{FF2B5EF4-FFF2-40B4-BE49-F238E27FC236}">
                <a16:creationId xmlns:a16="http://schemas.microsoft.com/office/drawing/2014/main" id="{1BAA01D2-AD74-339F-5756-889A296460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4DBBB-AC14-8AB0-04E3-C32FFA5B2DE7}"/>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132472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9EC0-C98C-1EE4-5FC1-560AB2E9409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212FF7-5FBF-A54B-5A71-88A146FA335F}"/>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4" name="Footer Placeholder 3">
            <a:extLst>
              <a:ext uri="{FF2B5EF4-FFF2-40B4-BE49-F238E27FC236}">
                <a16:creationId xmlns:a16="http://schemas.microsoft.com/office/drawing/2014/main" id="{68D21C8A-68C9-8BAA-5148-E6B47ACBA9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39B608-F949-11CA-09F2-79FB07EC140E}"/>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81910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1A37F-77E0-1646-4BCA-5105A793D69F}"/>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3" name="Footer Placeholder 2">
            <a:extLst>
              <a:ext uri="{FF2B5EF4-FFF2-40B4-BE49-F238E27FC236}">
                <a16:creationId xmlns:a16="http://schemas.microsoft.com/office/drawing/2014/main" id="{C59D5C2B-62BF-5C9F-2F85-F584262944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1598AC-5F7C-48CA-C467-FB8C38586D23}"/>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311281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7D39-88E8-E2E8-25C4-E58BACEB75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A3F232E-7FFF-9DC8-FAD2-6940F24C18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C6C5CFE-965C-5545-7595-2762EC4A7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2AB416-5182-00BD-4273-E7BD437D87B6}"/>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6" name="Footer Placeholder 5">
            <a:extLst>
              <a:ext uri="{FF2B5EF4-FFF2-40B4-BE49-F238E27FC236}">
                <a16:creationId xmlns:a16="http://schemas.microsoft.com/office/drawing/2014/main" id="{7C02DE82-81C3-86F8-06E6-C5E2ED7D51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42301-2989-751E-7FA5-BA990B6D5B4A}"/>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321259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1174-9CDD-738E-2D46-9FF2CD3A27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1818295-8D05-0293-0DE8-EE25A5BF3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041BA9-195A-D8C8-DAAD-6DFFF1846C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E66769-7EB3-51B6-0953-5DE2A8452A11}"/>
              </a:ext>
            </a:extLst>
          </p:cNvPr>
          <p:cNvSpPr>
            <a:spLocks noGrp="1"/>
          </p:cNvSpPr>
          <p:nvPr>
            <p:ph type="dt" sz="half" idx="10"/>
          </p:nvPr>
        </p:nvSpPr>
        <p:spPr/>
        <p:txBody>
          <a:bodyPr/>
          <a:lstStyle/>
          <a:p>
            <a:fld id="{E92F9F90-DE9C-9345-9AFD-B8A9D2FEEB6D}" type="datetimeFigureOut">
              <a:rPr lang="en-US" smtClean="0"/>
              <a:t>3/23/25</a:t>
            </a:fld>
            <a:endParaRPr lang="en-US"/>
          </a:p>
        </p:txBody>
      </p:sp>
      <p:sp>
        <p:nvSpPr>
          <p:cNvPr id="6" name="Footer Placeholder 5">
            <a:extLst>
              <a:ext uri="{FF2B5EF4-FFF2-40B4-BE49-F238E27FC236}">
                <a16:creationId xmlns:a16="http://schemas.microsoft.com/office/drawing/2014/main" id="{74A2A5BD-3AD1-D815-5BA2-921E28221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CAB02-3C8A-95D6-8467-84E91C142A0A}"/>
              </a:ext>
            </a:extLst>
          </p:cNvPr>
          <p:cNvSpPr>
            <a:spLocks noGrp="1"/>
          </p:cNvSpPr>
          <p:nvPr>
            <p:ph type="sldNum" sz="quarter" idx="12"/>
          </p:nvPr>
        </p:nvSpPr>
        <p:spPr/>
        <p:txBody>
          <a:bodyPr/>
          <a:lstStyle/>
          <a:p>
            <a:fld id="{458D1EC0-E78B-2244-8439-D30DF87259A7}" type="slidenum">
              <a:rPr lang="en-US" smtClean="0"/>
              <a:t>‹#›</a:t>
            </a:fld>
            <a:endParaRPr lang="en-US"/>
          </a:p>
        </p:txBody>
      </p:sp>
    </p:spTree>
    <p:extLst>
      <p:ext uri="{BB962C8B-B14F-4D97-AF65-F5344CB8AC3E}">
        <p14:creationId xmlns:p14="http://schemas.microsoft.com/office/powerpoint/2010/main" val="257934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05D1C-8167-0270-340A-44F011E2A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9CC39B-4E4C-6117-A0B7-C111AEAC9A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DDC720-1C85-BE5B-25AE-94C3518D32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2F9F90-DE9C-9345-9AFD-B8A9D2FEEB6D}" type="datetimeFigureOut">
              <a:rPr lang="en-US" smtClean="0"/>
              <a:t>3/23/25</a:t>
            </a:fld>
            <a:endParaRPr lang="en-US"/>
          </a:p>
        </p:txBody>
      </p:sp>
      <p:sp>
        <p:nvSpPr>
          <p:cNvPr id="5" name="Footer Placeholder 4">
            <a:extLst>
              <a:ext uri="{FF2B5EF4-FFF2-40B4-BE49-F238E27FC236}">
                <a16:creationId xmlns:a16="http://schemas.microsoft.com/office/drawing/2014/main" id="{1DC3106B-31C6-F19D-926B-ADFBA5EAF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E814DB-CA09-7186-82F9-D5E3F7EE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D1EC0-E78B-2244-8439-D30DF87259A7}" type="slidenum">
              <a:rPr lang="en-US" smtClean="0"/>
              <a:t>‹#›</a:t>
            </a:fld>
            <a:endParaRPr lang="en-US"/>
          </a:p>
        </p:txBody>
      </p:sp>
    </p:spTree>
    <p:extLst>
      <p:ext uri="{BB962C8B-B14F-4D97-AF65-F5344CB8AC3E}">
        <p14:creationId xmlns:p14="http://schemas.microsoft.com/office/powerpoint/2010/main" val="2488714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05D981-67BC-FF22-2AB8-8033D9E10081}"/>
              </a:ext>
            </a:extLst>
          </p:cNvPr>
          <p:cNvSpPr>
            <a:spLocks noGrp="1"/>
          </p:cNvSpPr>
          <p:nvPr>
            <p:ph type="title"/>
          </p:nvPr>
        </p:nvSpPr>
        <p:spPr>
          <a:xfrm>
            <a:off x="1314824" y="735106"/>
            <a:ext cx="10053763" cy="2693894"/>
          </a:xfrm>
        </p:spPr>
        <p:txBody>
          <a:bodyPr vert="horz" lIns="91440" tIns="45720" rIns="91440" bIns="45720" rtlCol="0" anchor="b">
            <a:normAutofit/>
          </a:bodyPr>
          <a:lstStyle/>
          <a:p>
            <a:pPr algn="ctr"/>
            <a:r>
              <a:rPr lang="en-US" sz="4800" b="1" kern="1200" dirty="0">
                <a:solidFill>
                  <a:srgbClr val="FFFFFF"/>
                </a:solidFill>
                <a:latin typeface="Times New Roman" panose="02020603050405020304" pitchFamily="18" charset="0"/>
                <a:cs typeface="Times New Roman" panose="02020603050405020304" pitchFamily="18" charset="0"/>
              </a:rPr>
              <a:t>Politics, Social change and the Stage of European Drama</a:t>
            </a:r>
          </a:p>
        </p:txBody>
      </p:sp>
    </p:spTree>
    <p:extLst>
      <p:ext uri="{BB962C8B-B14F-4D97-AF65-F5344CB8AC3E}">
        <p14:creationId xmlns:p14="http://schemas.microsoft.com/office/powerpoint/2010/main" val="7053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E0A43-F31A-6CD6-A948-1F6B8C08EFEA}"/>
              </a:ext>
            </a:extLst>
          </p:cNvPr>
          <p:cNvSpPr>
            <a:spLocks noGrp="1"/>
          </p:cNvSpPr>
          <p:nvPr>
            <p:ph type="title"/>
          </p:nvPr>
        </p:nvSpPr>
        <p:spPr>
          <a:xfrm>
            <a:off x="910048" y="1396686"/>
            <a:ext cx="3501532" cy="4064628"/>
          </a:xfrm>
        </p:spPr>
        <p:txBody>
          <a:bodyPr>
            <a:normAutofit/>
          </a:bodyPr>
          <a:lstStyle/>
          <a:p>
            <a:pPr algn="ctr"/>
            <a:r>
              <a:rPr lang="en-IN" b="1" i="0" u="none" strike="noStrike" dirty="0">
                <a:solidFill>
                  <a:srgbClr val="FFFFFF"/>
                </a:solidFill>
                <a:effectLst/>
                <a:latin typeface="Times New Roman" panose="02020603050405020304" pitchFamily="18" charset="0"/>
                <a:cs typeface="Times New Roman" panose="02020603050405020304" pitchFamily="18" charset="0"/>
              </a:rPr>
              <a:t>Examples of realist and naturalist plays:</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26" name="Arc 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B1653A-6B22-2B9A-A6D6-A28CC44D9E9C}"/>
              </a:ext>
            </a:extLst>
          </p:cNvPr>
          <p:cNvSpPr>
            <a:spLocks noGrp="1"/>
          </p:cNvSpPr>
          <p:nvPr>
            <p:ph idx="1"/>
          </p:nvPr>
        </p:nvSpPr>
        <p:spPr>
          <a:xfrm>
            <a:off x="5370153" y="395780"/>
            <a:ext cx="6424450" cy="6167065"/>
          </a:xfrm>
        </p:spPr>
        <p:txBody>
          <a:bodyPr>
            <a:normAutofit/>
          </a:bodyPr>
          <a:lstStyle/>
          <a:p>
            <a:pPr marL="0" indent="0" fontAlgn="base">
              <a:spcBef>
                <a:spcPts val="600"/>
              </a:spcBef>
              <a:spcAft>
                <a:spcPts val="600"/>
              </a:spcAft>
              <a:buNone/>
            </a:pPr>
            <a:r>
              <a:rPr lang="en-IN" sz="3200" b="1" i="0" u="none" strike="noStrike" dirty="0">
                <a:effectLst/>
                <a:latin typeface="Times New Roman" panose="02020603050405020304" pitchFamily="18" charset="0"/>
                <a:cs typeface="Times New Roman" panose="02020603050405020304" pitchFamily="18" charset="0"/>
              </a:rPr>
              <a:t>Realist plays:</a:t>
            </a:r>
            <a:endParaRPr lang="en-IN" sz="3200" b="0" i="0" u="none" strike="noStrike" dirty="0">
              <a:effectLst/>
              <a:latin typeface="Times New Roman" panose="02020603050405020304" pitchFamily="18" charset="0"/>
              <a:cs typeface="Times New Roman" panose="02020603050405020304" pitchFamily="18" charset="0"/>
            </a:endParaRPr>
          </a:p>
          <a:p>
            <a:pPr marL="742950" lvl="1" indent="-285750" fontAlgn="base">
              <a:spcBef>
                <a:spcPts val="600"/>
              </a:spcBef>
              <a:spcAft>
                <a:spcPts val="600"/>
              </a:spcAft>
              <a:buFont typeface="Arial" panose="020B0604020202020204" pitchFamily="34" charset="0"/>
              <a:buChar char="•"/>
            </a:pPr>
            <a:r>
              <a:rPr lang="en-IN" sz="3200" b="0" i="0" u="none" strike="noStrike" dirty="0">
                <a:effectLst/>
                <a:highlight>
                  <a:srgbClr val="00FFFF"/>
                </a:highlight>
                <a:latin typeface="Times New Roman" panose="02020603050405020304" pitchFamily="18" charset="0"/>
                <a:cs typeface="Times New Roman" panose="02020603050405020304" pitchFamily="18" charset="0"/>
              </a:rPr>
              <a:t>Henrik Ibsen's </a:t>
            </a:r>
            <a:r>
              <a:rPr lang="en-IN" sz="3200" b="0" i="1" u="none" strike="noStrike" dirty="0">
                <a:effectLst/>
                <a:highlight>
                  <a:srgbClr val="00FFFF"/>
                </a:highlight>
                <a:latin typeface="Times New Roman" panose="02020603050405020304" pitchFamily="18" charset="0"/>
                <a:cs typeface="Times New Roman" panose="02020603050405020304" pitchFamily="18" charset="0"/>
              </a:rPr>
              <a:t>A Doll's House</a:t>
            </a:r>
            <a:r>
              <a:rPr lang="en-IN" sz="3200" b="0" i="0" u="none" strike="noStrike" dirty="0">
                <a:effectLst/>
                <a:highlight>
                  <a:srgbClr val="00FFFF"/>
                </a:highlight>
                <a:latin typeface="Times New Roman" panose="02020603050405020304" pitchFamily="18" charset="0"/>
                <a:cs typeface="Times New Roman" panose="02020603050405020304" pitchFamily="18" charset="0"/>
              </a:rPr>
              <a:t> (1879) and </a:t>
            </a:r>
            <a:r>
              <a:rPr lang="en-IN" sz="3200" b="0" i="1" u="none" strike="noStrike" dirty="0">
                <a:effectLst/>
                <a:highlight>
                  <a:srgbClr val="00FFFF"/>
                </a:highlight>
                <a:latin typeface="Times New Roman" panose="02020603050405020304" pitchFamily="18" charset="0"/>
                <a:cs typeface="Times New Roman" panose="02020603050405020304" pitchFamily="18" charset="0"/>
              </a:rPr>
              <a:t>Ghosts</a:t>
            </a:r>
            <a:r>
              <a:rPr lang="en-IN" sz="3200" b="0" i="0" u="none" strike="noStrike" dirty="0">
                <a:effectLst/>
                <a:highlight>
                  <a:srgbClr val="00FFFF"/>
                </a:highlight>
                <a:latin typeface="Times New Roman" panose="02020603050405020304" pitchFamily="18" charset="0"/>
                <a:cs typeface="Times New Roman" panose="02020603050405020304" pitchFamily="18" charset="0"/>
              </a:rPr>
              <a:t> (1881</a:t>
            </a:r>
            <a:r>
              <a:rPr lang="en-IN" sz="3200" b="0" i="0" u="none" strike="noStrike" dirty="0">
                <a:effectLst/>
                <a:latin typeface="Times New Roman" panose="02020603050405020304" pitchFamily="18" charset="0"/>
                <a:cs typeface="Times New Roman" panose="02020603050405020304" pitchFamily="18" charset="0"/>
              </a:rPr>
              <a:t>)</a:t>
            </a:r>
          </a:p>
          <a:p>
            <a:pPr marL="742950" lvl="1" indent="-285750" fontAlgn="base">
              <a:spcBef>
                <a:spcPts val="600"/>
              </a:spcBef>
              <a:spcAft>
                <a:spcPts val="600"/>
              </a:spcAft>
              <a:buFont typeface="Arial" panose="020B0604020202020204" pitchFamily="34" charset="0"/>
              <a:buChar char="•"/>
            </a:pPr>
            <a:r>
              <a:rPr lang="en-IN" sz="3200" b="0" i="0" u="none" strike="noStrike" dirty="0">
                <a:effectLst/>
                <a:highlight>
                  <a:srgbClr val="FFFF00"/>
                </a:highlight>
                <a:latin typeface="Times New Roman" panose="02020603050405020304" pitchFamily="18" charset="0"/>
                <a:cs typeface="Times New Roman" panose="02020603050405020304" pitchFamily="18" charset="0"/>
              </a:rPr>
              <a:t>August Strindberg's </a:t>
            </a:r>
            <a:r>
              <a:rPr lang="en-IN" sz="3200" b="0" i="1" u="none" strike="noStrike" dirty="0">
                <a:effectLst/>
                <a:highlight>
                  <a:srgbClr val="FFFF00"/>
                </a:highlight>
                <a:latin typeface="Times New Roman" panose="02020603050405020304" pitchFamily="18" charset="0"/>
                <a:cs typeface="Times New Roman" panose="02020603050405020304" pitchFamily="18" charset="0"/>
              </a:rPr>
              <a:t>Miss Julie</a:t>
            </a:r>
            <a:r>
              <a:rPr lang="en-IN" sz="3200" b="0" i="0" u="none" strike="noStrike" dirty="0">
                <a:effectLst/>
                <a:highlight>
                  <a:srgbClr val="FFFF00"/>
                </a:highlight>
                <a:latin typeface="Times New Roman" panose="02020603050405020304" pitchFamily="18" charset="0"/>
                <a:cs typeface="Times New Roman" panose="02020603050405020304" pitchFamily="18" charset="0"/>
              </a:rPr>
              <a:t> (1888) and </a:t>
            </a:r>
            <a:r>
              <a:rPr lang="en-IN" sz="3200" b="0" i="1" u="none" strike="noStrike" dirty="0">
                <a:effectLst/>
                <a:highlight>
                  <a:srgbClr val="FFFF00"/>
                </a:highlight>
                <a:latin typeface="Times New Roman" panose="02020603050405020304" pitchFamily="18" charset="0"/>
                <a:cs typeface="Times New Roman" panose="02020603050405020304" pitchFamily="18" charset="0"/>
              </a:rPr>
              <a:t>The Father</a:t>
            </a:r>
            <a:r>
              <a:rPr lang="en-IN" sz="3200" b="0" i="0" u="none" strike="noStrike" dirty="0">
                <a:effectLst/>
                <a:highlight>
                  <a:srgbClr val="FFFF00"/>
                </a:highlight>
                <a:latin typeface="Times New Roman" panose="02020603050405020304" pitchFamily="18" charset="0"/>
                <a:cs typeface="Times New Roman" panose="02020603050405020304" pitchFamily="18" charset="0"/>
              </a:rPr>
              <a:t> (1887)</a:t>
            </a:r>
          </a:p>
          <a:p>
            <a:pPr marL="742950" lvl="1" indent="-285750" fontAlgn="base">
              <a:spcBef>
                <a:spcPts val="600"/>
              </a:spcBef>
              <a:spcAft>
                <a:spcPts val="600"/>
              </a:spcAft>
              <a:buFont typeface="Arial" panose="020B0604020202020204" pitchFamily="34" charset="0"/>
              <a:buChar char="•"/>
            </a:pPr>
            <a:r>
              <a:rPr lang="en-IN" sz="3200" b="0" i="0" u="none" strike="noStrike" dirty="0">
                <a:effectLst/>
                <a:highlight>
                  <a:srgbClr val="00FF00"/>
                </a:highlight>
                <a:latin typeface="Times New Roman" panose="02020603050405020304" pitchFamily="18" charset="0"/>
                <a:cs typeface="Times New Roman" panose="02020603050405020304" pitchFamily="18" charset="0"/>
              </a:rPr>
              <a:t>Anton Chekhov's </a:t>
            </a:r>
            <a:r>
              <a:rPr lang="en-IN" sz="3200" b="0" i="1" u="none" strike="noStrike" dirty="0">
                <a:effectLst/>
                <a:highlight>
                  <a:srgbClr val="00FF00"/>
                </a:highlight>
                <a:latin typeface="Times New Roman" panose="02020603050405020304" pitchFamily="18" charset="0"/>
                <a:cs typeface="Times New Roman" panose="02020603050405020304" pitchFamily="18" charset="0"/>
              </a:rPr>
              <a:t>The Cherry Orchard</a:t>
            </a:r>
            <a:r>
              <a:rPr lang="en-IN" sz="3200" b="0" i="0" u="none" strike="noStrike" dirty="0">
                <a:effectLst/>
                <a:highlight>
                  <a:srgbClr val="00FF00"/>
                </a:highlight>
                <a:latin typeface="Times New Roman" panose="02020603050405020304" pitchFamily="18" charset="0"/>
                <a:cs typeface="Times New Roman" panose="02020603050405020304" pitchFamily="18" charset="0"/>
              </a:rPr>
              <a:t> (1904) and </a:t>
            </a:r>
            <a:r>
              <a:rPr lang="en-IN" sz="3200" b="0" i="1" u="none" strike="noStrike" dirty="0">
                <a:effectLst/>
                <a:highlight>
                  <a:srgbClr val="00FF00"/>
                </a:highlight>
                <a:latin typeface="Times New Roman" panose="02020603050405020304" pitchFamily="18" charset="0"/>
                <a:cs typeface="Times New Roman" panose="02020603050405020304" pitchFamily="18" charset="0"/>
              </a:rPr>
              <a:t>Uncle Vanya</a:t>
            </a:r>
            <a:r>
              <a:rPr lang="en-IN" sz="3200" b="0" i="0" u="none" strike="noStrike" dirty="0">
                <a:effectLst/>
                <a:highlight>
                  <a:srgbClr val="00FF00"/>
                </a:highlight>
                <a:latin typeface="Times New Roman" panose="02020603050405020304" pitchFamily="18" charset="0"/>
                <a:cs typeface="Times New Roman" panose="02020603050405020304" pitchFamily="18" charset="0"/>
              </a:rPr>
              <a:t> (1897)</a:t>
            </a:r>
          </a:p>
          <a:p>
            <a:pPr marL="742950" lvl="1" indent="-285750" fontAlgn="base">
              <a:spcBef>
                <a:spcPts val="600"/>
              </a:spcBef>
              <a:spcAft>
                <a:spcPts val="600"/>
              </a:spcAft>
              <a:buFont typeface="Arial" panose="020B0604020202020204" pitchFamily="34" charset="0"/>
              <a:buChar char="•"/>
            </a:pPr>
            <a:r>
              <a:rPr lang="en-IN" sz="3200" b="0" i="0" u="none" strike="noStrike" dirty="0">
                <a:solidFill>
                  <a:schemeClr val="bg1"/>
                </a:solidFill>
                <a:effectLst/>
                <a:highlight>
                  <a:srgbClr val="800000"/>
                </a:highlight>
                <a:latin typeface="Times New Roman" panose="02020603050405020304" pitchFamily="18" charset="0"/>
                <a:cs typeface="Times New Roman" panose="02020603050405020304" pitchFamily="18" charset="0"/>
              </a:rPr>
              <a:t>Arthur Wing Pinero's </a:t>
            </a:r>
            <a:r>
              <a:rPr lang="en-IN" sz="3200" b="0" i="1" u="none" strike="noStrike" dirty="0">
                <a:solidFill>
                  <a:schemeClr val="bg1"/>
                </a:solidFill>
                <a:effectLst/>
                <a:highlight>
                  <a:srgbClr val="800000"/>
                </a:highlight>
                <a:latin typeface="Times New Roman" panose="02020603050405020304" pitchFamily="18" charset="0"/>
                <a:cs typeface="Times New Roman" panose="02020603050405020304" pitchFamily="18" charset="0"/>
              </a:rPr>
              <a:t>The Second Mrs. Tanqueray</a:t>
            </a:r>
            <a:r>
              <a:rPr lang="en-IN" sz="3200" b="0" i="0" u="none" strike="noStrike" dirty="0">
                <a:solidFill>
                  <a:schemeClr val="bg1"/>
                </a:solidFill>
                <a:effectLst/>
                <a:highlight>
                  <a:srgbClr val="800000"/>
                </a:highlight>
                <a:latin typeface="Times New Roman" panose="02020603050405020304" pitchFamily="18" charset="0"/>
                <a:cs typeface="Times New Roman" panose="02020603050405020304" pitchFamily="18" charset="0"/>
              </a:rPr>
              <a:t> (1893)</a:t>
            </a:r>
          </a:p>
          <a:p>
            <a:pPr marL="0" indent="0" fontAlgn="base">
              <a:spcBef>
                <a:spcPts val="600"/>
              </a:spcBef>
              <a:spcAft>
                <a:spcPts val="600"/>
              </a:spcAft>
              <a:buNone/>
            </a:pPr>
            <a:endParaRPr lang="en-IN" sz="1700" b="0" i="0" u="none" strike="noStrike" dirty="0">
              <a:effectLst/>
              <a:latin typeface="Raleway" pitchFamily="2" charset="77"/>
            </a:endParaRPr>
          </a:p>
          <a:p>
            <a:endParaRPr lang="en-US" sz="1700" dirty="0"/>
          </a:p>
        </p:txBody>
      </p:sp>
    </p:spTree>
    <p:extLst>
      <p:ext uri="{BB962C8B-B14F-4D97-AF65-F5344CB8AC3E}">
        <p14:creationId xmlns:p14="http://schemas.microsoft.com/office/powerpoint/2010/main" val="28671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B493B-C1C1-271A-11F0-734038B85F53}"/>
              </a:ext>
            </a:extLst>
          </p:cNvPr>
          <p:cNvSpPr>
            <a:spLocks noGrp="1"/>
          </p:cNvSpPr>
          <p:nvPr>
            <p:ph type="title"/>
          </p:nvPr>
        </p:nvSpPr>
        <p:spPr>
          <a:xfrm>
            <a:off x="586478" y="1683756"/>
            <a:ext cx="3115265" cy="2396359"/>
          </a:xfrm>
        </p:spPr>
        <p:txBody>
          <a:bodyPr anchor="b">
            <a:normAutofit/>
          </a:bodyPr>
          <a:lstStyle/>
          <a:p>
            <a:pPr algn="ctr"/>
            <a:r>
              <a:rPr lang="en-IN" sz="4000" b="1" i="0" u="none" strike="noStrike" dirty="0">
                <a:solidFill>
                  <a:srgbClr val="FFFFFF"/>
                </a:solidFill>
                <a:effectLst/>
                <a:latin typeface="Times New Roman" panose="02020603050405020304" pitchFamily="18" charset="0"/>
                <a:cs typeface="Times New Roman" panose="02020603050405020304" pitchFamily="18" charset="0"/>
              </a:rPr>
              <a:t>Naturalist plays:</a:t>
            </a:r>
            <a:endParaRPr lang="en-US" sz="4000" dirty="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83CEC18C-F449-95F4-3114-DDFD7D9DE5E6}"/>
              </a:ext>
            </a:extLst>
          </p:cNvPr>
          <p:cNvGraphicFramePr>
            <a:graphicFrameLocks noGrp="1"/>
          </p:cNvGraphicFramePr>
          <p:nvPr>
            <p:ph idx="1"/>
            <p:extLst>
              <p:ext uri="{D42A27DB-BD31-4B8C-83A1-F6EECF244321}">
                <p14:modId xmlns:p14="http://schemas.microsoft.com/office/powerpoint/2010/main" val="3970415870"/>
              </p:ext>
            </p:extLst>
          </p:nvPr>
        </p:nvGraphicFramePr>
        <p:xfrm>
          <a:off x="4192621" y="10137"/>
          <a:ext cx="7889131" cy="675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86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C8E0-8281-00EA-7161-7D8319AA6503}"/>
              </a:ext>
            </a:extLst>
          </p:cNvPr>
          <p:cNvSpPr>
            <a:spLocks noGrp="1"/>
          </p:cNvSpPr>
          <p:nvPr>
            <p:ph type="title"/>
          </p:nvPr>
        </p:nvSpPr>
        <p:spPr>
          <a:xfrm>
            <a:off x="1313234" y="175099"/>
            <a:ext cx="10573966" cy="603114"/>
          </a:xfrm>
          <a:solidFill>
            <a:srgbClr val="002060"/>
          </a:solidFill>
        </p:spPr>
        <p:txBody>
          <a:bodyPr anchor="b">
            <a:normAutofit fontScale="90000"/>
          </a:bodyPr>
          <a:lstStyle/>
          <a:p>
            <a:pPr algn="ctr"/>
            <a:r>
              <a:rPr lang="en-IN" sz="4000" b="1" i="0" u="none" strike="noStrike" dirty="0">
                <a:solidFill>
                  <a:schemeClr val="bg1"/>
                </a:solidFill>
                <a:effectLst/>
                <a:latin typeface="Times New Roman" panose="02020603050405020304" pitchFamily="18" charset="0"/>
                <a:cs typeface="Times New Roman" panose="02020603050405020304" pitchFamily="18" charset="0"/>
              </a:rPr>
              <a:t>Modernism</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C711FF1-BF33-D9BF-A1E3-9AE9D92A908B}"/>
              </a:ext>
            </a:extLst>
          </p:cNvPr>
          <p:cNvPicPr>
            <a:picLocks noChangeAspect="1"/>
          </p:cNvPicPr>
          <p:nvPr/>
        </p:nvPicPr>
        <p:blipFill>
          <a:blip r:embed="rId2"/>
          <a:srcRect l="36553" r="6100" b="-1"/>
          <a:stretch/>
        </p:blipFill>
        <p:spPr>
          <a:xfrm>
            <a:off x="3" y="1587"/>
            <a:ext cx="963035"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13" name="Content Placeholder 2">
            <a:extLst>
              <a:ext uri="{FF2B5EF4-FFF2-40B4-BE49-F238E27FC236}">
                <a16:creationId xmlns:a16="http://schemas.microsoft.com/office/drawing/2014/main" id="{176FF08D-08C6-73F0-CC59-F6EED5E9405D}"/>
              </a:ext>
            </a:extLst>
          </p:cNvPr>
          <p:cNvGraphicFramePr>
            <a:graphicFrameLocks noGrp="1"/>
          </p:cNvGraphicFramePr>
          <p:nvPr>
            <p:ph idx="1"/>
            <p:extLst>
              <p:ext uri="{D42A27DB-BD31-4B8C-83A1-F6EECF244321}">
                <p14:modId xmlns:p14="http://schemas.microsoft.com/office/powerpoint/2010/main" val="3144642304"/>
              </p:ext>
            </p:extLst>
          </p:nvPr>
        </p:nvGraphicFramePr>
        <p:xfrm>
          <a:off x="1138136" y="778213"/>
          <a:ext cx="10875524" cy="6079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29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9B9A7-E0E5-ED46-C3CE-ADA04945B021}"/>
              </a:ext>
            </a:extLst>
          </p:cNvPr>
          <p:cNvSpPr>
            <a:spLocks noGrp="1"/>
          </p:cNvSpPr>
          <p:nvPr>
            <p:ph type="title"/>
          </p:nvPr>
        </p:nvSpPr>
        <p:spPr>
          <a:xfrm>
            <a:off x="184826" y="398834"/>
            <a:ext cx="2402731" cy="6128426"/>
          </a:xfrm>
          <a:solidFill>
            <a:schemeClr val="accent2">
              <a:lumMod val="20000"/>
              <a:lumOff val="80000"/>
            </a:schemeClr>
          </a:solidFill>
        </p:spPr>
        <p:txBody>
          <a:bodyPr anchor="ctr">
            <a:normAutofit/>
          </a:bodyPr>
          <a:lstStyle/>
          <a:p>
            <a:pPr algn="ctr"/>
            <a:br>
              <a:rPr lang="en-IN" sz="4200" b="1" i="0" u="none" strike="noStrike" dirty="0">
                <a:effectLst/>
                <a:latin typeface="Raleway" pitchFamily="2" charset="77"/>
              </a:rPr>
            </a:br>
            <a:r>
              <a:rPr lang="en-IN" sz="3200" b="1" i="0" u="none" strike="noStrike" dirty="0">
                <a:effectLst/>
                <a:latin typeface="Times New Roman" panose="02020603050405020304" pitchFamily="18" charset="0"/>
                <a:cs typeface="Times New Roman" panose="02020603050405020304" pitchFamily="18" charset="0"/>
              </a:rPr>
              <a:t>What political and social issues did modernist playwrights explore?</a:t>
            </a:r>
            <a:br>
              <a:rPr lang="en-IN" sz="3200" b="1" i="0" u="none" strike="noStrike" dirty="0">
                <a:effectLst/>
                <a:latin typeface="Times New Roman" panose="02020603050405020304" pitchFamily="18" charset="0"/>
                <a:cs typeface="Times New Roman" panose="02020603050405020304" pitchFamily="18" charset="0"/>
              </a:rPr>
            </a:br>
            <a:endParaRPr lang="en-US" sz="4200" dirty="0">
              <a:latin typeface="Times New Roman" panose="02020603050405020304" pitchFamily="18" charset="0"/>
              <a:cs typeface="Times New Roman" panose="02020603050405020304" pitchFamily="18" charset="0"/>
            </a:endParaRP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01E786B7-528D-FEBC-CB55-E3C4A0DF2132}"/>
              </a:ext>
            </a:extLst>
          </p:cNvPr>
          <p:cNvGraphicFramePr>
            <a:graphicFrameLocks noGrp="1"/>
          </p:cNvGraphicFramePr>
          <p:nvPr>
            <p:ph idx="1"/>
            <p:extLst>
              <p:ext uri="{D42A27DB-BD31-4B8C-83A1-F6EECF244321}">
                <p14:modId xmlns:p14="http://schemas.microsoft.com/office/powerpoint/2010/main" val="2740748077"/>
              </p:ext>
            </p:extLst>
          </p:nvPr>
        </p:nvGraphicFramePr>
        <p:xfrm>
          <a:off x="2772383" y="291830"/>
          <a:ext cx="9134271" cy="6391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56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4BFEA-249D-6D50-C3F6-AFBD1EF28818}"/>
              </a:ext>
            </a:extLst>
          </p:cNvPr>
          <p:cNvSpPr>
            <a:spLocks noGrp="1"/>
          </p:cNvSpPr>
          <p:nvPr>
            <p:ph type="title"/>
          </p:nvPr>
        </p:nvSpPr>
        <p:spPr>
          <a:xfrm>
            <a:off x="145916" y="1683756"/>
            <a:ext cx="3073276" cy="2742329"/>
          </a:xfrm>
        </p:spPr>
        <p:txBody>
          <a:bodyPr anchor="b">
            <a:normAutofit fontScale="90000"/>
          </a:bodyPr>
          <a:lstStyle/>
          <a:p>
            <a:pPr algn="ctr"/>
            <a:br>
              <a:rPr lang="en-IN" sz="2500" b="1" i="0" u="none" strike="noStrike" dirty="0">
                <a:solidFill>
                  <a:srgbClr val="FFFFFF"/>
                </a:solidFill>
                <a:effectLst/>
                <a:latin typeface="Times New Roman" panose="02020603050405020304" pitchFamily="18" charset="0"/>
                <a:cs typeface="Times New Roman" panose="02020603050405020304" pitchFamily="18" charset="0"/>
              </a:rPr>
            </a:br>
            <a:r>
              <a:rPr lang="en-IN" sz="3200" b="1" i="0" u="none" strike="noStrike" dirty="0">
                <a:solidFill>
                  <a:srgbClr val="FFFFFF"/>
                </a:solidFill>
                <a:effectLst/>
                <a:latin typeface="Times New Roman" panose="02020603050405020304" pitchFamily="18" charset="0"/>
                <a:cs typeface="Times New Roman" panose="02020603050405020304" pitchFamily="18" charset="0"/>
              </a:rPr>
              <a:t>What political and social issues did modernist playwrights explore?</a:t>
            </a:r>
            <a:br>
              <a:rPr lang="en-IN" sz="3200" b="1" i="0" u="none" strike="noStrike" dirty="0">
                <a:solidFill>
                  <a:srgbClr val="FFFFFF"/>
                </a:solidFill>
                <a:effectLst/>
                <a:latin typeface="Times New Roman" panose="02020603050405020304" pitchFamily="18" charset="0"/>
                <a:cs typeface="Times New Roman" panose="02020603050405020304" pitchFamily="18" charset="0"/>
              </a:rPr>
            </a:br>
            <a:endParaRPr lang="en-US" sz="2500" dirty="0">
              <a:solidFill>
                <a:srgbClr val="FFFFFF"/>
              </a:solidFill>
            </a:endParaRPr>
          </a:p>
        </p:txBody>
      </p:sp>
      <p:graphicFrame>
        <p:nvGraphicFramePr>
          <p:cNvPr id="27" name="Content Placeholder 2">
            <a:extLst>
              <a:ext uri="{FF2B5EF4-FFF2-40B4-BE49-F238E27FC236}">
                <a16:creationId xmlns:a16="http://schemas.microsoft.com/office/drawing/2014/main" id="{2293CEB5-B8F7-E06A-CCAB-11423F6EE587}"/>
              </a:ext>
            </a:extLst>
          </p:cNvPr>
          <p:cNvGraphicFramePr>
            <a:graphicFrameLocks noGrp="1"/>
          </p:cNvGraphicFramePr>
          <p:nvPr>
            <p:ph idx="1"/>
            <p:extLst>
              <p:ext uri="{D42A27DB-BD31-4B8C-83A1-F6EECF244321}">
                <p14:modId xmlns:p14="http://schemas.microsoft.com/office/powerpoint/2010/main" val="3125854575"/>
              </p:ext>
            </p:extLst>
          </p:nvPr>
        </p:nvGraphicFramePr>
        <p:xfrm>
          <a:off x="3356043" y="184825"/>
          <a:ext cx="8579795" cy="6575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91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green background&#10;&#10;AI-generated content may be incorrect.">
            <a:extLst>
              <a:ext uri="{FF2B5EF4-FFF2-40B4-BE49-F238E27FC236}">
                <a16:creationId xmlns:a16="http://schemas.microsoft.com/office/drawing/2014/main" id="{7063E988-72EC-0A08-2440-ED668D9649FF}"/>
              </a:ext>
            </a:extLst>
          </p:cNvPr>
          <p:cNvPicPr>
            <a:picLocks noChangeAspect="1"/>
          </p:cNvPicPr>
          <p:nvPr/>
        </p:nvPicPr>
        <p:blipFill>
          <a:blip r:embed="rId2">
            <a:duotone>
              <a:schemeClr val="bg2">
                <a:shade val="45000"/>
                <a:satMod val="135000"/>
              </a:schemeClr>
              <a:prstClr val="white"/>
            </a:duotone>
          </a:blip>
          <a:srcRect t="3859" b="1187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E6E0B-1B48-4B44-867E-6A31CEF575DA}"/>
              </a:ext>
            </a:extLst>
          </p:cNvPr>
          <p:cNvSpPr>
            <a:spLocks noGrp="1"/>
          </p:cNvSpPr>
          <p:nvPr>
            <p:ph type="title"/>
          </p:nvPr>
        </p:nvSpPr>
        <p:spPr>
          <a:xfrm>
            <a:off x="838200" y="365125"/>
            <a:ext cx="10515600" cy="779463"/>
          </a:xfrm>
        </p:spPr>
        <p:txBody>
          <a:bodyPr>
            <a:normAutofit fontScale="90000"/>
          </a:bodyPr>
          <a:lstStyle/>
          <a:p>
            <a:pPr algn="ctr"/>
            <a:br>
              <a:rPr lang="en-IN" sz="2800" b="1" i="0" u="none" strike="noStrike" dirty="0">
                <a:effectLst/>
                <a:latin typeface="Raleway" pitchFamily="2" charset="77"/>
              </a:rPr>
            </a:br>
            <a:r>
              <a:rPr lang="en-IN" sz="3600" b="1" i="0" u="none" strike="noStrike" dirty="0">
                <a:effectLst/>
                <a:latin typeface="Times New Roman" panose="02020603050405020304" pitchFamily="18" charset="0"/>
                <a:cs typeface="Times New Roman" panose="02020603050405020304" pitchFamily="18" charset="0"/>
              </a:rPr>
              <a:t>Examples of modernist plays:</a:t>
            </a:r>
            <a:br>
              <a:rPr lang="en-IN" sz="3600" b="1" i="0" u="none" strike="noStrike" dirty="0">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99310E29-5939-C649-49D9-0BCF9984E9C8}"/>
              </a:ext>
            </a:extLst>
          </p:cNvPr>
          <p:cNvGraphicFramePr>
            <a:graphicFrameLocks noGrp="1"/>
          </p:cNvGraphicFramePr>
          <p:nvPr>
            <p:ph idx="1"/>
            <p:extLst>
              <p:ext uri="{D42A27DB-BD31-4B8C-83A1-F6EECF244321}">
                <p14:modId xmlns:p14="http://schemas.microsoft.com/office/powerpoint/2010/main" val="1755902131"/>
              </p:ext>
            </p:extLst>
          </p:nvPr>
        </p:nvGraphicFramePr>
        <p:xfrm>
          <a:off x="379379" y="1144588"/>
          <a:ext cx="11322995"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2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irs in a cinema">
            <a:extLst>
              <a:ext uri="{FF2B5EF4-FFF2-40B4-BE49-F238E27FC236}">
                <a16:creationId xmlns:a16="http://schemas.microsoft.com/office/drawing/2014/main" id="{D26DA97A-A464-5948-CE4E-07AD21A246C3}"/>
              </a:ext>
            </a:extLst>
          </p:cNvPr>
          <p:cNvPicPr>
            <a:picLocks noChangeAspect="1"/>
          </p:cNvPicPr>
          <p:nvPr/>
        </p:nvPicPr>
        <p:blipFill>
          <a:blip r:embed="rId2"/>
          <a:srcRect l="26672" r="24219" b="-1"/>
          <a:stretch/>
        </p:blipFill>
        <p:spPr>
          <a:xfrm>
            <a:off x="-1" y="-2"/>
            <a:ext cx="4937914"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7BED4-3E41-D3F7-34F4-7807EB0F906A}"/>
              </a:ext>
            </a:extLst>
          </p:cNvPr>
          <p:cNvSpPr>
            <a:spLocks noGrp="1"/>
          </p:cNvSpPr>
          <p:nvPr>
            <p:ph type="title"/>
          </p:nvPr>
        </p:nvSpPr>
        <p:spPr>
          <a:xfrm>
            <a:off x="6115317" y="173620"/>
            <a:ext cx="5464968" cy="1192194"/>
          </a:xfrm>
        </p:spPr>
        <p:txBody>
          <a:bodyPr>
            <a:normAutofit fontScale="90000"/>
          </a:bodyPr>
          <a:lstStyle/>
          <a:p>
            <a:pPr algn="ctr" fontAlgn="base">
              <a:spcAft>
                <a:spcPts val="1500"/>
              </a:spcAft>
            </a:pPr>
            <a:br>
              <a:rPr lang="en-IN" sz="2500" b="1" dirty="0">
                <a:latin typeface="Times New Roman" panose="02020603050405020304" pitchFamily="18" charset="0"/>
                <a:cs typeface="Times New Roman" panose="02020603050405020304" pitchFamily="18" charset="0"/>
              </a:rPr>
            </a:br>
            <a:r>
              <a:rPr lang="en-IN" sz="3600" b="1" dirty="0">
                <a:latin typeface="Times New Roman" panose="02020603050405020304" pitchFamily="18" charset="0"/>
                <a:cs typeface="Times New Roman" panose="02020603050405020304" pitchFamily="18" charset="0"/>
              </a:rPr>
              <a:t>A</a:t>
            </a:r>
            <a:r>
              <a:rPr lang="en-IN" sz="3600" b="1" i="0" u="none" strike="noStrike" dirty="0">
                <a:effectLst/>
                <a:latin typeface="Times New Roman" panose="02020603050405020304" pitchFamily="18" charset="0"/>
                <a:cs typeface="Times New Roman" panose="02020603050405020304" pitchFamily="18" charset="0"/>
              </a:rPr>
              <a:t>bsurdist Theatre</a:t>
            </a:r>
            <a:br>
              <a:rPr lang="en-IN" sz="3600" b="1" i="0" u="none" strike="noStrike" dirty="0">
                <a:effectLst/>
                <a:latin typeface="Times New Roman" panose="02020603050405020304" pitchFamily="18" charset="0"/>
                <a:cs typeface="Times New Roman" panose="02020603050405020304" pitchFamily="18" charset="0"/>
              </a:rPr>
            </a:br>
            <a:r>
              <a:rPr lang="en-IN" sz="3600" b="1" i="0" u="none" strike="noStrike" dirty="0">
                <a:effectLst/>
                <a:latin typeface="Times New Roman" panose="02020603050405020304" pitchFamily="18" charset="0"/>
                <a:cs typeface="Times New Roman" panose="02020603050405020304" pitchFamily="18" charset="0"/>
              </a:rPr>
              <a:t>What is absurdist theatre?</a:t>
            </a:r>
            <a:br>
              <a:rPr lang="en-IN" sz="3600" b="0" i="0" u="none" strike="noStrike" dirty="0">
                <a:effectLst/>
                <a:latin typeface="Times New Roman" panose="02020603050405020304" pitchFamily="18" charset="0"/>
                <a:cs typeface="Times New Roman" panose="02020603050405020304" pitchFamily="18" charset="0"/>
              </a:rPr>
            </a:br>
            <a:endParaRPr lang="en-US" sz="25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982AB2-0779-B985-6D53-9930E13BF2BA}"/>
              </a:ext>
            </a:extLst>
          </p:cNvPr>
          <p:cNvSpPr>
            <a:spLocks noGrp="1"/>
          </p:cNvSpPr>
          <p:nvPr>
            <p:ph idx="1"/>
          </p:nvPr>
        </p:nvSpPr>
        <p:spPr>
          <a:xfrm>
            <a:off x="5019472" y="1365813"/>
            <a:ext cx="7033097" cy="5414365"/>
          </a:xfrm>
        </p:spPr>
        <p:txBody>
          <a:bodyPr anchor="ctr">
            <a:normAutofit lnSpcReduction="10000"/>
          </a:bodyPr>
          <a:lstStyle/>
          <a:p>
            <a:pPr marL="0" indent="0" algn="just" fontAlgn="base">
              <a:lnSpc>
                <a:spcPct val="150000"/>
              </a:lnSpc>
              <a:spcAft>
                <a:spcPts val="1875"/>
              </a:spcAft>
              <a:buNone/>
            </a:pPr>
            <a:r>
              <a:rPr lang="en-IN" sz="3200" b="0" i="0" u="none" strike="noStrike" dirty="0">
                <a:effectLst/>
                <a:latin typeface="Times New Roman" panose="02020603050405020304" pitchFamily="18" charset="0"/>
                <a:cs typeface="Times New Roman" panose="02020603050405020304" pitchFamily="18" charset="0"/>
              </a:rPr>
              <a:t>Absurdist theatre is a genre of drama that explores the </a:t>
            </a:r>
            <a:r>
              <a:rPr lang="en-IN" sz="3200" b="0" i="0" u="none" strike="noStrike" dirty="0">
                <a:effectLst/>
                <a:highlight>
                  <a:srgbClr val="00FF00"/>
                </a:highlight>
                <a:latin typeface="Times New Roman" panose="02020603050405020304" pitchFamily="18" charset="0"/>
                <a:cs typeface="Times New Roman" panose="02020603050405020304" pitchFamily="18" charset="0"/>
              </a:rPr>
              <a:t>meaninglessness</a:t>
            </a:r>
            <a:r>
              <a:rPr lang="en-IN" sz="3200" b="0" i="0" u="none" strike="noStrike" dirty="0">
                <a:effectLst/>
                <a:latin typeface="Times New Roman" panose="02020603050405020304" pitchFamily="18" charset="0"/>
                <a:cs typeface="Times New Roman" panose="02020603050405020304" pitchFamily="18" charset="0"/>
              </a:rPr>
              <a:t> and </a:t>
            </a:r>
            <a:r>
              <a:rPr lang="en-IN" sz="3200" b="0" i="0" u="none" strike="noStrike" dirty="0">
                <a:effectLst/>
                <a:highlight>
                  <a:srgbClr val="00FF00"/>
                </a:highlight>
                <a:latin typeface="Times New Roman" panose="02020603050405020304" pitchFamily="18" charset="0"/>
                <a:cs typeface="Times New Roman" panose="02020603050405020304" pitchFamily="18" charset="0"/>
              </a:rPr>
              <a:t>absurdity of the human condition</a:t>
            </a:r>
            <a:r>
              <a:rPr lang="en-IN" sz="3200" b="0" i="0" u="none" strike="noStrike" dirty="0">
                <a:effectLst/>
                <a:latin typeface="Times New Roman" panose="02020603050405020304" pitchFamily="18" charset="0"/>
                <a:cs typeface="Times New Roman" panose="02020603050405020304" pitchFamily="18" charset="0"/>
              </a:rPr>
              <a:t>. Absurdist playwrights often use humour, satire, and </a:t>
            </a:r>
            <a:r>
              <a:rPr lang="en-IN" sz="3200" b="0" i="0" u="none" strike="noStrike" dirty="0">
                <a:effectLst/>
                <a:highlight>
                  <a:srgbClr val="FFFF00"/>
                </a:highlight>
                <a:latin typeface="Times New Roman" panose="02020603050405020304" pitchFamily="18" charset="0"/>
                <a:cs typeface="Times New Roman" panose="02020603050405020304" pitchFamily="18" charset="0"/>
              </a:rPr>
              <a:t>non-traditional theatrical techniques</a:t>
            </a:r>
            <a:r>
              <a:rPr lang="en-IN" sz="3200" b="0" i="0" u="none" strike="noStrike" dirty="0">
                <a:effectLst/>
                <a:latin typeface="Times New Roman" panose="02020603050405020304" pitchFamily="18" charset="0"/>
                <a:cs typeface="Times New Roman" panose="02020603050405020304" pitchFamily="18" charset="0"/>
              </a:rPr>
              <a:t> to challenge their audiences' </a:t>
            </a:r>
            <a:r>
              <a:rPr lang="en-IN" sz="3200" b="0" i="0" u="none" strike="noStrike" dirty="0">
                <a:effectLst/>
                <a:highlight>
                  <a:srgbClr val="00FFFF"/>
                </a:highlight>
                <a:latin typeface="Times New Roman" panose="02020603050405020304" pitchFamily="18" charset="0"/>
                <a:cs typeface="Times New Roman" panose="02020603050405020304" pitchFamily="18" charset="0"/>
              </a:rPr>
              <a:t>perceptions of reality</a:t>
            </a:r>
            <a:r>
              <a:rPr lang="en-IN" sz="3200" b="0" i="0" u="none" strike="noStrike" dirty="0">
                <a:effectLst/>
                <a:latin typeface="Times New Roman" panose="02020603050405020304" pitchFamily="18" charset="0"/>
                <a:cs typeface="Times New Roman" panose="02020603050405020304" pitchFamily="18" charset="0"/>
              </a:rPr>
              <a:t>.</a:t>
            </a:r>
          </a:p>
          <a:p>
            <a:endParaRPr lang="en-US" sz="2000" dirty="0"/>
          </a:p>
        </p:txBody>
      </p:sp>
    </p:spTree>
    <p:extLst>
      <p:ext uri="{BB962C8B-B14F-4D97-AF65-F5344CB8AC3E}">
        <p14:creationId xmlns:p14="http://schemas.microsoft.com/office/powerpoint/2010/main" val="166801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10">
            <a:extLst>
              <a:ext uri="{FF2B5EF4-FFF2-40B4-BE49-F238E27FC236}">
                <a16:creationId xmlns:a16="http://schemas.microsoft.com/office/drawing/2014/main" id="{3CCA69EF-E8B5-4598-BEAD-258F15765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7" name="Freeform: Shape 12">
            <a:extLst>
              <a:ext uri="{FF2B5EF4-FFF2-40B4-BE49-F238E27FC236}">
                <a16:creationId xmlns:a16="http://schemas.microsoft.com/office/drawing/2014/main" id="{685D65ED-8248-4E7D-AF41-C2685CAE7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raphic 212">
            <a:extLst>
              <a:ext uri="{FF2B5EF4-FFF2-40B4-BE49-F238E27FC236}">
                <a16:creationId xmlns:a16="http://schemas.microsoft.com/office/drawing/2014/main" id="{76A8F9C6-ED35-4E0A-AC66-5241CA206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6189" y="412979"/>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9" name="Graphic 212">
            <a:extLst>
              <a:ext uri="{FF2B5EF4-FFF2-40B4-BE49-F238E27FC236}">
                <a16:creationId xmlns:a16="http://schemas.microsoft.com/office/drawing/2014/main" id="{4F71A736-42D6-4F11-8A7B-633C40624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6189" y="412979"/>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D4B8E19F-0253-A011-09F5-F380F44A8362}"/>
              </a:ext>
            </a:extLst>
          </p:cNvPr>
          <p:cNvSpPr>
            <a:spLocks noGrp="1"/>
          </p:cNvSpPr>
          <p:nvPr>
            <p:ph type="title"/>
          </p:nvPr>
        </p:nvSpPr>
        <p:spPr>
          <a:xfrm>
            <a:off x="165370" y="1195697"/>
            <a:ext cx="3620659" cy="4019251"/>
          </a:xfrm>
        </p:spPr>
        <p:txBody>
          <a:bodyPr>
            <a:normAutofit/>
          </a:bodyPr>
          <a:lstStyle/>
          <a:p>
            <a:pPr algn="ctr"/>
            <a:br>
              <a:rPr lang="en-IN" sz="3400" b="1" i="0" u="none" strike="noStrike" dirty="0">
                <a:solidFill>
                  <a:schemeClr val="bg1"/>
                </a:solidFill>
                <a:effectLst/>
                <a:latin typeface="Raleway" pitchFamily="2" charset="77"/>
              </a:rPr>
            </a:br>
            <a:r>
              <a:rPr lang="en-IN" sz="3400" b="1" i="0" u="none" strike="noStrike" dirty="0">
                <a:solidFill>
                  <a:schemeClr val="bg1"/>
                </a:solidFill>
                <a:effectLst/>
                <a:latin typeface="Times New Roman" panose="02020603050405020304" pitchFamily="18" charset="0"/>
                <a:cs typeface="Times New Roman" panose="02020603050405020304" pitchFamily="18" charset="0"/>
              </a:rPr>
              <a:t>What political and social issues did absurdist playwrights explore?</a:t>
            </a:r>
            <a:br>
              <a:rPr lang="en-IN" sz="3400" b="0" i="0" u="none" strike="noStrike" dirty="0">
                <a:solidFill>
                  <a:schemeClr val="bg1"/>
                </a:solidFill>
                <a:effectLst/>
                <a:latin typeface="Times New Roman" panose="02020603050405020304" pitchFamily="18" charset="0"/>
                <a:cs typeface="Times New Roman" panose="02020603050405020304" pitchFamily="18" charset="0"/>
              </a:rPr>
            </a:br>
            <a:endParaRPr lang="en-US" sz="3400" dirty="0">
              <a:solidFill>
                <a:schemeClr val="bg1"/>
              </a:solidFill>
              <a:latin typeface="Times New Roman" panose="02020603050405020304" pitchFamily="18" charset="0"/>
              <a:cs typeface="Times New Roman" panose="02020603050405020304" pitchFamily="18" charset="0"/>
            </a:endParaRPr>
          </a:p>
        </p:txBody>
      </p:sp>
      <p:grpSp>
        <p:nvGrpSpPr>
          <p:cNvPr id="50" name="Group 49">
            <a:extLst>
              <a:ext uri="{FF2B5EF4-FFF2-40B4-BE49-F238E27FC236}">
                <a16:creationId xmlns:a16="http://schemas.microsoft.com/office/drawing/2014/main" id="{CB73D287-48F0-41E2-8B0B-DE4C7D175E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1903" y="5364542"/>
            <a:ext cx="1562428" cy="1493465"/>
            <a:chOff x="3121343" y="4864099"/>
            <a:chExt cx="2085971" cy="1993901"/>
          </a:xfrm>
          <a:solidFill>
            <a:schemeClr val="bg1"/>
          </a:solidFill>
        </p:grpSpPr>
        <p:sp>
          <p:nvSpPr>
            <p:cNvPr id="20" name="Freeform: Shape 19">
              <a:extLst>
                <a:ext uri="{FF2B5EF4-FFF2-40B4-BE49-F238E27FC236}">
                  <a16:creationId xmlns:a16="http://schemas.microsoft.com/office/drawing/2014/main" id="{FBC3C2F6-A83E-46F7-89F9-C282A9234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8D78D60A-D765-47AF-BF8C-DD38B6749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Freeform: Shape 21">
              <a:extLst>
                <a:ext uri="{FF2B5EF4-FFF2-40B4-BE49-F238E27FC236}">
                  <a16:creationId xmlns:a16="http://schemas.microsoft.com/office/drawing/2014/main" id="{1B61CBF5-5283-4C6A-9049-AA88E175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Freeform: Shape 22">
              <a:extLst>
                <a:ext uri="{FF2B5EF4-FFF2-40B4-BE49-F238E27FC236}">
                  <a16:creationId xmlns:a16="http://schemas.microsoft.com/office/drawing/2014/main" id="{97A00BB8-8401-4CFA-A40C-8A60D39A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42F6FC59-F5F7-4ED5-8DCD-CF1060899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Freeform: Shape 24">
              <a:extLst>
                <a:ext uri="{FF2B5EF4-FFF2-40B4-BE49-F238E27FC236}">
                  <a16:creationId xmlns:a16="http://schemas.microsoft.com/office/drawing/2014/main" id="{C124749C-25FB-43F3-97CC-16D3738B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43CAAC4D-89A7-40FC-A14D-14E7137A5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09F8FFC8-0941-4853-894E-6FBB72564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Shape 27">
              <a:extLst>
                <a:ext uri="{FF2B5EF4-FFF2-40B4-BE49-F238E27FC236}">
                  <a16:creationId xmlns:a16="http://schemas.microsoft.com/office/drawing/2014/main" id="{784F021A-2C9B-422B-8408-BB819B314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Freeform: Shape 28">
              <a:extLst>
                <a:ext uri="{FF2B5EF4-FFF2-40B4-BE49-F238E27FC236}">
                  <a16:creationId xmlns:a16="http://schemas.microsoft.com/office/drawing/2014/main" id="{353138C4-3227-4945-9CE8-AF90A759D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Freeform: Shape 29">
              <a:extLst>
                <a:ext uri="{FF2B5EF4-FFF2-40B4-BE49-F238E27FC236}">
                  <a16:creationId xmlns:a16="http://schemas.microsoft.com/office/drawing/2014/main" id="{EC9C4482-176D-49FB-BFC0-2DCD9283E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Freeform: Shape 30">
              <a:extLst>
                <a:ext uri="{FF2B5EF4-FFF2-40B4-BE49-F238E27FC236}">
                  <a16:creationId xmlns:a16="http://schemas.microsoft.com/office/drawing/2014/main" id="{737D9F02-FC5F-4AA6-83BD-AE4EC012D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Freeform: Shape 31">
              <a:extLst>
                <a:ext uri="{FF2B5EF4-FFF2-40B4-BE49-F238E27FC236}">
                  <a16:creationId xmlns:a16="http://schemas.microsoft.com/office/drawing/2014/main" id="{323DF942-E0FC-4481-99E4-5EDE1F76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51" name="Rectangle 50">
            <a:extLst>
              <a:ext uri="{FF2B5EF4-FFF2-40B4-BE49-F238E27FC236}">
                <a16:creationId xmlns:a16="http://schemas.microsoft.com/office/drawing/2014/main" id="{82571B16-D62A-4B37-A469-E72C79D69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8223" y="444870"/>
            <a:ext cx="6924769" cy="566580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9E0A0BC-3EE4-4453-9522-08FF2DE30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8246" y="436482"/>
            <a:ext cx="6934746" cy="5665805"/>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BE36BD-9903-4FB5-BBE7-1023D7F7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7522" y="305936"/>
            <a:ext cx="6943810" cy="568529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Content Placeholder 2">
            <a:extLst>
              <a:ext uri="{FF2B5EF4-FFF2-40B4-BE49-F238E27FC236}">
                <a16:creationId xmlns:a16="http://schemas.microsoft.com/office/drawing/2014/main" id="{C238BC7B-2F29-88CF-1BFE-617175D5B283}"/>
              </a:ext>
            </a:extLst>
          </p:cNvPr>
          <p:cNvGraphicFramePr>
            <a:graphicFrameLocks noGrp="1"/>
          </p:cNvGraphicFramePr>
          <p:nvPr>
            <p:ph idx="1"/>
            <p:extLst>
              <p:ext uri="{D42A27DB-BD31-4B8C-83A1-F6EECF244321}">
                <p14:modId xmlns:p14="http://schemas.microsoft.com/office/powerpoint/2010/main" val="366026853"/>
              </p:ext>
            </p:extLst>
          </p:nvPr>
        </p:nvGraphicFramePr>
        <p:xfrm>
          <a:off x="4475252" y="305936"/>
          <a:ext cx="7100663" cy="6560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83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7DDAD9-819C-7619-81ED-B19AB1B0EAF0}"/>
              </a:ext>
            </a:extLst>
          </p:cNvPr>
          <p:cNvSpPr>
            <a:spLocks noGrp="1"/>
          </p:cNvSpPr>
          <p:nvPr>
            <p:ph type="title"/>
          </p:nvPr>
        </p:nvSpPr>
        <p:spPr>
          <a:xfrm>
            <a:off x="836678" y="289368"/>
            <a:ext cx="9186995" cy="833376"/>
          </a:xfrm>
        </p:spPr>
        <p:txBody>
          <a:bodyPr>
            <a:normAutofit fontScale="90000"/>
          </a:bodyPr>
          <a:lstStyle/>
          <a:p>
            <a:pPr algn="ctr"/>
            <a:br>
              <a:rPr lang="en-IN" sz="3100" b="1" i="0" u="none" strike="noStrike" dirty="0">
                <a:effectLst/>
                <a:latin typeface="Raleway" pitchFamily="2" charset="77"/>
              </a:rPr>
            </a:br>
            <a:r>
              <a:rPr lang="en-IN" sz="3600" b="1" i="0" u="none" strike="noStrike" dirty="0">
                <a:effectLst/>
                <a:latin typeface="Times New Roman" panose="02020603050405020304" pitchFamily="18" charset="0"/>
                <a:cs typeface="Times New Roman" panose="02020603050405020304" pitchFamily="18" charset="0"/>
              </a:rPr>
              <a:t>Examples of Absurdist plays:</a:t>
            </a:r>
            <a:br>
              <a:rPr lang="en-IN" sz="3600" b="0" i="0" u="none" strike="noStrike" dirty="0">
                <a:effectLst/>
                <a:latin typeface="Times New Roman" panose="02020603050405020304" pitchFamily="18" charset="0"/>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C5474B6-5834-0EA5-DD82-048A4DF8D11A}"/>
              </a:ext>
            </a:extLst>
          </p:cNvPr>
          <p:cNvPicPr>
            <a:picLocks noChangeAspect="1"/>
          </p:cNvPicPr>
          <p:nvPr/>
        </p:nvPicPr>
        <p:blipFill>
          <a:blip r:embed="rId2"/>
          <a:srcRect l="11160" r="45161"/>
          <a:stretch/>
        </p:blipFill>
        <p:spPr>
          <a:xfrm>
            <a:off x="10150996" y="10"/>
            <a:ext cx="2041003" cy="6857990"/>
          </a:xfrm>
          <a:prstGeom prst="rect">
            <a:avLst/>
          </a:prstGeom>
          <a:effectLst/>
        </p:spPr>
      </p:pic>
      <p:graphicFrame>
        <p:nvGraphicFramePr>
          <p:cNvPr id="7" name="Content Placeholder 2">
            <a:extLst>
              <a:ext uri="{FF2B5EF4-FFF2-40B4-BE49-F238E27FC236}">
                <a16:creationId xmlns:a16="http://schemas.microsoft.com/office/drawing/2014/main" id="{085B05BC-239D-047F-A9F0-C21981FE25F8}"/>
              </a:ext>
            </a:extLst>
          </p:cNvPr>
          <p:cNvGraphicFramePr>
            <a:graphicFrameLocks noGrp="1"/>
          </p:cNvGraphicFramePr>
          <p:nvPr>
            <p:ph idx="1"/>
            <p:extLst>
              <p:ext uri="{D42A27DB-BD31-4B8C-83A1-F6EECF244321}">
                <p14:modId xmlns:p14="http://schemas.microsoft.com/office/powerpoint/2010/main" val="2954721249"/>
              </p:ext>
            </p:extLst>
          </p:nvPr>
        </p:nvGraphicFramePr>
        <p:xfrm>
          <a:off x="204281" y="1050587"/>
          <a:ext cx="9819395" cy="5083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96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A57E1-BD79-4FCC-0454-EB62A206F5DA}"/>
              </a:ext>
            </a:extLst>
          </p:cNvPr>
          <p:cNvSpPr>
            <a:spLocks noGrp="1"/>
          </p:cNvSpPr>
          <p:nvPr>
            <p:ph type="title"/>
          </p:nvPr>
        </p:nvSpPr>
        <p:spPr>
          <a:xfrm>
            <a:off x="836679" y="208345"/>
            <a:ext cx="9233296" cy="599051"/>
          </a:xfrm>
          <a:solidFill>
            <a:srgbClr val="FFFF00"/>
          </a:solidFill>
        </p:spPr>
        <p:txBody>
          <a:bodyPr>
            <a:normAutofit fontScale="90000"/>
          </a:bodyPr>
          <a:lstStyle/>
          <a:p>
            <a:pPr algn="ctr"/>
            <a:br>
              <a:rPr lang="en-IN" sz="3400" b="1" i="0" u="none" strike="noStrike" dirty="0">
                <a:effectLst/>
                <a:latin typeface="Raleway" pitchFamily="2" charset="77"/>
              </a:rPr>
            </a:br>
            <a:r>
              <a:rPr lang="en-IN" sz="4000" b="1" i="0" u="none" strike="noStrike" dirty="0">
                <a:effectLst/>
                <a:latin typeface="Times New Roman" panose="02020603050405020304" pitchFamily="18" charset="0"/>
                <a:cs typeface="Times New Roman" panose="02020603050405020304" pitchFamily="18" charset="0"/>
              </a:rPr>
              <a:t>Conclusion</a:t>
            </a:r>
            <a:br>
              <a:rPr lang="en-IN" sz="4000" b="1" i="0" u="none" strike="noStrike" dirty="0">
                <a:effectLst/>
                <a:latin typeface="Times New Roman" panose="02020603050405020304" pitchFamily="18" charset="0"/>
                <a:cs typeface="Times New Roman" panose="02020603050405020304" pitchFamily="18" charset="0"/>
              </a:rPr>
            </a:br>
            <a:endParaRPr lang="en-US" sz="3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62F5817-4A19-A53C-6120-65968DA32F42}"/>
              </a:ext>
            </a:extLst>
          </p:cNvPr>
          <p:cNvPicPr>
            <a:picLocks noChangeAspect="1"/>
          </p:cNvPicPr>
          <p:nvPr/>
        </p:nvPicPr>
        <p:blipFill>
          <a:blip r:embed="rId2"/>
          <a:srcRect l="50237" r="4991"/>
          <a:stretch/>
        </p:blipFill>
        <p:spPr>
          <a:xfrm>
            <a:off x="10336192" y="10"/>
            <a:ext cx="1855808" cy="6857990"/>
          </a:xfrm>
          <a:prstGeom prst="rect">
            <a:avLst/>
          </a:prstGeom>
          <a:effectLst/>
        </p:spPr>
      </p:pic>
      <p:graphicFrame>
        <p:nvGraphicFramePr>
          <p:cNvPr id="5" name="Content Placeholder 2">
            <a:extLst>
              <a:ext uri="{FF2B5EF4-FFF2-40B4-BE49-F238E27FC236}">
                <a16:creationId xmlns:a16="http://schemas.microsoft.com/office/drawing/2014/main" id="{18948CAC-22A3-0808-1DB0-E18743F4B6C1}"/>
              </a:ext>
            </a:extLst>
          </p:cNvPr>
          <p:cNvGraphicFramePr>
            <a:graphicFrameLocks noGrp="1"/>
          </p:cNvGraphicFramePr>
          <p:nvPr>
            <p:ph idx="1"/>
            <p:extLst>
              <p:ext uri="{D42A27DB-BD31-4B8C-83A1-F6EECF244321}">
                <p14:modId xmlns:p14="http://schemas.microsoft.com/office/powerpoint/2010/main" val="2842493560"/>
              </p:ext>
            </p:extLst>
          </p:nvPr>
        </p:nvGraphicFramePr>
        <p:xfrm>
          <a:off x="233464" y="914400"/>
          <a:ext cx="9952258" cy="5735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14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w of white marble pillars">
            <a:extLst>
              <a:ext uri="{FF2B5EF4-FFF2-40B4-BE49-F238E27FC236}">
                <a16:creationId xmlns:a16="http://schemas.microsoft.com/office/drawing/2014/main" id="{F8A3C806-B84B-1435-CA0A-AC29E472C222}"/>
              </a:ext>
            </a:extLst>
          </p:cNvPr>
          <p:cNvPicPr>
            <a:picLocks noChangeAspect="1"/>
          </p:cNvPicPr>
          <p:nvPr/>
        </p:nvPicPr>
        <p:blipFill>
          <a:blip r:embed="rId2"/>
          <a:srcRect l="4474" r="-1" b="-1"/>
          <a:stretch/>
        </p:blipFill>
        <p:spPr>
          <a:xfrm>
            <a:off x="2522356" y="10"/>
            <a:ext cx="9669642" cy="6857990"/>
          </a:xfrm>
          <a:prstGeom prst="rect">
            <a:avLst/>
          </a:prstGeom>
        </p:spPr>
      </p:pic>
      <p:sp>
        <p:nvSpPr>
          <p:cNvPr id="62" name="Rectangle 6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20A8C7-AC92-69EA-2E76-2FAE5F9543C0}"/>
              </a:ext>
            </a:extLst>
          </p:cNvPr>
          <p:cNvSpPr>
            <a:spLocks noGrp="1"/>
          </p:cNvSpPr>
          <p:nvPr>
            <p:ph type="title"/>
          </p:nvPr>
        </p:nvSpPr>
        <p:spPr>
          <a:xfrm>
            <a:off x="838199" y="145915"/>
            <a:ext cx="10552889" cy="807397"/>
          </a:xfrm>
        </p:spPr>
        <p:txBody>
          <a:bodyPr>
            <a:normAutofit fontScale="90000"/>
          </a:bodyPr>
          <a:lstStyle/>
          <a:p>
            <a:pPr algn="ctr"/>
            <a:br>
              <a:rPr lang="en-IN" sz="2500" b="1" i="0" u="none" strike="noStrike" dirty="0">
                <a:effectLst/>
                <a:latin typeface="Times New Roman" panose="02020603050405020304" pitchFamily="18" charset="0"/>
                <a:cs typeface="Times New Roman" panose="02020603050405020304" pitchFamily="18" charset="0"/>
              </a:rPr>
            </a:br>
            <a:r>
              <a:rPr lang="en-IN" sz="3600" b="1" i="0" u="none" strike="noStrike" dirty="0">
                <a:solidFill>
                  <a:srgbClr val="002060"/>
                </a:solidFill>
                <a:effectLst/>
                <a:latin typeface="Times New Roman" panose="02020603050405020304" pitchFamily="18" charset="0"/>
                <a:cs typeface="Times New Roman" panose="02020603050405020304" pitchFamily="18" charset="0"/>
              </a:rPr>
              <a:t>What is European drama?</a:t>
            </a:r>
            <a:br>
              <a:rPr lang="en-IN" sz="3600" b="1" i="0" u="none" strike="noStrike" dirty="0">
                <a:solidFill>
                  <a:srgbClr val="002060"/>
                </a:solidFill>
                <a:effectLst/>
                <a:latin typeface="Times New Roman" panose="02020603050405020304" pitchFamily="18" charset="0"/>
                <a:cs typeface="Times New Roman" panose="02020603050405020304" pitchFamily="18" charset="0"/>
              </a:rPr>
            </a:br>
            <a:endParaRPr lang="en-US" sz="2500" b="1" dirty="0">
              <a:solidFill>
                <a:srgbClr val="002060"/>
              </a:solidFill>
            </a:endParaRPr>
          </a:p>
        </p:txBody>
      </p:sp>
      <p:sp>
        <p:nvSpPr>
          <p:cNvPr id="3" name="Content Placeholder 2">
            <a:extLst>
              <a:ext uri="{FF2B5EF4-FFF2-40B4-BE49-F238E27FC236}">
                <a16:creationId xmlns:a16="http://schemas.microsoft.com/office/drawing/2014/main" id="{3749EFC9-E027-C0BD-A35B-F7520C160F22}"/>
              </a:ext>
            </a:extLst>
          </p:cNvPr>
          <p:cNvSpPr>
            <a:spLocks noGrp="1"/>
          </p:cNvSpPr>
          <p:nvPr>
            <p:ph idx="1"/>
          </p:nvPr>
        </p:nvSpPr>
        <p:spPr>
          <a:xfrm>
            <a:off x="262646" y="953312"/>
            <a:ext cx="11663465" cy="5223651"/>
          </a:xfrm>
        </p:spPr>
        <p:txBody>
          <a:bodyPr>
            <a:normAutofit fontScale="47500" lnSpcReduction="20000"/>
          </a:bodyPr>
          <a:lstStyle/>
          <a:p>
            <a:pPr marL="0" indent="0" algn="just" fontAlgn="base">
              <a:lnSpc>
                <a:spcPct val="150000"/>
              </a:lnSpc>
              <a:spcAft>
                <a:spcPts val="1875"/>
              </a:spcAft>
              <a:buNone/>
            </a:pPr>
            <a:r>
              <a:rPr lang="en-IN" sz="8000" b="1" i="0" u="none" strike="noStrike" dirty="0">
                <a:solidFill>
                  <a:srgbClr val="FF0000"/>
                </a:solidFill>
                <a:effectLst/>
                <a:latin typeface="Times New Roman" panose="02020603050405020304" pitchFamily="18" charset="0"/>
                <a:cs typeface="Times New Roman" panose="02020603050405020304" pitchFamily="18" charset="0"/>
              </a:rPr>
              <a:t>European drama is a broad term that encompasses the theatrical traditions of Europe, from ancient Greece and Rome to the present day. European drama has been shaped by a variety of factors, including political and social change, religious beliefs, and artistic movements</a:t>
            </a:r>
            <a:r>
              <a:rPr lang="en-IN" sz="8000" b="0" i="0" u="none" strike="noStrike" dirty="0">
                <a:effectLst/>
                <a:latin typeface="Times New Roman" panose="02020603050405020304" pitchFamily="18" charset="0"/>
                <a:cs typeface="Times New Roman" panose="02020603050405020304" pitchFamily="18" charset="0"/>
              </a:rPr>
              <a:t>.</a:t>
            </a:r>
          </a:p>
          <a:p>
            <a:pPr marL="0" indent="0">
              <a:buNone/>
            </a:pPr>
            <a:br>
              <a:rPr lang="en-IN" sz="2000" dirty="0"/>
            </a:br>
            <a:endParaRPr lang="en-US" sz="2000" dirty="0"/>
          </a:p>
        </p:txBody>
      </p:sp>
    </p:spTree>
    <p:extLst>
      <p:ext uri="{BB962C8B-B14F-4D97-AF65-F5344CB8AC3E}">
        <p14:creationId xmlns:p14="http://schemas.microsoft.com/office/powerpoint/2010/main" val="260028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BD887-F9EB-E3FA-0CF6-A094827790A5}"/>
              </a:ext>
            </a:extLst>
          </p:cNvPr>
          <p:cNvSpPr>
            <a:spLocks noGrp="1"/>
          </p:cNvSpPr>
          <p:nvPr>
            <p:ph type="title"/>
          </p:nvPr>
        </p:nvSpPr>
        <p:spPr>
          <a:xfrm>
            <a:off x="572493" y="398835"/>
            <a:ext cx="11018520" cy="1300998"/>
          </a:xfrm>
        </p:spPr>
        <p:txBody>
          <a:bodyPr anchor="b">
            <a:normAutofit fontScale="90000"/>
          </a:bodyPr>
          <a:lstStyle/>
          <a:p>
            <a:pPr algn="ctr" fontAlgn="base">
              <a:spcAft>
                <a:spcPts val="1875"/>
              </a:spcAft>
            </a:pP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br>
              <a:rPr lang="en-IN" sz="1800" b="1" i="0" u="none" strike="noStrike" dirty="0">
                <a:effectLst/>
                <a:latin typeface="Raleway" pitchFamily="2" charset="77"/>
              </a:rPr>
            </a:br>
            <a:r>
              <a:rPr lang="en-IN" sz="3100" b="1" i="0" u="none" strike="noStrike" dirty="0">
                <a:effectLst/>
                <a:latin typeface="Times New Roman" panose="02020603050405020304" pitchFamily="18" charset="0"/>
                <a:cs typeface="Times New Roman" panose="02020603050405020304" pitchFamily="18" charset="0"/>
              </a:rPr>
              <a:t>How has European drama reflected and responded to political and social change over time?</a:t>
            </a:r>
            <a:br>
              <a:rPr lang="en-IN" sz="3100" b="0" i="0" u="none" strike="noStrike" dirty="0">
                <a:effectLst/>
                <a:latin typeface="Times New Roman" panose="02020603050405020304" pitchFamily="18" charset="0"/>
                <a:cs typeface="Times New Roman" panose="02020603050405020304" pitchFamily="18" charset="0"/>
              </a:rPr>
            </a:br>
            <a:br>
              <a:rPr lang="en-IN" sz="2700" dirty="0"/>
            </a:br>
            <a:endParaRPr lang="en-US" sz="1800" dirty="0"/>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9D23FC-E4A1-3102-A4A0-D9A7D6ECF4C4}"/>
              </a:ext>
            </a:extLst>
          </p:cNvPr>
          <p:cNvSpPr>
            <a:spLocks noGrp="1"/>
          </p:cNvSpPr>
          <p:nvPr>
            <p:ph idx="1"/>
          </p:nvPr>
        </p:nvSpPr>
        <p:spPr>
          <a:xfrm>
            <a:off x="359923" y="1799617"/>
            <a:ext cx="6926122" cy="4390871"/>
          </a:xfrm>
        </p:spPr>
        <p:txBody>
          <a:bodyPr anchor="t">
            <a:normAutofit fontScale="62500" lnSpcReduction="20000"/>
          </a:bodyPr>
          <a:lstStyle/>
          <a:p>
            <a:pPr marL="0" indent="0" algn="just" fontAlgn="base">
              <a:lnSpc>
                <a:spcPct val="170000"/>
              </a:lnSpc>
              <a:spcAft>
                <a:spcPts val="1875"/>
              </a:spcAft>
              <a:buNone/>
            </a:pPr>
            <a:r>
              <a:rPr lang="en-IN" sz="4100" b="0" i="0" u="none" strike="noStrike" dirty="0">
                <a:effectLst/>
                <a:latin typeface="Times New Roman" panose="02020603050405020304" pitchFamily="18" charset="0"/>
                <a:cs typeface="Times New Roman" panose="02020603050405020304" pitchFamily="18" charset="0"/>
              </a:rPr>
              <a:t>European drama has always been a </a:t>
            </a:r>
            <a:r>
              <a:rPr lang="en-IN" sz="4100" b="1" i="0" u="none" strike="noStrike" dirty="0">
                <a:effectLst/>
                <a:latin typeface="Times New Roman" panose="02020603050405020304" pitchFamily="18" charset="0"/>
                <a:cs typeface="Times New Roman" panose="02020603050405020304" pitchFamily="18" charset="0"/>
              </a:rPr>
              <a:t>reflection of the times </a:t>
            </a:r>
            <a:r>
              <a:rPr lang="en-IN" sz="4100" b="0" i="0" u="none" strike="noStrike" dirty="0">
                <a:effectLst/>
                <a:latin typeface="Times New Roman" panose="02020603050405020304" pitchFamily="18" charset="0"/>
                <a:cs typeface="Times New Roman" panose="02020603050405020304" pitchFamily="18" charset="0"/>
              </a:rPr>
              <a:t>in which it was created. Playwrights have used their work </a:t>
            </a:r>
            <a:r>
              <a:rPr lang="en-IN" sz="4100" b="1" i="0" u="none" strike="noStrike" dirty="0">
                <a:effectLst/>
                <a:latin typeface="Times New Roman" panose="02020603050405020304" pitchFamily="18" charset="0"/>
                <a:cs typeface="Times New Roman" panose="02020603050405020304" pitchFamily="18" charset="0"/>
              </a:rPr>
              <a:t>to explore and critique political and social issues</a:t>
            </a:r>
            <a:r>
              <a:rPr lang="en-IN" sz="4100" b="0" i="0" u="none" strike="noStrike" dirty="0">
                <a:effectLst/>
                <a:latin typeface="Times New Roman" panose="02020603050405020304" pitchFamily="18" charset="0"/>
                <a:cs typeface="Times New Roman" panose="02020603050405020304" pitchFamily="18" charset="0"/>
              </a:rPr>
              <a:t>, from the French Revolution to the Industrial Revolution to World War II.</a:t>
            </a:r>
          </a:p>
          <a:p>
            <a:pPr marL="0" indent="0">
              <a:buNone/>
            </a:pPr>
            <a:br>
              <a:rPr lang="en-IN"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pic>
        <p:nvPicPr>
          <p:cNvPr id="5" name="Picture 4" descr="A rainbow umbrella standing out amidst a crowd of black umbrellas">
            <a:extLst>
              <a:ext uri="{FF2B5EF4-FFF2-40B4-BE49-F238E27FC236}">
                <a16:creationId xmlns:a16="http://schemas.microsoft.com/office/drawing/2014/main" id="{F97D8DBB-7398-096F-78BE-30023B373E2F}"/>
              </a:ext>
            </a:extLst>
          </p:cNvPr>
          <p:cNvPicPr>
            <a:picLocks noChangeAspect="1"/>
          </p:cNvPicPr>
          <p:nvPr/>
        </p:nvPicPr>
        <p:blipFill>
          <a:blip r:embed="rId2"/>
          <a:srcRect l="35001" r="24833"/>
          <a:stretch/>
        </p:blipFill>
        <p:spPr>
          <a:xfrm>
            <a:off x="7675658" y="2093976"/>
            <a:ext cx="3941064" cy="4096512"/>
          </a:xfrm>
          <a:prstGeom prst="rect">
            <a:avLst/>
          </a:prstGeom>
        </p:spPr>
      </p:pic>
    </p:spTree>
    <p:extLst>
      <p:ext uri="{BB962C8B-B14F-4D97-AF65-F5344CB8AC3E}">
        <p14:creationId xmlns:p14="http://schemas.microsoft.com/office/powerpoint/2010/main" val="339185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 name="Rectangle 2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F6784-9D61-F390-84D1-4715E872B760}"/>
              </a:ext>
            </a:extLst>
          </p:cNvPr>
          <p:cNvSpPr>
            <a:spLocks noGrp="1"/>
          </p:cNvSpPr>
          <p:nvPr>
            <p:ph type="title"/>
          </p:nvPr>
        </p:nvSpPr>
        <p:spPr>
          <a:xfrm>
            <a:off x="761802" y="350196"/>
            <a:ext cx="7876359" cy="1254868"/>
          </a:xfrm>
        </p:spPr>
        <p:txBody>
          <a:bodyPr anchor="ctr">
            <a:normAutofit fontScale="90000"/>
          </a:bodyPr>
          <a:lstStyle/>
          <a:p>
            <a:pPr algn="ctr"/>
            <a:br>
              <a:rPr lang="en-IN" sz="2200" b="1" i="0" u="none" strike="noStrike" dirty="0">
                <a:effectLst/>
                <a:latin typeface="Times New Roman" panose="02020603050405020304" pitchFamily="18" charset="0"/>
                <a:cs typeface="Times New Roman" panose="02020603050405020304" pitchFamily="18" charset="0"/>
              </a:rPr>
            </a:br>
            <a:r>
              <a:rPr lang="en-IN" sz="3100" b="1" i="0" u="none" strike="noStrike" dirty="0">
                <a:effectLst/>
                <a:latin typeface="Times New Roman" panose="02020603050405020304" pitchFamily="18" charset="0"/>
                <a:cs typeface="Times New Roman" panose="02020603050405020304" pitchFamily="18" charset="0"/>
              </a:rPr>
              <a:t>How has European drama reflected and responded to political and social change over time?</a:t>
            </a:r>
            <a:br>
              <a:rPr lang="en-IN" sz="3100" b="0" i="0" u="none" strike="noStrike" dirty="0">
                <a:effectLst/>
                <a:latin typeface="Times New Roman" panose="02020603050405020304" pitchFamily="18" charset="0"/>
                <a:cs typeface="Times New Roman" panose="02020603050405020304" pitchFamily="18" charset="0"/>
              </a:rPr>
            </a:br>
            <a:endParaRPr lang="en-US" sz="2200" dirty="0"/>
          </a:p>
        </p:txBody>
      </p:sp>
      <p:sp>
        <p:nvSpPr>
          <p:cNvPr id="3" name="Content Placeholder 2">
            <a:extLst>
              <a:ext uri="{FF2B5EF4-FFF2-40B4-BE49-F238E27FC236}">
                <a16:creationId xmlns:a16="http://schemas.microsoft.com/office/drawing/2014/main" id="{437EA0B1-93FB-9996-1380-0FFA2D689898}"/>
              </a:ext>
            </a:extLst>
          </p:cNvPr>
          <p:cNvSpPr>
            <a:spLocks noGrp="1"/>
          </p:cNvSpPr>
          <p:nvPr>
            <p:ph idx="1"/>
          </p:nvPr>
        </p:nvSpPr>
        <p:spPr>
          <a:xfrm>
            <a:off x="761802" y="1955260"/>
            <a:ext cx="7953935" cy="4401089"/>
          </a:xfrm>
        </p:spPr>
        <p:txBody>
          <a:bodyPr anchor="ctr">
            <a:normAutofit/>
          </a:bodyPr>
          <a:lstStyle/>
          <a:p>
            <a:pPr marL="0" indent="0" algn="just">
              <a:buNone/>
            </a:pPr>
            <a:r>
              <a:rPr lang="en-IN" b="0" i="0" u="none" strike="noStrike" dirty="0">
                <a:effectLst/>
                <a:latin typeface="Times New Roman" panose="02020603050405020304" pitchFamily="18" charset="0"/>
                <a:cs typeface="Times New Roman" panose="02020603050405020304" pitchFamily="18" charset="0"/>
              </a:rPr>
              <a:t>For example, Henrik Ibsen's play </a:t>
            </a:r>
            <a:r>
              <a:rPr lang="en-IN" b="0" i="1" u="none" strike="noStrike" dirty="0">
                <a:effectLst/>
                <a:highlight>
                  <a:srgbClr val="00FF00"/>
                </a:highlight>
                <a:latin typeface="Times New Roman" panose="02020603050405020304" pitchFamily="18" charset="0"/>
                <a:cs typeface="Times New Roman" panose="02020603050405020304" pitchFamily="18" charset="0"/>
              </a:rPr>
              <a:t>A Doll's House</a:t>
            </a:r>
            <a:r>
              <a:rPr lang="en-IN" b="0" i="0" u="none" strike="noStrike" dirty="0">
                <a:effectLst/>
                <a:highlight>
                  <a:srgbClr val="00FF00"/>
                </a:highlight>
                <a:latin typeface="Times New Roman" panose="02020603050405020304" pitchFamily="18" charset="0"/>
                <a:cs typeface="Times New Roman" panose="02020603050405020304" pitchFamily="18" charset="0"/>
              </a:rPr>
              <a:t> (1879) </a:t>
            </a:r>
            <a:r>
              <a:rPr lang="en-IN" b="0" i="0" u="none" strike="noStrike" dirty="0">
                <a:effectLst/>
                <a:latin typeface="Times New Roman" panose="02020603050405020304" pitchFamily="18" charset="0"/>
                <a:cs typeface="Times New Roman" panose="02020603050405020304" pitchFamily="18" charset="0"/>
              </a:rPr>
              <a:t>was a groundbreaking exploration of women's rights and the role of women in society. Bertolt Brecht's play </a:t>
            </a:r>
            <a:r>
              <a:rPr lang="en-IN" b="0" i="1" u="none" strike="noStrike" dirty="0">
                <a:effectLst/>
                <a:highlight>
                  <a:srgbClr val="FFFF00"/>
                </a:highlight>
                <a:latin typeface="Times New Roman" panose="02020603050405020304" pitchFamily="18" charset="0"/>
                <a:cs typeface="Times New Roman" panose="02020603050405020304" pitchFamily="18" charset="0"/>
              </a:rPr>
              <a:t>Mother Courage and Her Children</a:t>
            </a:r>
            <a:r>
              <a:rPr lang="en-IN" b="0" i="0" u="none" strike="noStrike" dirty="0">
                <a:effectLst/>
                <a:highlight>
                  <a:srgbClr val="FFFF00"/>
                </a:highlight>
                <a:latin typeface="Times New Roman" panose="02020603050405020304" pitchFamily="18" charset="0"/>
                <a:cs typeface="Times New Roman" panose="02020603050405020304" pitchFamily="18" charset="0"/>
              </a:rPr>
              <a:t> (1939)</a:t>
            </a:r>
            <a:r>
              <a:rPr lang="en-IN" b="0" i="0" u="none" strike="noStrike" dirty="0">
                <a:effectLst/>
                <a:latin typeface="Times New Roman" panose="02020603050405020304" pitchFamily="18" charset="0"/>
                <a:cs typeface="Times New Roman" panose="02020603050405020304" pitchFamily="18" charset="0"/>
              </a:rPr>
              <a:t> was a powerful anti-war play that exposed the human cost of war. And Samuel Beckett's play </a:t>
            </a:r>
            <a:r>
              <a:rPr lang="en-IN" b="0" i="1" u="none" strike="noStrike" dirty="0">
                <a:effectLst/>
                <a:highlight>
                  <a:srgbClr val="00FFFF"/>
                </a:highlight>
                <a:latin typeface="Times New Roman" panose="02020603050405020304" pitchFamily="18" charset="0"/>
                <a:cs typeface="Times New Roman" panose="02020603050405020304" pitchFamily="18" charset="0"/>
              </a:rPr>
              <a:t>Waiting for Godot</a:t>
            </a:r>
            <a:r>
              <a:rPr lang="en-IN" b="0" i="0" u="none" strike="noStrike" dirty="0">
                <a:effectLst/>
                <a:highlight>
                  <a:srgbClr val="00FFFF"/>
                </a:highlight>
                <a:latin typeface="Times New Roman" panose="02020603050405020304" pitchFamily="18" charset="0"/>
                <a:cs typeface="Times New Roman" panose="02020603050405020304" pitchFamily="18" charset="0"/>
              </a:rPr>
              <a:t> (1953) </a:t>
            </a:r>
            <a:r>
              <a:rPr lang="en-IN" b="0" i="0" u="none" strike="noStrike" dirty="0">
                <a:effectLst/>
                <a:latin typeface="Times New Roman" panose="02020603050405020304" pitchFamily="18" charset="0"/>
                <a:cs typeface="Times New Roman" panose="02020603050405020304" pitchFamily="18" charset="0"/>
              </a:rPr>
              <a:t>was an absurdist play that reflected the post-war sense of despair and anxiety.</a:t>
            </a:r>
          </a:p>
          <a:p>
            <a:endParaRPr lang="en-US" sz="2000" dirty="0"/>
          </a:p>
        </p:txBody>
      </p:sp>
      <p:pic>
        <p:nvPicPr>
          <p:cNvPr id="22" name="Picture 21" descr="Peg dolls with one painted">
            <a:extLst>
              <a:ext uri="{FF2B5EF4-FFF2-40B4-BE49-F238E27FC236}">
                <a16:creationId xmlns:a16="http://schemas.microsoft.com/office/drawing/2014/main" id="{80E44595-4690-0FD2-62ED-87F48B3559C8}"/>
              </a:ext>
            </a:extLst>
          </p:cNvPr>
          <p:cNvPicPr>
            <a:picLocks noChangeAspect="1"/>
          </p:cNvPicPr>
          <p:nvPr/>
        </p:nvPicPr>
        <p:blipFill>
          <a:blip r:embed="rId2"/>
          <a:srcRect l="18541" r="22058" b="-2"/>
          <a:stretch/>
        </p:blipFill>
        <p:spPr>
          <a:xfrm>
            <a:off x="9074552" y="1"/>
            <a:ext cx="3124273" cy="6858000"/>
          </a:xfrm>
          <a:prstGeom prst="rect">
            <a:avLst/>
          </a:prstGeom>
        </p:spPr>
      </p:pic>
    </p:spTree>
    <p:extLst>
      <p:ext uri="{BB962C8B-B14F-4D97-AF65-F5344CB8AC3E}">
        <p14:creationId xmlns:p14="http://schemas.microsoft.com/office/powerpoint/2010/main" val="352134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C9D1-8407-3F94-AA36-A29D053F077C}"/>
              </a:ext>
            </a:extLst>
          </p:cNvPr>
          <p:cNvSpPr>
            <a:spLocks noGrp="1"/>
          </p:cNvSpPr>
          <p:nvPr>
            <p:ph type="title"/>
          </p:nvPr>
        </p:nvSpPr>
        <p:spPr>
          <a:xfrm>
            <a:off x="876691" y="300943"/>
            <a:ext cx="6457963" cy="1481558"/>
          </a:xfrm>
        </p:spPr>
        <p:txBody>
          <a:bodyPr anchor="b">
            <a:normAutofit fontScale="90000"/>
          </a:bodyPr>
          <a:lstStyle/>
          <a:p>
            <a:pPr algn="ctr"/>
            <a:br>
              <a:rPr lang="en-IN" sz="2200" b="1" i="0" u="none" strike="noStrike" dirty="0">
                <a:effectLst/>
                <a:latin typeface="Times New Roman" panose="02020603050405020304" pitchFamily="18" charset="0"/>
                <a:cs typeface="Times New Roman" panose="02020603050405020304" pitchFamily="18" charset="0"/>
              </a:rPr>
            </a:br>
            <a:br>
              <a:rPr lang="en-IN" sz="2200" b="1" i="0" u="none" strike="noStrike" dirty="0">
                <a:effectLst/>
                <a:latin typeface="Times New Roman" panose="02020603050405020304" pitchFamily="18" charset="0"/>
                <a:cs typeface="Times New Roman" panose="02020603050405020304" pitchFamily="18" charset="0"/>
              </a:rPr>
            </a:br>
            <a:r>
              <a:rPr lang="en-IN" sz="3100" b="1" i="0" u="none" strike="noStrike" dirty="0">
                <a:effectLst/>
                <a:latin typeface="Times New Roman" panose="02020603050405020304" pitchFamily="18" charset="0"/>
                <a:cs typeface="Times New Roman" panose="02020603050405020304" pitchFamily="18" charset="0"/>
              </a:rPr>
              <a:t>What is the role of European drama in shaping public opinion and promoting social change?</a:t>
            </a:r>
            <a:br>
              <a:rPr lang="en-IN" sz="3100" b="0" i="0" u="none" strike="noStrike" dirty="0">
                <a:effectLst/>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6E465C-0792-E061-7943-C09D015D4870}"/>
              </a:ext>
            </a:extLst>
          </p:cNvPr>
          <p:cNvSpPr>
            <a:spLocks noGrp="1"/>
          </p:cNvSpPr>
          <p:nvPr>
            <p:ph idx="1"/>
          </p:nvPr>
        </p:nvSpPr>
        <p:spPr>
          <a:xfrm>
            <a:off x="474562" y="1782501"/>
            <a:ext cx="6632294" cy="4774556"/>
          </a:xfrm>
        </p:spPr>
        <p:txBody>
          <a:bodyPr anchor="t">
            <a:normAutofit/>
          </a:bodyPr>
          <a:lstStyle/>
          <a:p>
            <a:pPr algn="just" fontAlgn="base">
              <a:lnSpc>
                <a:spcPct val="150000"/>
              </a:lnSpc>
              <a:spcAft>
                <a:spcPts val="1875"/>
              </a:spcAft>
            </a:pPr>
            <a:r>
              <a:rPr lang="en-IN" sz="3200" b="0" i="0" u="none" strike="noStrike" dirty="0">
                <a:effectLst/>
                <a:latin typeface="Times New Roman" panose="02020603050405020304" pitchFamily="18" charset="0"/>
                <a:cs typeface="Times New Roman" panose="02020603050405020304" pitchFamily="18" charset="0"/>
              </a:rPr>
              <a:t>European drama has played an important role in shaping </a:t>
            </a:r>
            <a:r>
              <a:rPr lang="en-IN" sz="3200" b="0" i="0" u="none" strike="noStrike" dirty="0">
                <a:effectLst/>
                <a:highlight>
                  <a:srgbClr val="00FFFF"/>
                </a:highlight>
                <a:latin typeface="Times New Roman" panose="02020603050405020304" pitchFamily="18" charset="0"/>
                <a:cs typeface="Times New Roman" panose="02020603050405020304" pitchFamily="18" charset="0"/>
              </a:rPr>
              <a:t>public opinion </a:t>
            </a:r>
            <a:r>
              <a:rPr lang="en-IN" sz="3200" b="0" i="0" u="none" strike="noStrike" dirty="0">
                <a:effectLst/>
                <a:latin typeface="Times New Roman" panose="02020603050405020304" pitchFamily="18" charset="0"/>
                <a:cs typeface="Times New Roman" panose="02020603050405020304" pitchFamily="18" charset="0"/>
              </a:rPr>
              <a:t>and </a:t>
            </a:r>
            <a:r>
              <a:rPr lang="en-IN" sz="3200" b="0" i="0" u="none" strike="noStrike" dirty="0">
                <a:effectLst/>
                <a:highlight>
                  <a:srgbClr val="00FF00"/>
                </a:highlight>
                <a:latin typeface="Times New Roman" panose="02020603050405020304" pitchFamily="18" charset="0"/>
                <a:cs typeface="Times New Roman" panose="02020603050405020304" pitchFamily="18" charset="0"/>
              </a:rPr>
              <a:t>promoting social change</a:t>
            </a:r>
            <a:r>
              <a:rPr lang="en-IN" sz="3200" b="0" i="0" u="none" strike="noStrike" dirty="0">
                <a:effectLst/>
                <a:latin typeface="Times New Roman" panose="02020603050405020304" pitchFamily="18" charset="0"/>
                <a:cs typeface="Times New Roman" panose="02020603050405020304" pitchFamily="18" charset="0"/>
              </a:rPr>
              <a:t>. Playwrights have used their work to </a:t>
            </a:r>
            <a:r>
              <a:rPr lang="en-IN" sz="3200" b="0" i="0" u="none" strike="noStrike" dirty="0">
                <a:effectLst/>
                <a:highlight>
                  <a:srgbClr val="FFFF00"/>
                </a:highlight>
                <a:latin typeface="Times New Roman" panose="02020603050405020304" pitchFamily="18" charset="0"/>
                <a:cs typeface="Times New Roman" panose="02020603050405020304" pitchFamily="18" charset="0"/>
              </a:rPr>
              <a:t>challenge the status quo </a:t>
            </a:r>
            <a:r>
              <a:rPr lang="en-IN" sz="3200" b="0" i="0" u="none" strike="noStrike" dirty="0">
                <a:effectLst/>
                <a:latin typeface="Times New Roman" panose="02020603050405020304" pitchFamily="18" charset="0"/>
                <a:cs typeface="Times New Roman" panose="02020603050405020304" pitchFamily="18" charset="0"/>
              </a:rPr>
              <a:t>and raise awareness of important issues.</a:t>
            </a:r>
          </a:p>
          <a:p>
            <a:endParaRPr lang="en-US" sz="2000" dirty="0"/>
          </a:p>
        </p:txBody>
      </p:sp>
      <p:pic>
        <p:nvPicPr>
          <p:cNvPr id="5" name="Picture 4" descr="Theater chairs arranged based on their colours">
            <a:extLst>
              <a:ext uri="{FF2B5EF4-FFF2-40B4-BE49-F238E27FC236}">
                <a16:creationId xmlns:a16="http://schemas.microsoft.com/office/drawing/2014/main" id="{A099FC7C-B260-9687-801B-FCCBB6DFCFD6}"/>
              </a:ext>
            </a:extLst>
          </p:cNvPr>
          <p:cNvPicPr>
            <a:picLocks noChangeAspect="1"/>
          </p:cNvPicPr>
          <p:nvPr/>
        </p:nvPicPr>
        <p:blipFill>
          <a:blip r:embed="rId2"/>
          <a:srcRect l="31655" r="20445" b="-1"/>
          <a:stretch/>
        </p:blipFill>
        <p:spPr>
          <a:xfrm>
            <a:off x="7508986" y="10"/>
            <a:ext cx="4683013"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616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27CDC-6AF1-83CF-6307-24B723C0EE6B}"/>
              </a:ext>
            </a:extLst>
          </p:cNvPr>
          <p:cNvSpPr>
            <a:spLocks noGrp="1"/>
          </p:cNvSpPr>
          <p:nvPr>
            <p:ph type="title"/>
          </p:nvPr>
        </p:nvSpPr>
        <p:spPr>
          <a:xfrm>
            <a:off x="466722" y="586855"/>
            <a:ext cx="3201366" cy="4228336"/>
          </a:xfrm>
        </p:spPr>
        <p:txBody>
          <a:bodyPr anchor="b">
            <a:normAutofit/>
          </a:bodyPr>
          <a:lstStyle/>
          <a:p>
            <a:pPr algn="ctr"/>
            <a:r>
              <a:rPr lang="en-IN" sz="3400" b="1" i="0" u="none" strike="noStrike" dirty="0">
                <a:solidFill>
                  <a:srgbClr val="FFFFFF"/>
                </a:solidFill>
                <a:effectLst/>
                <a:latin typeface="Times New Roman" panose="02020603050405020304" pitchFamily="18" charset="0"/>
                <a:cs typeface="Times New Roman" panose="02020603050405020304" pitchFamily="18" charset="0"/>
              </a:rPr>
              <a:t>What is the role of European drama in shaping public opinion and promoting social change?</a:t>
            </a:r>
            <a:endParaRPr lang="en-US" sz="34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E331D6-2334-81BB-FADA-1A335BFC5EA9}"/>
              </a:ext>
            </a:extLst>
          </p:cNvPr>
          <p:cNvSpPr>
            <a:spLocks noGrp="1"/>
          </p:cNvSpPr>
          <p:nvPr>
            <p:ph idx="1"/>
          </p:nvPr>
        </p:nvSpPr>
        <p:spPr>
          <a:xfrm>
            <a:off x="4134811" y="10138"/>
            <a:ext cx="7723206" cy="6750585"/>
          </a:xfrm>
        </p:spPr>
        <p:txBody>
          <a:bodyPr anchor="ctr">
            <a:normAutofit/>
          </a:bodyPr>
          <a:lstStyle/>
          <a:p>
            <a:pPr marL="0" indent="0" algn="just">
              <a:lnSpc>
                <a:spcPct val="150000"/>
              </a:lnSpc>
              <a:buNone/>
            </a:pPr>
            <a:r>
              <a:rPr lang="en-IN" sz="3200" b="0" i="0" u="none" strike="noStrike" dirty="0">
                <a:effectLst/>
                <a:latin typeface="Times New Roman" panose="02020603050405020304" pitchFamily="18" charset="0"/>
                <a:cs typeface="Times New Roman" panose="02020603050405020304" pitchFamily="18" charset="0"/>
              </a:rPr>
              <a:t>For example, </a:t>
            </a:r>
            <a:r>
              <a:rPr lang="en-IN" sz="3200" b="0" i="0" u="none" strike="noStrike" dirty="0">
                <a:effectLst/>
                <a:highlight>
                  <a:srgbClr val="FFFF00"/>
                </a:highlight>
                <a:latin typeface="Times New Roman" panose="02020603050405020304" pitchFamily="18" charset="0"/>
                <a:cs typeface="Times New Roman" panose="02020603050405020304" pitchFamily="18" charset="0"/>
              </a:rPr>
              <a:t>George Bernard Shaw's play </a:t>
            </a:r>
            <a:r>
              <a:rPr lang="en-IN" sz="3200" b="0" i="1" u="none" strike="noStrike" dirty="0">
                <a:effectLst/>
                <a:highlight>
                  <a:srgbClr val="FFFF00"/>
                </a:highlight>
                <a:latin typeface="Times New Roman" panose="02020603050405020304" pitchFamily="18" charset="0"/>
                <a:cs typeface="Times New Roman" panose="02020603050405020304" pitchFamily="18" charset="0"/>
              </a:rPr>
              <a:t>Pygmalion</a:t>
            </a:r>
            <a:r>
              <a:rPr lang="en-IN" sz="3200" b="0" i="0" u="none" strike="noStrike" dirty="0">
                <a:effectLst/>
                <a:highlight>
                  <a:srgbClr val="FFFF00"/>
                </a:highlight>
                <a:latin typeface="Times New Roman" panose="02020603050405020304" pitchFamily="18" charset="0"/>
                <a:cs typeface="Times New Roman" panose="02020603050405020304" pitchFamily="18" charset="0"/>
              </a:rPr>
              <a:t> (1912)</a:t>
            </a:r>
            <a:r>
              <a:rPr lang="en-IN" sz="3200" b="0" i="0" u="none" strike="noStrike" dirty="0">
                <a:effectLst/>
                <a:latin typeface="Times New Roman" panose="02020603050405020304" pitchFamily="18" charset="0"/>
                <a:cs typeface="Times New Roman" panose="02020603050405020304" pitchFamily="18" charset="0"/>
              </a:rPr>
              <a:t> was a </a:t>
            </a:r>
            <a:r>
              <a:rPr lang="en-IN" sz="3200" b="0" i="0" u="none" strike="noStrike" dirty="0">
                <a:effectLst/>
                <a:highlight>
                  <a:srgbClr val="00FF00"/>
                </a:highlight>
                <a:latin typeface="Times New Roman" panose="02020603050405020304" pitchFamily="18" charset="0"/>
                <a:cs typeface="Times New Roman" panose="02020603050405020304" pitchFamily="18" charset="0"/>
              </a:rPr>
              <a:t>satire of the class system</a:t>
            </a:r>
            <a:r>
              <a:rPr lang="en-IN" sz="3200" b="0" i="0" u="none" strike="noStrike" dirty="0">
                <a:effectLst/>
                <a:latin typeface="Times New Roman" panose="02020603050405020304" pitchFamily="18" charset="0"/>
                <a:cs typeface="Times New Roman" panose="02020603050405020304" pitchFamily="18" charset="0"/>
              </a:rPr>
              <a:t> in England. </a:t>
            </a:r>
            <a:r>
              <a:rPr lang="en-IN" sz="3200" b="0" i="0" u="none" strike="noStrike" dirty="0">
                <a:effectLst/>
                <a:highlight>
                  <a:srgbClr val="00FFFF"/>
                </a:highlight>
                <a:latin typeface="Times New Roman" panose="02020603050405020304" pitchFamily="18" charset="0"/>
                <a:cs typeface="Times New Roman" panose="02020603050405020304" pitchFamily="18" charset="0"/>
              </a:rPr>
              <a:t>Bertolt Brecht's play </a:t>
            </a:r>
            <a:r>
              <a:rPr lang="en-IN" sz="3200" b="0" i="1" u="none" strike="noStrike" dirty="0">
                <a:effectLst/>
                <a:highlight>
                  <a:srgbClr val="00FFFF"/>
                </a:highlight>
                <a:latin typeface="Times New Roman" panose="02020603050405020304" pitchFamily="18" charset="0"/>
                <a:cs typeface="Times New Roman" panose="02020603050405020304" pitchFamily="18" charset="0"/>
              </a:rPr>
              <a:t>The Good Person of Szechwan</a:t>
            </a:r>
            <a:r>
              <a:rPr lang="en-IN" sz="3200" b="0" i="0" u="none" strike="noStrike" dirty="0">
                <a:effectLst/>
                <a:highlight>
                  <a:srgbClr val="00FFFF"/>
                </a:highlight>
                <a:latin typeface="Times New Roman" panose="02020603050405020304" pitchFamily="18" charset="0"/>
                <a:cs typeface="Times New Roman" panose="02020603050405020304" pitchFamily="18" charset="0"/>
              </a:rPr>
              <a:t> (1943) </a:t>
            </a:r>
            <a:r>
              <a:rPr lang="en-IN" sz="3200" b="0" i="0" u="none" strike="noStrike" dirty="0">
                <a:solidFill>
                  <a:srgbClr val="FFFF00"/>
                </a:solidFill>
                <a:effectLst/>
                <a:highlight>
                  <a:srgbClr val="FF0000"/>
                </a:highlight>
                <a:latin typeface="Times New Roman" panose="02020603050405020304" pitchFamily="18" charset="0"/>
                <a:cs typeface="Times New Roman" panose="02020603050405020304" pitchFamily="18" charset="0"/>
              </a:rPr>
              <a:t>was a parable about the impossibility of being good in a capitalist society</a:t>
            </a:r>
            <a:r>
              <a:rPr lang="en-IN" sz="3200" b="0" i="0" u="none" strike="noStrike" dirty="0">
                <a:effectLst/>
                <a:latin typeface="Times New Roman" panose="02020603050405020304" pitchFamily="18" charset="0"/>
                <a:cs typeface="Times New Roman" panose="02020603050405020304" pitchFamily="18" charset="0"/>
              </a:rPr>
              <a:t>. And </a:t>
            </a:r>
            <a:r>
              <a:rPr lang="en-IN" sz="3200" b="0" i="0" u="none" strike="noStrike" dirty="0">
                <a:solidFill>
                  <a:srgbClr val="FFFF00"/>
                </a:solidFill>
                <a:effectLst/>
                <a:highlight>
                  <a:srgbClr val="FF00FF"/>
                </a:highlight>
                <a:latin typeface="Times New Roman" panose="02020603050405020304" pitchFamily="18" charset="0"/>
                <a:cs typeface="Times New Roman" panose="02020603050405020304" pitchFamily="18" charset="0"/>
              </a:rPr>
              <a:t>Samuel Beckett's play </a:t>
            </a:r>
            <a:r>
              <a:rPr lang="en-IN" sz="3200" b="0" i="1" u="none" strike="noStrike" dirty="0">
                <a:solidFill>
                  <a:srgbClr val="FFFF00"/>
                </a:solidFill>
                <a:effectLst/>
                <a:highlight>
                  <a:srgbClr val="FF00FF"/>
                </a:highlight>
                <a:latin typeface="Times New Roman" panose="02020603050405020304" pitchFamily="18" charset="0"/>
                <a:cs typeface="Times New Roman" panose="02020603050405020304" pitchFamily="18" charset="0"/>
              </a:rPr>
              <a:t>Endgame</a:t>
            </a:r>
            <a:r>
              <a:rPr lang="en-IN" sz="3200" b="0" i="0" u="none" strike="noStrike" dirty="0">
                <a:solidFill>
                  <a:srgbClr val="FFFF00"/>
                </a:solidFill>
                <a:effectLst/>
                <a:highlight>
                  <a:srgbClr val="FF00FF"/>
                </a:highlight>
                <a:latin typeface="Times New Roman" panose="02020603050405020304" pitchFamily="18" charset="0"/>
                <a:cs typeface="Times New Roman" panose="02020603050405020304" pitchFamily="18" charset="0"/>
              </a:rPr>
              <a:t> (1957) was a meditation on the futility of human existence.</a:t>
            </a:r>
          </a:p>
          <a:p>
            <a:endParaRPr lang="en-US" sz="2000" dirty="0"/>
          </a:p>
        </p:txBody>
      </p:sp>
    </p:spTree>
    <p:extLst>
      <p:ext uri="{BB962C8B-B14F-4D97-AF65-F5344CB8AC3E}">
        <p14:creationId xmlns:p14="http://schemas.microsoft.com/office/powerpoint/2010/main" val="18982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B7988-21A5-6D36-D8AA-6C14D0CB7A18}"/>
              </a:ext>
            </a:extLst>
          </p:cNvPr>
          <p:cNvSpPr>
            <a:spLocks noGrp="1"/>
          </p:cNvSpPr>
          <p:nvPr>
            <p:ph type="title"/>
          </p:nvPr>
        </p:nvSpPr>
        <p:spPr>
          <a:xfrm>
            <a:off x="321012" y="136188"/>
            <a:ext cx="8978629" cy="875490"/>
          </a:xfrm>
          <a:solidFill>
            <a:srgbClr val="7030A0"/>
          </a:solidFill>
        </p:spPr>
        <p:txBody>
          <a:bodyPr anchor="ctr">
            <a:normAutofit fontScale="90000"/>
          </a:bodyPr>
          <a:lstStyle/>
          <a:p>
            <a:pPr algn="ctr"/>
            <a:br>
              <a:rPr lang="en-IN" sz="3700" b="1" i="0" u="none" strike="noStrike" dirty="0">
                <a:effectLst/>
                <a:latin typeface="Times New Roman" panose="02020603050405020304" pitchFamily="18" charset="0"/>
                <a:cs typeface="Times New Roman" panose="02020603050405020304" pitchFamily="18" charset="0"/>
              </a:rPr>
            </a:br>
            <a:r>
              <a:rPr lang="en-IN" sz="3700" b="1" i="0" u="none" strike="noStrike" dirty="0">
                <a:solidFill>
                  <a:schemeClr val="bg1"/>
                </a:solidFill>
                <a:effectLst/>
                <a:latin typeface="Times New Roman" panose="02020603050405020304" pitchFamily="18" charset="0"/>
                <a:cs typeface="Times New Roman" panose="02020603050405020304" pitchFamily="18" charset="0"/>
              </a:rPr>
              <a:t>Realism and Naturalism</a:t>
            </a:r>
            <a:br>
              <a:rPr lang="en-IN" sz="3700" b="1" i="0" u="none" strike="noStrike" dirty="0">
                <a:solidFill>
                  <a:schemeClr val="bg1"/>
                </a:solidFill>
                <a:effectLst/>
                <a:latin typeface="Times New Roman" panose="02020603050405020304" pitchFamily="18" charset="0"/>
                <a:cs typeface="Times New Roman" panose="02020603050405020304" pitchFamily="18" charset="0"/>
              </a:rPr>
            </a:br>
            <a:endParaRPr lang="en-US" sz="37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D61C37-59FD-8DF4-698C-994B96C6F1BB}"/>
              </a:ext>
            </a:extLst>
          </p:cNvPr>
          <p:cNvSpPr>
            <a:spLocks noGrp="1"/>
          </p:cNvSpPr>
          <p:nvPr>
            <p:ph idx="1"/>
          </p:nvPr>
        </p:nvSpPr>
        <p:spPr>
          <a:xfrm>
            <a:off x="107005" y="1206230"/>
            <a:ext cx="9192638" cy="5515582"/>
          </a:xfrm>
          <a:solidFill>
            <a:schemeClr val="accent5">
              <a:lumMod val="20000"/>
              <a:lumOff val="80000"/>
            </a:schemeClr>
          </a:solidFill>
        </p:spPr>
        <p:txBody>
          <a:bodyPr anchor="ctr">
            <a:normAutofit fontScale="47500" lnSpcReduction="20000"/>
          </a:bodyPr>
          <a:lstStyle/>
          <a:p>
            <a:pPr marL="0" indent="0" algn="just" fontAlgn="base">
              <a:lnSpc>
                <a:spcPct val="150000"/>
              </a:lnSpc>
              <a:spcAft>
                <a:spcPts val="1875"/>
              </a:spcAft>
              <a:buNone/>
            </a:pPr>
            <a:r>
              <a:rPr lang="en-IN" sz="7000" b="0" i="0" u="none" strike="noStrike" dirty="0">
                <a:effectLst/>
                <a:latin typeface="Times New Roman" panose="02020603050405020304" pitchFamily="18" charset="0"/>
                <a:cs typeface="Times New Roman" panose="02020603050405020304" pitchFamily="18" charset="0"/>
              </a:rPr>
              <a:t>Realism and Naturalism were </a:t>
            </a:r>
            <a:r>
              <a:rPr lang="en-IN" sz="7000" b="0" i="0" u="none" strike="noStrike" dirty="0">
                <a:effectLst/>
                <a:highlight>
                  <a:srgbClr val="00FF00"/>
                </a:highlight>
                <a:latin typeface="Times New Roman" panose="02020603050405020304" pitchFamily="18" charset="0"/>
                <a:cs typeface="Times New Roman" panose="02020603050405020304" pitchFamily="18" charset="0"/>
              </a:rPr>
              <a:t>two revolutionary movements in European drama </a:t>
            </a:r>
            <a:r>
              <a:rPr lang="en-IN" sz="7000" b="0" i="0" u="none" strike="noStrike" dirty="0">
                <a:effectLst/>
                <a:latin typeface="Times New Roman" panose="02020603050405020304" pitchFamily="18" charset="0"/>
                <a:cs typeface="Times New Roman" panose="02020603050405020304" pitchFamily="18" charset="0"/>
              </a:rPr>
              <a:t>in the 19th century. Realist and Naturalist playwrights </a:t>
            </a:r>
            <a:r>
              <a:rPr lang="en-IN" sz="7000" b="0" i="0" u="none" strike="noStrike" dirty="0">
                <a:effectLst/>
                <a:highlight>
                  <a:srgbClr val="FFFF00"/>
                </a:highlight>
                <a:latin typeface="Times New Roman" panose="02020603050405020304" pitchFamily="18" charset="0"/>
                <a:cs typeface="Times New Roman" panose="02020603050405020304" pitchFamily="18" charset="0"/>
              </a:rPr>
              <a:t>broke away from the traditional conventions of melodrama and romance </a:t>
            </a:r>
            <a:r>
              <a:rPr lang="en-IN" sz="7000" b="0" i="0" u="none" strike="noStrike" dirty="0">
                <a:effectLst/>
                <a:highlight>
                  <a:srgbClr val="00FFFF"/>
                </a:highlight>
                <a:latin typeface="Times New Roman" panose="02020603050405020304" pitchFamily="18" charset="0"/>
                <a:cs typeface="Times New Roman" panose="02020603050405020304" pitchFamily="18" charset="0"/>
              </a:rPr>
              <a:t>to depict ordinary people and their everyday lives in a realistic and objective way.</a:t>
            </a:r>
          </a:p>
          <a:p>
            <a:pPr marL="0" indent="0" algn="just">
              <a:lnSpc>
                <a:spcPct val="150000"/>
              </a:lnSpc>
              <a:buNone/>
            </a:pPr>
            <a:br>
              <a:rPr lang="en-IN" dirty="0"/>
            </a:br>
            <a:endParaRPr lang="en-US" dirty="0"/>
          </a:p>
        </p:txBody>
      </p:sp>
      <p:pic>
        <p:nvPicPr>
          <p:cNvPr id="18" name="Picture 17" descr="Mountain climbers in the snow">
            <a:extLst>
              <a:ext uri="{FF2B5EF4-FFF2-40B4-BE49-F238E27FC236}">
                <a16:creationId xmlns:a16="http://schemas.microsoft.com/office/drawing/2014/main" id="{F7DE2D4C-2391-2A08-DCAE-56D90BD60521}"/>
              </a:ext>
            </a:extLst>
          </p:cNvPr>
          <p:cNvPicPr>
            <a:picLocks noChangeAspect="1"/>
          </p:cNvPicPr>
          <p:nvPr/>
        </p:nvPicPr>
        <p:blipFill>
          <a:blip r:embed="rId2"/>
          <a:srcRect l="15324" r="25275" b="-2"/>
          <a:stretch/>
        </p:blipFill>
        <p:spPr>
          <a:xfrm>
            <a:off x="9435830" y="1"/>
            <a:ext cx="2762995" cy="6858000"/>
          </a:xfrm>
          <a:prstGeom prst="rect">
            <a:avLst/>
          </a:prstGeom>
        </p:spPr>
      </p:pic>
    </p:spTree>
    <p:extLst>
      <p:ext uri="{BB962C8B-B14F-4D97-AF65-F5344CB8AC3E}">
        <p14:creationId xmlns:p14="http://schemas.microsoft.com/office/powerpoint/2010/main" val="45430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7F144-A635-7CB2-E2C4-0954E9111721}"/>
              </a:ext>
            </a:extLst>
          </p:cNvPr>
          <p:cNvSpPr>
            <a:spLocks noGrp="1"/>
          </p:cNvSpPr>
          <p:nvPr>
            <p:ph type="title"/>
          </p:nvPr>
        </p:nvSpPr>
        <p:spPr>
          <a:xfrm>
            <a:off x="838200" y="365126"/>
            <a:ext cx="10515600" cy="1306440"/>
          </a:xfrm>
        </p:spPr>
        <p:txBody>
          <a:bodyPr>
            <a:normAutofit fontScale="90000"/>
          </a:bodyPr>
          <a:lstStyle/>
          <a:p>
            <a:pPr algn="ctr"/>
            <a:br>
              <a:rPr lang="en-IN" sz="2200" b="1" i="0" u="none" strike="noStrike" dirty="0">
                <a:effectLst/>
                <a:latin typeface="Times New Roman" panose="02020603050405020304" pitchFamily="18" charset="0"/>
                <a:cs typeface="Times New Roman" panose="02020603050405020304" pitchFamily="18" charset="0"/>
              </a:rPr>
            </a:br>
            <a:r>
              <a:rPr lang="en-IN" sz="3600" b="1" i="0" u="none" strike="noStrike" dirty="0">
                <a:effectLst/>
                <a:latin typeface="Times New Roman" panose="02020603050405020304" pitchFamily="18" charset="0"/>
                <a:cs typeface="Times New Roman" panose="02020603050405020304" pitchFamily="18" charset="0"/>
              </a:rPr>
              <a:t>How did realism and naturalism revolutionize European drama in the 19th century?</a:t>
            </a:r>
            <a:br>
              <a:rPr lang="en-IN" sz="3600" b="1" i="0" u="none" strike="noStrike" dirty="0">
                <a:effectLst/>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pic>
        <p:nvPicPr>
          <p:cNvPr id="6" name="Picture 5" descr="A blue and white triangle background&#10;&#10;AI-generated content may be incorrect.">
            <a:extLst>
              <a:ext uri="{FF2B5EF4-FFF2-40B4-BE49-F238E27FC236}">
                <a16:creationId xmlns:a16="http://schemas.microsoft.com/office/drawing/2014/main" id="{B1C82E37-95F6-FE63-51BB-4407780248C2}"/>
              </a:ext>
            </a:extLst>
          </p:cNvPr>
          <p:cNvPicPr>
            <a:picLocks noChangeAspect="1"/>
          </p:cNvPicPr>
          <p:nvPr/>
        </p:nvPicPr>
        <p:blipFill>
          <a:blip r:embed="rId2"/>
          <a:srcRect l="27274" r="18585" b="1"/>
          <a:stretch/>
        </p:blipFill>
        <p:spPr>
          <a:xfrm flipH="1">
            <a:off x="11789922" y="1843285"/>
            <a:ext cx="100519" cy="3728611"/>
          </a:xfrm>
          <a:prstGeom prst="rect">
            <a:avLst/>
          </a:prstGeom>
        </p:spPr>
      </p:pic>
      <p:graphicFrame>
        <p:nvGraphicFramePr>
          <p:cNvPr id="5" name="Content Placeholder 2">
            <a:extLst>
              <a:ext uri="{FF2B5EF4-FFF2-40B4-BE49-F238E27FC236}">
                <a16:creationId xmlns:a16="http://schemas.microsoft.com/office/drawing/2014/main" id="{7A511E2C-6642-33ED-C678-572AD6E190D3}"/>
              </a:ext>
            </a:extLst>
          </p:cNvPr>
          <p:cNvGraphicFramePr>
            <a:graphicFrameLocks noGrp="1"/>
          </p:cNvGraphicFramePr>
          <p:nvPr>
            <p:ph idx="1"/>
            <p:extLst>
              <p:ext uri="{D42A27DB-BD31-4B8C-83A1-F6EECF244321}">
                <p14:modId xmlns:p14="http://schemas.microsoft.com/office/powerpoint/2010/main" val="1112598946"/>
              </p:ext>
            </p:extLst>
          </p:nvPr>
        </p:nvGraphicFramePr>
        <p:xfrm>
          <a:off x="301557" y="1585609"/>
          <a:ext cx="11352179" cy="5038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04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A2C58-6028-3613-9B2B-1853BAC7B5F6}"/>
              </a:ext>
            </a:extLst>
          </p:cNvPr>
          <p:cNvSpPr>
            <a:spLocks noGrp="1"/>
          </p:cNvSpPr>
          <p:nvPr>
            <p:ph type="title"/>
          </p:nvPr>
        </p:nvSpPr>
        <p:spPr>
          <a:xfrm>
            <a:off x="165370" y="1683756"/>
            <a:ext cx="3536373" cy="2168397"/>
          </a:xfrm>
        </p:spPr>
        <p:txBody>
          <a:bodyPr anchor="b">
            <a:normAutofit/>
          </a:bodyPr>
          <a:lstStyle/>
          <a:p>
            <a:pPr algn="ctr" fontAlgn="base">
              <a:spcAft>
                <a:spcPts val="1500"/>
              </a:spcAft>
            </a:pPr>
            <a:r>
              <a:rPr lang="en-IN" sz="2800" b="1" i="0" u="none" strike="noStrike" dirty="0">
                <a:solidFill>
                  <a:srgbClr val="FFFFFF"/>
                </a:solidFill>
                <a:effectLst/>
                <a:latin typeface="Times New Roman" panose="02020603050405020304" pitchFamily="18" charset="0"/>
                <a:cs typeface="Times New Roman" panose="02020603050405020304" pitchFamily="18" charset="0"/>
              </a:rPr>
              <a:t>What political and social issues did realist and naturalist playwrights explore?</a:t>
            </a:r>
          </a:p>
        </p:txBody>
      </p:sp>
      <p:graphicFrame>
        <p:nvGraphicFramePr>
          <p:cNvPr id="5" name="Content Placeholder 2">
            <a:extLst>
              <a:ext uri="{FF2B5EF4-FFF2-40B4-BE49-F238E27FC236}">
                <a16:creationId xmlns:a16="http://schemas.microsoft.com/office/drawing/2014/main" id="{F2F98E5F-D8DA-9953-A188-36DE3002EA98}"/>
              </a:ext>
            </a:extLst>
          </p:cNvPr>
          <p:cNvGraphicFramePr>
            <a:graphicFrameLocks noGrp="1"/>
          </p:cNvGraphicFramePr>
          <p:nvPr>
            <p:ph idx="1"/>
            <p:extLst>
              <p:ext uri="{D42A27DB-BD31-4B8C-83A1-F6EECF244321}">
                <p14:modId xmlns:p14="http://schemas.microsoft.com/office/powerpoint/2010/main" val="3498655059"/>
              </p:ext>
            </p:extLst>
          </p:nvPr>
        </p:nvGraphicFramePr>
        <p:xfrm>
          <a:off x="4066344" y="97277"/>
          <a:ext cx="7960286" cy="6682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618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4507</TotalTime>
  <Words>1504</Words>
  <Application>Microsoft Macintosh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Raleway</vt:lpstr>
      <vt:lpstr>Times New Roman</vt:lpstr>
      <vt:lpstr>Office Theme</vt:lpstr>
      <vt:lpstr>Politics, Social change and the Stage of European Drama</vt:lpstr>
      <vt:lpstr> What is European drama? </vt:lpstr>
      <vt:lpstr>                  How has European drama reflected and responded to political and social change over time?  </vt:lpstr>
      <vt:lpstr> How has European drama reflected and responded to political and social change over time? </vt:lpstr>
      <vt:lpstr>  What is the role of European drama in shaping public opinion and promoting social change? </vt:lpstr>
      <vt:lpstr>What is the role of European drama in shaping public opinion and promoting social change?</vt:lpstr>
      <vt:lpstr> Realism and Naturalism </vt:lpstr>
      <vt:lpstr> How did realism and naturalism revolutionize European drama in the 19th century? </vt:lpstr>
      <vt:lpstr>What political and social issues did realist and naturalist playwrights explore?</vt:lpstr>
      <vt:lpstr>Examples of realist and naturalist plays:</vt:lpstr>
      <vt:lpstr>Naturalist plays:</vt:lpstr>
      <vt:lpstr>Modernism</vt:lpstr>
      <vt:lpstr> What political and social issues did modernist playwrights explore? </vt:lpstr>
      <vt:lpstr> What political and social issues did modernist playwrights explore? </vt:lpstr>
      <vt:lpstr> Examples of modernist plays: </vt:lpstr>
      <vt:lpstr> Absurdist Theatre What is absurdist theatre? </vt:lpstr>
      <vt:lpstr> What political and social issues did absurdist playwrights explore? </vt:lpstr>
      <vt:lpstr> Examples of Absurdist plays: </vt:lpstr>
      <vt:lpstr>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Sanchay Tiwari</dc:creator>
  <cp:lastModifiedBy>Sanchay Tiwari</cp:lastModifiedBy>
  <cp:revision>1</cp:revision>
  <dcterms:created xsi:type="dcterms:W3CDTF">2025-02-14T18:22:18Z</dcterms:created>
  <dcterms:modified xsi:type="dcterms:W3CDTF">2025-03-23T08:37:23Z</dcterms:modified>
</cp:coreProperties>
</file>