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C7057-B372-824B-8047-614FB2FDC3A6}" v="19" dt="2025-02-27T16:25:24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79"/>
  </p:normalViewPr>
  <p:slideViewPr>
    <p:cSldViewPr snapToGrid="0">
      <p:cViewPr varScale="1">
        <p:scale>
          <a:sx n="90" d="100"/>
          <a:sy n="90" d="100"/>
        </p:scale>
        <p:origin x="133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ay Tiwari" userId="7622fbc3b72aa1b5" providerId="LiveId" clId="{81AC7057-B372-824B-8047-614FB2FDC3A6}"/>
    <pc:docChg chg="custSel modSld">
      <pc:chgData name="Sanchay Tiwari" userId="7622fbc3b72aa1b5" providerId="LiveId" clId="{81AC7057-B372-824B-8047-614FB2FDC3A6}" dt="2025-02-28T05:09:54.120" v="35" actId="14100"/>
      <pc:docMkLst>
        <pc:docMk/>
      </pc:docMkLst>
      <pc:sldChg chg="modSp mod">
        <pc:chgData name="Sanchay Tiwari" userId="7622fbc3b72aa1b5" providerId="LiveId" clId="{81AC7057-B372-824B-8047-614FB2FDC3A6}" dt="2025-02-28T05:09:54.120" v="35" actId="14100"/>
        <pc:sldMkLst>
          <pc:docMk/>
          <pc:sldMk cId="1468026802" sldId="258"/>
        </pc:sldMkLst>
        <pc:picChg chg="mod">
          <ac:chgData name="Sanchay Tiwari" userId="7622fbc3b72aa1b5" providerId="LiveId" clId="{81AC7057-B372-824B-8047-614FB2FDC3A6}" dt="2025-02-28T05:09:54.120" v="35" actId="14100"/>
          <ac:picMkLst>
            <pc:docMk/>
            <pc:sldMk cId="1468026802" sldId="258"/>
            <ac:picMk id="2050" creationId="{CCACEA01-A72C-8B98-432C-4610E7184039}"/>
          </ac:picMkLst>
        </pc:picChg>
      </pc:sldChg>
      <pc:sldChg chg="modSp">
        <pc:chgData name="Sanchay Tiwari" userId="7622fbc3b72aa1b5" providerId="LiveId" clId="{81AC7057-B372-824B-8047-614FB2FDC3A6}" dt="2025-02-27T16:25:24.428" v="15" actId="14100"/>
        <pc:sldMkLst>
          <pc:docMk/>
          <pc:sldMk cId="1937842894" sldId="259"/>
        </pc:sldMkLst>
        <pc:picChg chg="mod">
          <ac:chgData name="Sanchay Tiwari" userId="7622fbc3b72aa1b5" providerId="LiveId" clId="{81AC7057-B372-824B-8047-614FB2FDC3A6}" dt="2025-02-27T16:25:24.428" v="15" actId="14100"/>
          <ac:picMkLst>
            <pc:docMk/>
            <pc:sldMk cId="1937842894" sldId="259"/>
            <ac:picMk id="3074" creationId="{DBF3AF2B-5FCB-AD0C-9E89-C03C7C930111}"/>
          </ac:picMkLst>
        </pc:picChg>
      </pc:sldChg>
      <pc:sldChg chg="modSp mod setBg">
        <pc:chgData name="Sanchay Tiwari" userId="7622fbc3b72aa1b5" providerId="LiveId" clId="{81AC7057-B372-824B-8047-614FB2FDC3A6}" dt="2025-02-27T16:25:48.551" v="16" actId="26606"/>
        <pc:sldMkLst>
          <pc:docMk/>
          <pc:sldMk cId="23306089" sldId="260"/>
        </pc:sldMkLst>
        <pc:picChg chg="mod">
          <ac:chgData name="Sanchay Tiwari" userId="7622fbc3b72aa1b5" providerId="LiveId" clId="{81AC7057-B372-824B-8047-614FB2FDC3A6}" dt="2025-02-27T16:25:48.551" v="16" actId="26606"/>
          <ac:picMkLst>
            <pc:docMk/>
            <pc:sldMk cId="23306089" sldId="260"/>
            <ac:picMk id="4098" creationId="{DC417CD3-798D-6F57-B01D-7B140E5B08E6}"/>
          </ac:picMkLst>
        </pc:picChg>
      </pc:sldChg>
      <pc:sldChg chg="modSp mod setBg">
        <pc:chgData name="Sanchay Tiwari" userId="7622fbc3b72aa1b5" providerId="LiveId" clId="{81AC7057-B372-824B-8047-614FB2FDC3A6}" dt="2025-02-27T16:26:00.788" v="17" actId="26606"/>
        <pc:sldMkLst>
          <pc:docMk/>
          <pc:sldMk cId="1637580244" sldId="261"/>
        </pc:sldMkLst>
        <pc:picChg chg="mod">
          <ac:chgData name="Sanchay Tiwari" userId="7622fbc3b72aa1b5" providerId="LiveId" clId="{81AC7057-B372-824B-8047-614FB2FDC3A6}" dt="2025-02-27T16:26:00.788" v="17" actId="26606"/>
          <ac:picMkLst>
            <pc:docMk/>
            <pc:sldMk cId="1637580244" sldId="261"/>
            <ac:picMk id="5122" creationId="{56E7E221-7C5C-8D0A-B566-6B9C5F8BC246}"/>
          </ac:picMkLst>
        </pc:picChg>
      </pc:sldChg>
      <pc:sldChg chg="modSp mod setBg">
        <pc:chgData name="Sanchay Tiwari" userId="7622fbc3b72aa1b5" providerId="LiveId" clId="{81AC7057-B372-824B-8047-614FB2FDC3A6}" dt="2025-02-27T16:26:19.225" v="18" actId="26606"/>
        <pc:sldMkLst>
          <pc:docMk/>
          <pc:sldMk cId="3349998421" sldId="262"/>
        </pc:sldMkLst>
        <pc:picChg chg="mod">
          <ac:chgData name="Sanchay Tiwari" userId="7622fbc3b72aa1b5" providerId="LiveId" clId="{81AC7057-B372-824B-8047-614FB2FDC3A6}" dt="2025-02-27T16:26:19.225" v="18" actId="26606"/>
          <ac:picMkLst>
            <pc:docMk/>
            <pc:sldMk cId="3349998421" sldId="262"/>
            <ac:picMk id="6146" creationId="{C9C4B1BA-53CA-2B00-08DA-452A2DCAB973}"/>
          </ac:picMkLst>
        </pc:picChg>
      </pc:sldChg>
      <pc:sldChg chg="modSp mod setBg">
        <pc:chgData name="Sanchay Tiwari" userId="7622fbc3b72aa1b5" providerId="LiveId" clId="{81AC7057-B372-824B-8047-614FB2FDC3A6}" dt="2025-02-27T16:26:28.506" v="19" actId="26606"/>
        <pc:sldMkLst>
          <pc:docMk/>
          <pc:sldMk cId="3456606066" sldId="263"/>
        </pc:sldMkLst>
        <pc:picChg chg="mod">
          <ac:chgData name="Sanchay Tiwari" userId="7622fbc3b72aa1b5" providerId="LiveId" clId="{81AC7057-B372-824B-8047-614FB2FDC3A6}" dt="2025-02-27T16:26:28.506" v="19" actId="26606"/>
          <ac:picMkLst>
            <pc:docMk/>
            <pc:sldMk cId="3456606066" sldId="263"/>
            <ac:picMk id="7170" creationId="{B14A2AE6-824E-D0CA-2E67-A82B59E4A4CD}"/>
          </ac:picMkLst>
        </pc:picChg>
      </pc:sldChg>
      <pc:sldChg chg="modSp mod setBg">
        <pc:chgData name="Sanchay Tiwari" userId="7622fbc3b72aa1b5" providerId="LiveId" clId="{81AC7057-B372-824B-8047-614FB2FDC3A6}" dt="2025-02-27T16:26:35.191" v="20" actId="26606"/>
        <pc:sldMkLst>
          <pc:docMk/>
          <pc:sldMk cId="3213197289" sldId="264"/>
        </pc:sldMkLst>
        <pc:picChg chg="mod">
          <ac:chgData name="Sanchay Tiwari" userId="7622fbc3b72aa1b5" providerId="LiveId" clId="{81AC7057-B372-824B-8047-614FB2FDC3A6}" dt="2025-02-27T16:26:35.191" v="20" actId="26606"/>
          <ac:picMkLst>
            <pc:docMk/>
            <pc:sldMk cId="3213197289" sldId="264"/>
            <ac:picMk id="8194" creationId="{E28D2814-EF37-2CB1-DD4C-172753969F5B}"/>
          </ac:picMkLst>
        </pc:picChg>
      </pc:sldChg>
      <pc:sldChg chg="modSp mod setBg">
        <pc:chgData name="Sanchay Tiwari" userId="7622fbc3b72aa1b5" providerId="LiveId" clId="{81AC7057-B372-824B-8047-614FB2FDC3A6}" dt="2025-02-27T16:26:41.741" v="21" actId="26606"/>
        <pc:sldMkLst>
          <pc:docMk/>
          <pc:sldMk cId="2017706387" sldId="265"/>
        </pc:sldMkLst>
        <pc:picChg chg="mod">
          <ac:chgData name="Sanchay Tiwari" userId="7622fbc3b72aa1b5" providerId="LiveId" clId="{81AC7057-B372-824B-8047-614FB2FDC3A6}" dt="2025-02-27T16:26:41.741" v="21" actId="26606"/>
          <ac:picMkLst>
            <pc:docMk/>
            <pc:sldMk cId="2017706387" sldId="265"/>
            <ac:picMk id="9218" creationId="{6E824356-7C69-F303-0E97-93FB7D715488}"/>
          </ac:picMkLst>
        </pc:picChg>
      </pc:sldChg>
      <pc:sldChg chg="modSp mod setBg">
        <pc:chgData name="Sanchay Tiwari" userId="7622fbc3b72aa1b5" providerId="LiveId" clId="{81AC7057-B372-824B-8047-614FB2FDC3A6}" dt="2025-02-27T16:26:50.430" v="22" actId="26606"/>
        <pc:sldMkLst>
          <pc:docMk/>
          <pc:sldMk cId="4022000294" sldId="266"/>
        </pc:sldMkLst>
        <pc:picChg chg="mod">
          <ac:chgData name="Sanchay Tiwari" userId="7622fbc3b72aa1b5" providerId="LiveId" clId="{81AC7057-B372-824B-8047-614FB2FDC3A6}" dt="2025-02-27T16:26:50.430" v="22" actId="26606"/>
          <ac:picMkLst>
            <pc:docMk/>
            <pc:sldMk cId="4022000294" sldId="266"/>
            <ac:picMk id="10242" creationId="{0896572A-C2DE-8773-68EC-EC67923954AC}"/>
          </ac:picMkLst>
        </pc:picChg>
      </pc:sldChg>
      <pc:sldChg chg="modSp mod setBg">
        <pc:chgData name="Sanchay Tiwari" userId="7622fbc3b72aa1b5" providerId="LiveId" clId="{81AC7057-B372-824B-8047-614FB2FDC3A6}" dt="2025-02-27T16:27:00.480" v="23" actId="26606"/>
        <pc:sldMkLst>
          <pc:docMk/>
          <pc:sldMk cId="1189908980" sldId="267"/>
        </pc:sldMkLst>
        <pc:picChg chg="mod">
          <ac:chgData name="Sanchay Tiwari" userId="7622fbc3b72aa1b5" providerId="LiveId" clId="{81AC7057-B372-824B-8047-614FB2FDC3A6}" dt="2025-02-27T16:27:00.480" v="23" actId="26606"/>
          <ac:picMkLst>
            <pc:docMk/>
            <pc:sldMk cId="1189908980" sldId="267"/>
            <ac:picMk id="11266" creationId="{B52D4885-66A3-4EB3-3CEB-4EF6BBFE6E42}"/>
          </ac:picMkLst>
        </pc:picChg>
      </pc:sldChg>
      <pc:sldChg chg="modSp mod setBg">
        <pc:chgData name="Sanchay Tiwari" userId="7622fbc3b72aa1b5" providerId="LiveId" clId="{81AC7057-B372-824B-8047-614FB2FDC3A6}" dt="2025-02-27T16:27:09.941" v="24" actId="26606"/>
        <pc:sldMkLst>
          <pc:docMk/>
          <pc:sldMk cId="2303140961" sldId="268"/>
        </pc:sldMkLst>
        <pc:picChg chg="mod">
          <ac:chgData name="Sanchay Tiwari" userId="7622fbc3b72aa1b5" providerId="LiveId" clId="{81AC7057-B372-824B-8047-614FB2FDC3A6}" dt="2025-02-27T16:27:09.941" v="24" actId="26606"/>
          <ac:picMkLst>
            <pc:docMk/>
            <pc:sldMk cId="2303140961" sldId="268"/>
            <ac:picMk id="12290" creationId="{7682469D-1081-D29E-F4E3-1C12DFD9F34D}"/>
          </ac:picMkLst>
        </pc:picChg>
      </pc:sldChg>
      <pc:sldChg chg="modSp mod setBg">
        <pc:chgData name="Sanchay Tiwari" userId="7622fbc3b72aa1b5" providerId="LiveId" clId="{81AC7057-B372-824B-8047-614FB2FDC3A6}" dt="2025-02-27T16:27:16.358" v="25" actId="26606"/>
        <pc:sldMkLst>
          <pc:docMk/>
          <pc:sldMk cId="3079467434" sldId="269"/>
        </pc:sldMkLst>
        <pc:picChg chg="mod">
          <ac:chgData name="Sanchay Tiwari" userId="7622fbc3b72aa1b5" providerId="LiveId" clId="{81AC7057-B372-824B-8047-614FB2FDC3A6}" dt="2025-02-27T16:27:16.358" v="25" actId="26606"/>
          <ac:picMkLst>
            <pc:docMk/>
            <pc:sldMk cId="3079467434" sldId="269"/>
            <ac:picMk id="13314" creationId="{0ACF385E-1507-A62B-9BB4-438727F62343}"/>
          </ac:picMkLst>
        </pc:picChg>
      </pc:sldChg>
      <pc:sldChg chg="modSp mod setBg">
        <pc:chgData name="Sanchay Tiwari" userId="7622fbc3b72aa1b5" providerId="LiveId" clId="{81AC7057-B372-824B-8047-614FB2FDC3A6}" dt="2025-02-27T16:27:23.840" v="26" actId="26606"/>
        <pc:sldMkLst>
          <pc:docMk/>
          <pc:sldMk cId="2993363938" sldId="270"/>
        </pc:sldMkLst>
        <pc:picChg chg="mod">
          <ac:chgData name="Sanchay Tiwari" userId="7622fbc3b72aa1b5" providerId="LiveId" clId="{81AC7057-B372-824B-8047-614FB2FDC3A6}" dt="2025-02-27T16:27:23.840" v="26" actId="26606"/>
          <ac:picMkLst>
            <pc:docMk/>
            <pc:sldMk cId="2993363938" sldId="270"/>
            <ac:picMk id="14338" creationId="{262056A8-611B-8690-CDC8-54F33A0D11C7}"/>
          </ac:picMkLst>
        </pc:picChg>
      </pc:sldChg>
      <pc:sldChg chg="modSp mod setBg">
        <pc:chgData name="Sanchay Tiwari" userId="7622fbc3b72aa1b5" providerId="LiveId" clId="{81AC7057-B372-824B-8047-614FB2FDC3A6}" dt="2025-02-27T16:27:31.251" v="27" actId="26606"/>
        <pc:sldMkLst>
          <pc:docMk/>
          <pc:sldMk cId="3218443594" sldId="271"/>
        </pc:sldMkLst>
        <pc:picChg chg="mod">
          <ac:chgData name="Sanchay Tiwari" userId="7622fbc3b72aa1b5" providerId="LiveId" clId="{81AC7057-B372-824B-8047-614FB2FDC3A6}" dt="2025-02-27T16:27:31.251" v="27" actId="26606"/>
          <ac:picMkLst>
            <pc:docMk/>
            <pc:sldMk cId="3218443594" sldId="271"/>
            <ac:picMk id="15362" creationId="{8F71E18C-1F14-4E85-5905-D020826FA2E9}"/>
          </ac:picMkLst>
        </pc:picChg>
      </pc:sldChg>
      <pc:sldChg chg="modSp mod setBg">
        <pc:chgData name="Sanchay Tiwari" userId="7622fbc3b72aa1b5" providerId="LiveId" clId="{81AC7057-B372-824B-8047-614FB2FDC3A6}" dt="2025-02-27T16:27:38.206" v="28" actId="26606"/>
        <pc:sldMkLst>
          <pc:docMk/>
          <pc:sldMk cId="3015396688" sldId="272"/>
        </pc:sldMkLst>
        <pc:picChg chg="mod">
          <ac:chgData name="Sanchay Tiwari" userId="7622fbc3b72aa1b5" providerId="LiveId" clId="{81AC7057-B372-824B-8047-614FB2FDC3A6}" dt="2025-02-27T16:27:38.206" v="28" actId="26606"/>
          <ac:picMkLst>
            <pc:docMk/>
            <pc:sldMk cId="3015396688" sldId="272"/>
            <ac:picMk id="16386" creationId="{753B09E9-0FCE-C352-2A0A-4181F9437395}"/>
          </ac:picMkLst>
        </pc:picChg>
      </pc:sldChg>
      <pc:sldChg chg="modSp mod setBg">
        <pc:chgData name="Sanchay Tiwari" userId="7622fbc3b72aa1b5" providerId="LiveId" clId="{81AC7057-B372-824B-8047-614FB2FDC3A6}" dt="2025-02-27T16:27:44.054" v="29" actId="26606"/>
        <pc:sldMkLst>
          <pc:docMk/>
          <pc:sldMk cId="2429078611" sldId="273"/>
        </pc:sldMkLst>
        <pc:picChg chg="mod">
          <ac:chgData name="Sanchay Tiwari" userId="7622fbc3b72aa1b5" providerId="LiveId" clId="{81AC7057-B372-824B-8047-614FB2FDC3A6}" dt="2025-02-27T16:27:44.054" v="29" actId="26606"/>
          <ac:picMkLst>
            <pc:docMk/>
            <pc:sldMk cId="2429078611" sldId="273"/>
            <ac:picMk id="17410" creationId="{738B855E-1D1B-07D9-F1D0-7C2E3A584555}"/>
          </ac:picMkLst>
        </pc:picChg>
      </pc:sldChg>
      <pc:sldChg chg="modSp mod setBg">
        <pc:chgData name="Sanchay Tiwari" userId="7622fbc3b72aa1b5" providerId="LiveId" clId="{81AC7057-B372-824B-8047-614FB2FDC3A6}" dt="2025-02-27T16:27:52.356" v="30" actId="26606"/>
        <pc:sldMkLst>
          <pc:docMk/>
          <pc:sldMk cId="2594997864" sldId="274"/>
        </pc:sldMkLst>
        <pc:picChg chg="mod">
          <ac:chgData name="Sanchay Tiwari" userId="7622fbc3b72aa1b5" providerId="LiveId" clId="{81AC7057-B372-824B-8047-614FB2FDC3A6}" dt="2025-02-27T16:27:52.356" v="30" actId="26606"/>
          <ac:picMkLst>
            <pc:docMk/>
            <pc:sldMk cId="2594997864" sldId="274"/>
            <ac:picMk id="18434" creationId="{781DCCD5-CB74-D106-4BCB-8886B5DB1CB8}"/>
          </ac:picMkLst>
        </pc:picChg>
      </pc:sldChg>
      <pc:sldChg chg="modSp mod setBg">
        <pc:chgData name="Sanchay Tiwari" userId="7622fbc3b72aa1b5" providerId="LiveId" clId="{81AC7057-B372-824B-8047-614FB2FDC3A6}" dt="2025-02-27T16:28:01.359" v="31" actId="26606"/>
        <pc:sldMkLst>
          <pc:docMk/>
          <pc:sldMk cId="3436174628" sldId="275"/>
        </pc:sldMkLst>
        <pc:picChg chg="mod">
          <ac:chgData name="Sanchay Tiwari" userId="7622fbc3b72aa1b5" providerId="LiveId" clId="{81AC7057-B372-824B-8047-614FB2FDC3A6}" dt="2025-02-27T16:28:01.359" v="31" actId="26606"/>
          <ac:picMkLst>
            <pc:docMk/>
            <pc:sldMk cId="3436174628" sldId="275"/>
            <ac:picMk id="19458" creationId="{D842F52F-0139-B258-7DE3-3747C885F8DF}"/>
          </ac:picMkLst>
        </pc:picChg>
      </pc:sldChg>
      <pc:sldChg chg="modSp mod setBg">
        <pc:chgData name="Sanchay Tiwari" userId="7622fbc3b72aa1b5" providerId="LiveId" clId="{81AC7057-B372-824B-8047-614FB2FDC3A6}" dt="2025-02-27T16:28:11.242" v="32" actId="26606"/>
        <pc:sldMkLst>
          <pc:docMk/>
          <pc:sldMk cId="3040274904" sldId="276"/>
        </pc:sldMkLst>
        <pc:picChg chg="mod">
          <ac:chgData name="Sanchay Tiwari" userId="7622fbc3b72aa1b5" providerId="LiveId" clId="{81AC7057-B372-824B-8047-614FB2FDC3A6}" dt="2025-02-27T16:28:11.242" v="32" actId="26606"/>
          <ac:picMkLst>
            <pc:docMk/>
            <pc:sldMk cId="3040274904" sldId="276"/>
            <ac:picMk id="20482" creationId="{95D6D1D2-CB40-736E-4421-4305567283F9}"/>
          </ac:picMkLst>
        </pc:picChg>
      </pc:sldChg>
      <pc:sldChg chg="modSp mod setBg">
        <pc:chgData name="Sanchay Tiwari" userId="7622fbc3b72aa1b5" providerId="LiveId" clId="{81AC7057-B372-824B-8047-614FB2FDC3A6}" dt="2025-02-27T16:28:30.191" v="33" actId="26606"/>
        <pc:sldMkLst>
          <pc:docMk/>
          <pc:sldMk cId="355881445" sldId="277"/>
        </pc:sldMkLst>
        <pc:picChg chg="mod">
          <ac:chgData name="Sanchay Tiwari" userId="7622fbc3b72aa1b5" providerId="LiveId" clId="{81AC7057-B372-824B-8047-614FB2FDC3A6}" dt="2025-02-27T16:28:30.191" v="33" actId="26606"/>
          <ac:picMkLst>
            <pc:docMk/>
            <pc:sldMk cId="355881445" sldId="277"/>
            <ac:picMk id="21506" creationId="{511F2E30-B8B1-8217-E4AE-B127F074A8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2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6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B228F-D559-1A47-99A4-75A79CB91359}" type="datetimeFigureOut">
              <a:rPr lang="en-US" smtClean="0"/>
              <a:t>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89454-B740-DB48-9BE5-A4B4B614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white wall with black text&#10;&#10;AI-generated content may be incorrect.">
            <a:extLst>
              <a:ext uri="{FF2B5EF4-FFF2-40B4-BE49-F238E27FC236}">
                <a16:creationId xmlns:a16="http://schemas.microsoft.com/office/drawing/2014/main" id="{CCACEA01-A72C-8B98-432C-4610E7184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734628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1468026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italian or petrarchan sonnet 1">
            <a:extLst>
              <a:ext uri="{FF2B5EF4-FFF2-40B4-BE49-F238E27FC236}">
                <a16:creationId xmlns:a16="http://schemas.microsoft.com/office/drawing/2014/main" id="{B52D4885-66A3-4EB3-3CEB-4EF6BBFE6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90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ructure of the italian sonnet">
            <a:extLst>
              <a:ext uri="{FF2B5EF4-FFF2-40B4-BE49-F238E27FC236}">
                <a16:creationId xmlns:a16="http://schemas.microsoft.com/office/drawing/2014/main" id="{7682469D-1081-D29E-F4E3-1C12DFD9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4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tructure of the italian sonnet 1">
            <a:extLst>
              <a:ext uri="{FF2B5EF4-FFF2-40B4-BE49-F238E27FC236}">
                <a16:creationId xmlns:a16="http://schemas.microsoft.com/office/drawing/2014/main" id="{0ACF385E-1507-A62B-9BB4-438727F6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67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he english sonnet or the shakespearean sonnet">
            <a:extLst>
              <a:ext uri="{FF2B5EF4-FFF2-40B4-BE49-F238E27FC236}">
                <a16:creationId xmlns:a16="http://schemas.microsoft.com/office/drawing/2014/main" id="{262056A8-611B-8690-CDC8-54F33A0D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6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english sonnet or the shakespearean sonnet 1">
            <a:extLst>
              <a:ext uri="{FF2B5EF4-FFF2-40B4-BE49-F238E27FC236}">
                <a16:creationId xmlns:a16="http://schemas.microsoft.com/office/drawing/2014/main" id="{8F71E18C-1F14-4E85-5905-D020826F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43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akespearean sonnet">
            <a:extLst>
              <a:ext uri="{FF2B5EF4-FFF2-40B4-BE49-F238E27FC236}">
                <a16:creationId xmlns:a16="http://schemas.microsoft.com/office/drawing/2014/main" id="{753B09E9-0FCE-C352-2A0A-4181F943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9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hakespearean sonnet 1">
            <a:extLst>
              <a:ext uri="{FF2B5EF4-FFF2-40B4-BE49-F238E27FC236}">
                <a16:creationId xmlns:a16="http://schemas.microsoft.com/office/drawing/2014/main" id="{738B855E-1D1B-07D9-F1D0-7C2E3A584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078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hakespeare s sonnets">
            <a:extLst>
              <a:ext uri="{FF2B5EF4-FFF2-40B4-BE49-F238E27FC236}">
                <a16:creationId xmlns:a16="http://schemas.microsoft.com/office/drawing/2014/main" id="{781DCCD5-CB74-D106-4BCB-8886B5DB1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97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other sonneteers">
            <a:extLst>
              <a:ext uri="{FF2B5EF4-FFF2-40B4-BE49-F238E27FC236}">
                <a16:creationId xmlns:a16="http://schemas.microsoft.com/office/drawing/2014/main" id="{D842F52F-0139-B258-7DE3-3747C885F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174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other sonneteers 1">
            <a:extLst>
              <a:ext uri="{FF2B5EF4-FFF2-40B4-BE49-F238E27FC236}">
                <a16:creationId xmlns:a16="http://schemas.microsoft.com/office/drawing/2014/main" id="{95D6D1D2-CB40-736E-4421-430556728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74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nnet introduction">
            <a:extLst>
              <a:ext uri="{FF2B5EF4-FFF2-40B4-BE49-F238E27FC236}">
                <a16:creationId xmlns:a16="http://schemas.microsoft.com/office/drawing/2014/main" id="{DBF3AF2B-5FCB-AD0C-9E89-C03C7C93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4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other sonneteers 2">
            <a:extLst>
              <a:ext uri="{FF2B5EF4-FFF2-40B4-BE49-F238E27FC236}">
                <a16:creationId xmlns:a16="http://schemas.microsoft.com/office/drawing/2014/main" id="{511F2E30-B8B1-8217-E4AE-B127F074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8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igin">
            <a:extLst>
              <a:ext uri="{FF2B5EF4-FFF2-40B4-BE49-F238E27FC236}">
                <a16:creationId xmlns:a16="http://schemas.microsoft.com/office/drawing/2014/main" id="{DC417CD3-798D-6F57-B01D-7B140E5B0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rigin 1">
            <a:extLst>
              <a:ext uri="{FF2B5EF4-FFF2-40B4-BE49-F238E27FC236}">
                <a16:creationId xmlns:a16="http://schemas.microsoft.com/office/drawing/2014/main" id="{56E7E221-7C5C-8D0A-B566-6B9C5F8B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58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finition">
            <a:extLst>
              <a:ext uri="{FF2B5EF4-FFF2-40B4-BE49-F238E27FC236}">
                <a16:creationId xmlns:a16="http://schemas.microsoft.com/office/drawing/2014/main" id="{C9C4B1BA-53CA-2B00-08DA-452A2DCA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9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structure of sonnet">
            <a:extLst>
              <a:ext uri="{FF2B5EF4-FFF2-40B4-BE49-F238E27FC236}">
                <a16:creationId xmlns:a16="http://schemas.microsoft.com/office/drawing/2014/main" id="{B14A2AE6-824E-D0CA-2E67-A82B59E4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06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he structure of sonnet 1">
            <a:extLst>
              <a:ext uri="{FF2B5EF4-FFF2-40B4-BE49-F238E27FC236}">
                <a16:creationId xmlns:a16="http://schemas.microsoft.com/office/drawing/2014/main" id="{E28D2814-EF37-2CB1-DD4C-17275396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9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ypes of sonnet">
            <a:extLst>
              <a:ext uri="{FF2B5EF4-FFF2-40B4-BE49-F238E27FC236}">
                <a16:creationId xmlns:a16="http://schemas.microsoft.com/office/drawing/2014/main" id="{6E824356-7C69-F303-0E97-93FB7D71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70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e italian or petrarchan sonnet">
            <a:extLst>
              <a:ext uri="{FF2B5EF4-FFF2-40B4-BE49-F238E27FC236}">
                <a16:creationId xmlns:a16="http://schemas.microsoft.com/office/drawing/2014/main" id="{0896572A-C2DE-8773-68EC-EC679239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0029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848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 Light</vt:lpstr>
      <vt:lpstr>Rockwell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Sanchay Tiwari</dc:creator>
  <cp:lastModifiedBy>Sanchay Tiwari</cp:lastModifiedBy>
  <cp:revision>1</cp:revision>
  <dcterms:created xsi:type="dcterms:W3CDTF">2025-02-27T15:01:02Z</dcterms:created>
  <dcterms:modified xsi:type="dcterms:W3CDTF">2025-02-28T05:09:56Z</dcterms:modified>
</cp:coreProperties>
</file>