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5" r:id="rId9"/>
    <p:sldId id="264" r:id="rId10"/>
    <p:sldId id="269" r:id="rId11"/>
    <p:sldId id="266" r:id="rId12"/>
    <p:sldId id="270" r:id="rId13"/>
    <p:sldId id="267" r:id="rId14"/>
    <p:sldId id="271"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DC63F5-B0D0-F349-B7F2-4F546DC7DE06}" v="11" dt="2025-02-26T15:22:39.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64"/>
    <p:restoredTop sz="94682"/>
  </p:normalViewPr>
  <p:slideViewPr>
    <p:cSldViewPr snapToGrid="0">
      <p:cViewPr varScale="1">
        <p:scale>
          <a:sx n="105" d="100"/>
          <a:sy n="105" d="100"/>
        </p:scale>
        <p:origin x="744"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chay Tiwari" userId="7622fbc3b72aa1b5" providerId="LiveId" clId="{77DC63F5-B0D0-F349-B7F2-4F546DC7DE06}"/>
    <pc:docChg chg="undo custSel addSld modSld sldOrd">
      <pc:chgData name="Sanchay Tiwari" userId="7622fbc3b72aa1b5" providerId="LiveId" clId="{77DC63F5-B0D0-F349-B7F2-4F546DC7DE06}" dt="2025-02-26T16:30:39.849" v="544" actId="207"/>
      <pc:docMkLst>
        <pc:docMk/>
      </pc:docMkLst>
      <pc:sldChg chg="addSp delSp modSp mod ord setBg">
        <pc:chgData name="Sanchay Tiwari" userId="7622fbc3b72aa1b5" providerId="LiveId" clId="{77DC63F5-B0D0-F349-B7F2-4F546DC7DE06}" dt="2025-02-26T16:26:22.151" v="534" actId="20578"/>
        <pc:sldMkLst>
          <pc:docMk/>
          <pc:sldMk cId="3949332750" sldId="264"/>
        </pc:sldMkLst>
        <pc:spChg chg="mod">
          <ac:chgData name="Sanchay Tiwari" userId="7622fbc3b72aa1b5" providerId="LiveId" clId="{77DC63F5-B0D0-F349-B7F2-4F546DC7DE06}" dt="2025-02-26T15:14:48.589" v="186" actId="122"/>
          <ac:spMkLst>
            <pc:docMk/>
            <pc:sldMk cId="3949332750" sldId="264"/>
            <ac:spMk id="2" creationId="{3BB75EDF-DB3E-0928-61C9-0AEEA4D27178}"/>
          </ac:spMkLst>
        </pc:spChg>
        <pc:spChg chg="del mod">
          <ac:chgData name="Sanchay Tiwari" userId="7622fbc3b72aa1b5" providerId="LiveId" clId="{77DC63F5-B0D0-F349-B7F2-4F546DC7DE06}" dt="2025-02-26T15:12:10.578" v="173" actId="26606"/>
          <ac:spMkLst>
            <pc:docMk/>
            <pc:sldMk cId="3949332750" sldId="264"/>
            <ac:spMk id="3" creationId="{2972D1D6-CA6E-02E2-45BC-C829FBAADEA5}"/>
          </ac:spMkLst>
        </pc:spChg>
        <pc:spChg chg="add">
          <ac:chgData name="Sanchay Tiwari" userId="7622fbc3b72aa1b5" providerId="LiveId" clId="{77DC63F5-B0D0-F349-B7F2-4F546DC7DE06}" dt="2025-02-26T15:12:10.578" v="173" actId="26606"/>
          <ac:spMkLst>
            <pc:docMk/>
            <pc:sldMk cId="3949332750" sldId="264"/>
            <ac:spMk id="10" creationId="{B50AB553-2A96-4A92-96F2-93548E096954}"/>
          </ac:spMkLst>
        </pc:spChg>
        <pc:graphicFrameChg chg="add mod modGraphic">
          <ac:chgData name="Sanchay Tiwari" userId="7622fbc3b72aa1b5" providerId="LiveId" clId="{77DC63F5-B0D0-F349-B7F2-4F546DC7DE06}" dt="2025-02-26T15:22:51.989" v="197" actId="207"/>
          <ac:graphicFrameMkLst>
            <pc:docMk/>
            <pc:sldMk cId="3949332750" sldId="264"/>
            <ac:graphicFrameMk id="5" creationId="{CF6704CC-BA08-EBCC-C0C9-B8B17F084634}"/>
          </ac:graphicFrameMkLst>
        </pc:graphicFrameChg>
        <pc:picChg chg="add mod">
          <ac:chgData name="Sanchay Tiwari" userId="7622fbc3b72aa1b5" providerId="LiveId" clId="{77DC63F5-B0D0-F349-B7F2-4F546DC7DE06}" dt="2025-02-26T15:12:17.351" v="174" actId="27614"/>
          <ac:picMkLst>
            <pc:docMk/>
            <pc:sldMk cId="3949332750" sldId="264"/>
            <ac:picMk id="6" creationId="{C8FDD36E-B14D-9AD2-1124-98978B2C5A52}"/>
          </ac:picMkLst>
        </pc:picChg>
      </pc:sldChg>
      <pc:sldChg chg="addSp modSp new mod setBg">
        <pc:chgData name="Sanchay Tiwari" userId="7622fbc3b72aa1b5" providerId="LiveId" clId="{77DC63F5-B0D0-F349-B7F2-4F546DC7DE06}" dt="2025-02-26T15:45:19.164" v="332" actId="113"/>
        <pc:sldMkLst>
          <pc:docMk/>
          <pc:sldMk cId="3588837890" sldId="266"/>
        </pc:sldMkLst>
        <pc:spChg chg="mod">
          <ac:chgData name="Sanchay Tiwari" userId="7622fbc3b72aa1b5" providerId="LiveId" clId="{77DC63F5-B0D0-F349-B7F2-4F546DC7DE06}" dt="2025-02-26T15:43:12.986" v="328" actId="403"/>
          <ac:spMkLst>
            <pc:docMk/>
            <pc:sldMk cId="3588837890" sldId="266"/>
            <ac:spMk id="2" creationId="{53975045-37B1-0599-24A2-1FFBCB2C971E}"/>
          </ac:spMkLst>
        </pc:spChg>
        <pc:spChg chg="mod">
          <ac:chgData name="Sanchay Tiwari" userId="7622fbc3b72aa1b5" providerId="LiveId" clId="{77DC63F5-B0D0-F349-B7F2-4F546DC7DE06}" dt="2025-02-26T15:45:19.164" v="332" actId="113"/>
          <ac:spMkLst>
            <pc:docMk/>
            <pc:sldMk cId="3588837890" sldId="266"/>
            <ac:spMk id="3" creationId="{883D825B-D5DB-61ED-29A2-DD418B97326D}"/>
          </ac:spMkLst>
        </pc:spChg>
        <pc:spChg chg="add">
          <ac:chgData name="Sanchay Tiwari" userId="7622fbc3b72aa1b5" providerId="LiveId" clId="{77DC63F5-B0D0-F349-B7F2-4F546DC7DE06}" dt="2025-02-26T15:41:06.178" v="306" actId="26606"/>
          <ac:spMkLst>
            <pc:docMk/>
            <pc:sldMk cId="3588837890" sldId="266"/>
            <ac:spMk id="8" creationId="{1B15ED52-F352-441B-82BF-E0EA34836D08}"/>
          </ac:spMkLst>
        </pc:spChg>
        <pc:spChg chg="add">
          <ac:chgData name="Sanchay Tiwari" userId="7622fbc3b72aa1b5" providerId="LiveId" clId="{77DC63F5-B0D0-F349-B7F2-4F546DC7DE06}" dt="2025-02-26T15:41:06.178" v="306" actId="26606"/>
          <ac:spMkLst>
            <pc:docMk/>
            <pc:sldMk cId="3588837890" sldId="266"/>
            <ac:spMk id="10" creationId="{3B2E3793-BFE6-45A2-9B7B-E18844431C99}"/>
          </ac:spMkLst>
        </pc:spChg>
        <pc:spChg chg="add">
          <ac:chgData name="Sanchay Tiwari" userId="7622fbc3b72aa1b5" providerId="LiveId" clId="{77DC63F5-B0D0-F349-B7F2-4F546DC7DE06}" dt="2025-02-26T15:41:06.178" v="306" actId="26606"/>
          <ac:spMkLst>
            <pc:docMk/>
            <pc:sldMk cId="3588837890" sldId="266"/>
            <ac:spMk id="12" creationId="{BC4C4868-CB8F-4AF9-9CDB-8108F2C19B67}"/>
          </ac:spMkLst>
        </pc:spChg>
        <pc:spChg chg="add">
          <ac:chgData name="Sanchay Tiwari" userId="7622fbc3b72aa1b5" providerId="LiveId" clId="{77DC63F5-B0D0-F349-B7F2-4F546DC7DE06}" dt="2025-02-26T15:41:06.178" v="306" actId="26606"/>
          <ac:spMkLst>
            <pc:docMk/>
            <pc:sldMk cId="3588837890" sldId="266"/>
            <ac:spMk id="14" creationId="{375E0459-6403-40CD-989D-56A4407CA12E}"/>
          </ac:spMkLst>
        </pc:spChg>
        <pc:spChg chg="add">
          <ac:chgData name="Sanchay Tiwari" userId="7622fbc3b72aa1b5" providerId="LiveId" clId="{77DC63F5-B0D0-F349-B7F2-4F546DC7DE06}" dt="2025-02-26T15:41:06.178" v="306" actId="26606"/>
          <ac:spMkLst>
            <pc:docMk/>
            <pc:sldMk cId="3588837890" sldId="266"/>
            <ac:spMk id="16" creationId="{53E5B1A8-3AC9-4BD1-9BBC-78CA94F2D1BA}"/>
          </ac:spMkLst>
        </pc:spChg>
      </pc:sldChg>
      <pc:sldChg chg="addSp modSp new mod ord setBg">
        <pc:chgData name="Sanchay Tiwari" userId="7622fbc3b72aa1b5" providerId="LiveId" clId="{77DC63F5-B0D0-F349-B7F2-4F546DC7DE06}" dt="2025-02-26T16:29:40.930" v="541" actId="20578"/>
        <pc:sldMkLst>
          <pc:docMk/>
          <pc:sldMk cId="269099504" sldId="267"/>
        </pc:sldMkLst>
        <pc:spChg chg="mod">
          <ac:chgData name="Sanchay Tiwari" userId="7622fbc3b72aa1b5" providerId="LiveId" clId="{77DC63F5-B0D0-F349-B7F2-4F546DC7DE06}" dt="2025-02-26T16:02:27.653" v="428" actId="403"/>
          <ac:spMkLst>
            <pc:docMk/>
            <pc:sldMk cId="269099504" sldId="267"/>
            <ac:spMk id="2" creationId="{71D9D09D-46B0-ECCA-51DF-FFA6D23D034D}"/>
          </ac:spMkLst>
        </pc:spChg>
        <pc:spChg chg="mod">
          <ac:chgData name="Sanchay Tiwari" userId="7622fbc3b72aa1b5" providerId="LiveId" clId="{77DC63F5-B0D0-F349-B7F2-4F546DC7DE06}" dt="2025-02-26T16:03:26.059" v="431" actId="13926"/>
          <ac:spMkLst>
            <pc:docMk/>
            <pc:sldMk cId="269099504" sldId="267"/>
            <ac:spMk id="3" creationId="{6D5B61A2-ADC2-337F-096F-83AC630DE85B}"/>
          </ac:spMkLst>
        </pc:spChg>
        <pc:spChg chg="add">
          <ac:chgData name="Sanchay Tiwari" userId="7622fbc3b72aa1b5" providerId="LiveId" clId="{77DC63F5-B0D0-F349-B7F2-4F546DC7DE06}" dt="2025-02-26T15:57:24.818" v="405" actId="26606"/>
          <ac:spMkLst>
            <pc:docMk/>
            <pc:sldMk cId="269099504" sldId="267"/>
            <ac:spMk id="8" creationId="{1B15ED52-F352-441B-82BF-E0EA34836D08}"/>
          </ac:spMkLst>
        </pc:spChg>
        <pc:spChg chg="add">
          <ac:chgData name="Sanchay Tiwari" userId="7622fbc3b72aa1b5" providerId="LiveId" clId="{77DC63F5-B0D0-F349-B7F2-4F546DC7DE06}" dt="2025-02-26T15:57:24.818" v="405" actId="26606"/>
          <ac:spMkLst>
            <pc:docMk/>
            <pc:sldMk cId="269099504" sldId="267"/>
            <ac:spMk id="10" creationId="{3B2E3793-BFE6-45A2-9B7B-E18844431C99}"/>
          </ac:spMkLst>
        </pc:spChg>
        <pc:spChg chg="add">
          <ac:chgData name="Sanchay Tiwari" userId="7622fbc3b72aa1b5" providerId="LiveId" clId="{77DC63F5-B0D0-F349-B7F2-4F546DC7DE06}" dt="2025-02-26T15:57:24.818" v="405" actId="26606"/>
          <ac:spMkLst>
            <pc:docMk/>
            <pc:sldMk cId="269099504" sldId="267"/>
            <ac:spMk id="12" creationId="{BC4C4868-CB8F-4AF9-9CDB-8108F2C19B67}"/>
          </ac:spMkLst>
        </pc:spChg>
        <pc:spChg chg="add">
          <ac:chgData name="Sanchay Tiwari" userId="7622fbc3b72aa1b5" providerId="LiveId" clId="{77DC63F5-B0D0-F349-B7F2-4F546DC7DE06}" dt="2025-02-26T15:57:24.818" v="405" actId="26606"/>
          <ac:spMkLst>
            <pc:docMk/>
            <pc:sldMk cId="269099504" sldId="267"/>
            <ac:spMk id="14" creationId="{375E0459-6403-40CD-989D-56A4407CA12E}"/>
          </ac:spMkLst>
        </pc:spChg>
        <pc:spChg chg="add">
          <ac:chgData name="Sanchay Tiwari" userId="7622fbc3b72aa1b5" providerId="LiveId" clId="{77DC63F5-B0D0-F349-B7F2-4F546DC7DE06}" dt="2025-02-26T15:57:24.818" v="405" actId="26606"/>
          <ac:spMkLst>
            <pc:docMk/>
            <pc:sldMk cId="269099504" sldId="267"/>
            <ac:spMk id="16" creationId="{53E5B1A8-3AC9-4BD1-9BBC-78CA94F2D1BA}"/>
          </ac:spMkLst>
        </pc:spChg>
      </pc:sldChg>
      <pc:sldChg chg="addSp modSp new mod setBg">
        <pc:chgData name="Sanchay Tiwari" userId="7622fbc3b72aa1b5" providerId="LiveId" clId="{77DC63F5-B0D0-F349-B7F2-4F546DC7DE06}" dt="2025-02-26T16:24:43.899" v="531" actId="27636"/>
        <pc:sldMkLst>
          <pc:docMk/>
          <pc:sldMk cId="1670424476" sldId="268"/>
        </pc:sldMkLst>
        <pc:spChg chg="mod">
          <ac:chgData name="Sanchay Tiwari" userId="7622fbc3b72aa1b5" providerId="LiveId" clId="{77DC63F5-B0D0-F349-B7F2-4F546DC7DE06}" dt="2025-02-26T16:17:43.420" v="506" actId="403"/>
          <ac:spMkLst>
            <pc:docMk/>
            <pc:sldMk cId="1670424476" sldId="268"/>
            <ac:spMk id="2" creationId="{E11D808B-66F0-E816-5D9E-7478FB1894F1}"/>
          </ac:spMkLst>
        </pc:spChg>
        <pc:spChg chg="mod">
          <ac:chgData name="Sanchay Tiwari" userId="7622fbc3b72aa1b5" providerId="LiveId" clId="{77DC63F5-B0D0-F349-B7F2-4F546DC7DE06}" dt="2025-02-26T16:24:43.899" v="531" actId="27636"/>
          <ac:spMkLst>
            <pc:docMk/>
            <pc:sldMk cId="1670424476" sldId="268"/>
            <ac:spMk id="3" creationId="{DD174679-5FF9-2EAF-78DD-D76781CEDED7}"/>
          </ac:spMkLst>
        </pc:spChg>
        <pc:spChg chg="add">
          <ac:chgData name="Sanchay Tiwari" userId="7622fbc3b72aa1b5" providerId="LiveId" clId="{77DC63F5-B0D0-F349-B7F2-4F546DC7DE06}" dt="2025-02-26T16:17:22.673" v="499" actId="26606"/>
          <ac:spMkLst>
            <pc:docMk/>
            <pc:sldMk cId="1670424476" sldId="268"/>
            <ac:spMk id="8" creationId="{1B15ED52-F352-441B-82BF-E0EA34836D08}"/>
          </ac:spMkLst>
        </pc:spChg>
        <pc:spChg chg="add">
          <ac:chgData name="Sanchay Tiwari" userId="7622fbc3b72aa1b5" providerId="LiveId" clId="{77DC63F5-B0D0-F349-B7F2-4F546DC7DE06}" dt="2025-02-26T16:17:22.673" v="499" actId="26606"/>
          <ac:spMkLst>
            <pc:docMk/>
            <pc:sldMk cId="1670424476" sldId="268"/>
            <ac:spMk id="10" creationId="{3B2E3793-BFE6-45A2-9B7B-E18844431C99}"/>
          </ac:spMkLst>
        </pc:spChg>
        <pc:spChg chg="add">
          <ac:chgData name="Sanchay Tiwari" userId="7622fbc3b72aa1b5" providerId="LiveId" clId="{77DC63F5-B0D0-F349-B7F2-4F546DC7DE06}" dt="2025-02-26T16:17:22.673" v="499" actId="26606"/>
          <ac:spMkLst>
            <pc:docMk/>
            <pc:sldMk cId="1670424476" sldId="268"/>
            <ac:spMk id="12" creationId="{BC4C4868-CB8F-4AF9-9CDB-8108F2C19B67}"/>
          </ac:spMkLst>
        </pc:spChg>
        <pc:spChg chg="add">
          <ac:chgData name="Sanchay Tiwari" userId="7622fbc3b72aa1b5" providerId="LiveId" clId="{77DC63F5-B0D0-F349-B7F2-4F546DC7DE06}" dt="2025-02-26T16:17:22.673" v="499" actId="26606"/>
          <ac:spMkLst>
            <pc:docMk/>
            <pc:sldMk cId="1670424476" sldId="268"/>
            <ac:spMk id="14" creationId="{375E0459-6403-40CD-989D-56A4407CA12E}"/>
          </ac:spMkLst>
        </pc:spChg>
        <pc:spChg chg="add">
          <ac:chgData name="Sanchay Tiwari" userId="7622fbc3b72aa1b5" providerId="LiveId" clId="{77DC63F5-B0D0-F349-B7F2-4F546DC7DE06}" dt="2025-02-26T16:17:22.673" v="499" actId="26606"/>
          <ac:spMkLst>
            <pc:docMk/>
            <pc:sldMk cId="1670424476" sldId="268"/>
            <ac:spMk id="16" creationId="{53E5B1A8-3AC9-4BD1-9BBC-78CA94F2D1BA}"/>
          </ac:spMkLst>
        </pc:spChg>
      </pc:sldChg>
      <pc:sldChg chg="addSp delSp modSp new mod ord setBg">
        <pc:chgData name="Sanchay Tiwari" userId="7622fbc3b72aa1b5" providerId="LiveId" clId="{77DC63F5-B0D0-F349-B7F2-4F546DC7DE06}" dt="2025-02-26T16:25:58.195" v="532" actId="20578"/>
        <pc:sldMkLst>
          <pc:docMk/>
          <pc:sldMk cId="839751187" sldId="269"/>
        </pc:sldMkLst>
        <pc:spChg chg="mod">
          <ac:chgData name="Sanchay Tiwari" userId="7622fbc3b72aa1b5" providerId="LiveId" clId="{77DC63F5-B0D0-F349-B7F2-4F546DC7DE06}" dt="2025-02-26T15:33:44.347" v="267" actId="122"/>
          <ac:spMkLst>
            <pc:docMk/>
            <pc:sldMk cId="839751187" sldId="269"/>
            <ac:spMk id="2" creationId="{AC2D1BFE-EDDD-0129-666E-58C5DC0DF599}"/>
          </ac:spMkLst>
        </pc:spChg>
        <pc:spChg chg="mod">
          <ac:chgData name="Sanchay Tiwari" userId="7622fbc3b72aa1b5" providerId="LiveId" clId="{77DC63F5-B0D0-F349-B7F2-4F546DC7DE06}" dt="2025-02-26T15:36:24.177" v="270" actId="13926"/>
          <ac:spMkLst>
            <pc:docMk/>
            <pc:sldMk cId="839751187" sldId="269"/>
            <ac:spMk id="3" creationId="{C2F73E6F-C756-E4D9-6EDF-80A53776909D}"/>
          </ac:spMkLst>
        </pc:spChg>
        <pc:spChg chg="add">
          <ac:chgData name="Sanchay Tiwari" userId="7622fbc3b72aa1b5" providerId="LiveId" clId="{77DC63F5-B0D0-F349-B7F2-4F546DC7DE06}" dt="2025-02-26T15:31:59.720" v="256" actId="26606"/>
          <ac:spMkLst>
            <pc:docMk/>
            <pc:sldMk cId="839751187" sldId="269"/>
            <ac:spMk id="6" creationId="{1B15ED52-F352-441B-82BF-E0EA34836D08}"/>
          </ac:spMkLst>
        </pc:spChg>
        <pc:spChg chg="add">
          <ac:chgData name="Sanchay Tiwari" userId="7622fbc3b72aa1b5" providerId="LiveId" clId="{77DC63F5-B0D0-F349-B7F2-4F546DC7DE06}" dt="2025-02-26T15:31:59.720" v="256" actId="26606"/>
          <ac:spMkLst>
            <pc:docMk/>
            <pc:sldMk cId="839751187" sldId="269"/>
            <ac:spMk id="7" creationId="{3B2E3793-BFE6-45A2-9B7B-E18844431C99}"/>
          </ac:spMkLst>
        </pc:spChg>
        <pc:spChg chg="add del">
          <ac:chgData name="Sanchay Tiwari" userId="7622fbc3b72aa1b5" providerId="LiveId" clId="{77DC63F5-B0D0-F349-B7F2-4F546DC7DE06}" dt="2025-02-26T15:26:56.747" v="223" actId="26606"/>
          <ac:spMkLst>
            <pc:docMk/>
            <pc:sldMk cId="839751187" sldId="269"/>
            <ac:spMk id="8" creationId="{2029D5AD-8348-4446-B191-6A9B6FE03F21}"/>
          </ac:spMkLst>
        </pc:spChg>
        <pc:spChg chg="add del">
          <ac:chgData name="Sanchay Tiwari" userId="7622fbc3b72aa1b5" providerId="LiveId" clId="{77DC63F5-B0D0-F349-B7F2-4F546DC7DE06}" dt="2025-02-26T15:31:06.572" v="255" actId="26606"/>
          <ac:spMkLst>
            <pc:docMk/>
            <pc:sldMk cId="839751187" sldId="269"/>
            <ac:spMk id="9" creationId="{3ECBE1F1-D69B-4AFA-ABD5-8E41720EF6DE}"/>
          </ac:spMkLst>
        </pc:spChg>
        <pc:spChg chg="add del">
          <ac:chgData name="Sanchay Tiwari" userId="7622fbc3b72aa1b5" providerId="LiveId" clId="{77DC63F5-B0D0-F349-B7F2-4F546DC7DE06}" dt="2025-02-26T15:26:56.747" v="223" actId="26606"/>
          <ac:spMkLst>
            <pc:docMk/>
            <pc:sldMk cId="839751187" sldId="269"/>
            <ac:spMk id="10" creationId="{A3F395A2-2B64-4749-BD93-2F159C7E1FB5}"/>
          </ac:spMkLst>
        </pc:spChg>
        <pc:spChg chg="add del">
          <ac:chgData name="Sanchay Tiwari" userId="7622fbc3b72aa1b5" providerId="LiveId" clId="{77DC63F5-B0D0-F349-B7F2-4F546DC7DE06}" dt="2025-02-26T15:31:06.572" v="255" actId="26606"/>
          <ac:spMkLst>
            <pc:docMk/>
            <pc:sldMk cId="839751187" sldId="269"/>
            <ac:spMk id="11" creationId="{603A6265-E10C-4B85-9C20-E75FCAF9CC63}"/>
          </ac:spMkLst>
        </pc:spChg>
        <pc:spChg chg="add del">
          <ac:chgData name="Sanchay Tiwari" userId="7622fbc3b72aa1b5" providerId="LiveId" clId="{77DC63F5-B0D0-F349-B7F2-4F546DC7DE06}" dt="2025-02-26T15:26:56.747" v="223" actId="26606"/>
          <ac:spMkLst>
            <pc:docMk/>
            <pc:sldMk cId="839751187" sldId="269"/>
            <ac:spMk id="12" creationId="{5CF0135B-EAB8-4CA0-896C-2D897ECD28BC}"/>
          </ac:spMkLst>
        </pc:spChg>
        <pc:spChg chg="add">
          <ac:chgData name="Sanchay Tiwari" userId="7622fbc3b72aa1b5" providerId="LiveId" clId="{77DC63F5-B0D0-F349-B7F2-4F546DC7DE06}" dt="2025-02-26T15:31:59.720" v="256" actId="26606"/>
          <ac:spMkLst>
            <pc:docMk/>
            <pc:sldMk cId="839751187" sldId="269"/>
            <ac:spMk id="13" creationId="{BC4C4868-CB8F-4AF9-9CDB-8108F2C19B67}"/>
          </ac:spMkLst>
        </pc:spChg>
        <pc:spChg chg="add del">
          <ac:chgData name="Sanchay Tiwari" userId="7622fbc3b72aa1b5" providerId="LiveId" clId="{77DC63F5-B0D0-F349-B7F2-4F546DC7DE06}" dt="2025-02-26T15:26:56.747" v="223" actId="26606"/>
          <ac:spMkLst>
            <pc:docMk/>
            <pc:sldMk cId="839751187" sldId="269"/>
            <ac:spMk id="14" creationId="{92C3387C-D24F-4737-8A37-1DC5CFF09CFA}"/>
          </ac:spMkLst>
        </pc:spChg>
        <pc:spChg chg="add">
          <ac:chgData name="Sanchay Tiwari" userId="7622fbc3b72aa1b5" providerId="LiveId" clId="{77DC63F5-B0D0-F349-B7F2-4F546DC7DE06}" dt="2025-02-26T15:31:59.720" v="256" actId="26606"/>
          <ac:spMkLst>
            <pc:docMk/>
            <pc:sldMk cId="839751187" sldId="269"/>
            <ac:spMk id="15" creationId="{375E0459-6403-40CD-989D-56A4407CA12E}"/>
          </ac:spMkLst>
        </pc:spChg>
        <pc:spChg chg="add del">
          <ac:chgData name="Sanchay Tiwari" userId="7622fbc3b72aa1b5" providerId="LiveId" clId="{77DC63F5-B0D0-F349-B7F2-4F546DC7DE06}" dt="2025-02-26T15:31:01.479" v="253" actId="26606"/>
          <ac:spMkLst>
            <pc:docMk/>
            <pc:sldMk cId="839751187" sldId="269"/>
            <ac:spMk id="16" creationId="{98DDA986-B6EE-4642-AC60-0490373E69D0}"/>
          </ac:spMkLst>
        </pc:spChg>
        <pc:spChg chg="add">
          <ac:chgData name="Sanchay Tiwari" userId="7622fbc3b72aa1b5" providerId="LiveId" clId="{77DC63F5-B0D0-F349-B7F2-4F546DC7DE06}" dt="2025-02-26T15:31:59.720" v="256" actId="26606"/>
          <ac:spMkLst>
            <pc:docMk/>
            <pc:sldMk cId="839751187" sldId="269"/>
            <ac:spMk id="17" creationId="{53E5B1A8-3AC9-4BD1-9BBC-78CA94F2D1BA}"/>
          </ac:spMkLst>
        </pc:spChg>
        <pc:spChg chg="add del">
          <ac:chgData name="Sanchay Tiwari" userId="7622fbc3b72aa1b5" providerId="LiveId" clId="{77DC63F5-B0D0-F349-B7F2-4F546DC7DE06}" dt="2025-02-26T15:31:01.479" v="253" actId="26606"/>
          <ac:spMkLst>
            <pc:docMk/>
            <pc:sldMk cId="839751187" sldId="269"/>
            <ac:spMk id="18" creationId="{80B62878-12EF-4E97-A284-47BAFC30DA2E}"/>
          </ac:spMkLst>
        </pc:spChg>
        <pc:spChg chg="add del">
          <ac:chgData name="Sanchay Tiwari" userId="7622fbc3b72aa1b5" providerId="LiveId" clId="{77DC63F5-B0D0-F349-B7F2-4F546DC7DE06}" dt="2025-02-26T15:31:01.479" v="253" actId="26606"/>
          <ac:spMkLst>
            <pc:docMk/>
            <pc:sldMk cId="839751187" sldId="269"/>
            <ac:spMk id="20" creationId="{6D79188D-1ED5-4705-B8C7-5D6FB7670AB3}"/>
          </ac:spMkLst>
        </pc:spChg>
        <pc:picChg chg="add del mod ord">
          <ac:chgData name="Sanchay Tiwari" userId="7622fbc3b72aa1b5" providerId="LiveId" clId="{77DC63F5-B0D0-F349-B7F2-4F546DC7DE06}" dt="2025-02-26T15:31:06.572" v="255" actId="26606"/>
          <ac:picMkLst>
            <pc:docMk/>
            <pc:sldMk cId="839751187" sldId="269"/>
            <ac:picMk id="5" creationId="{E8B7D428-7151-4EF8-AA95-066F1452CB12}"/>
          </ac:picMkLst>
        </pc:picChg>
      </pc:sldChg>
      <pc:sldChg chg="addSp modSp new mod ord setBg">
        <pc:chgData name="Sanchay Tiwari" userId="7622fbc3b72aa1b5" providerId="LiveId" clId="{77DC63F5-B0D0-F349-B7F2-4F546DC7DE06}" dt="2025-02-26T16:30:39.849" v="544" actId="207"/>
        <pc:sldMkLst>
          <pc:docMk/>
          <pc:sldMk cId="287289514" sldId="270"/>
        </pc:sldMkLst>
        <pc:spChg chg="mod">
          <ac:chgData name="Sanchay Tiwari" userId="7622fbc3b72aa1b5" providerId="LiveId" clId="{77DC63F5-B0D0-F349-B7F2-4F546DC7DE06}" dt="2025-02-26T15:50:36.172" v="370" actId="113"/>
          <ac:spMkLst>
            <pc:docMk/>
            <pc:sldMk cId="287289514" sldId="270"/>
            <ac:spMk id="2" creationId="{ED5FDFD3-9459-470B-B8A4-8F63E1DE5A57}"/>
          </ac:spMkLst>
        </pc:spChg>
        <pc:spChg chg="mod">
          <ac:chgData name="Sanchay Tiwari" userId="7622fbc3b72aa1b5" providerId="LiveId" clId="{77DC63F5-B0D0-F349-B7F2-4F546DC7DE06}" dt="2025-02-26T16:30:39.849" v="544" actId="207"/>
          <ac:spMkLst>
            <pc:docMk/>
            <pc:sldMk cId="287289514" sldId="270"/>
            <ac:spMk id="3" creationId="{887F5343-CF99-9036-0331-D5A9F2FE323F}"/>
          </ac:spMkLst>
        </pc:spChg>
        <pc:spChg chg="add">
          <ac:chgData name="Sanchay Tiwari" userId="7622fbc3b72aa1b5" providerId="LiveId" clId="{77DC63F5-B0D0-F349-B7F2-4F546DC7DE06}" dt="2025-02-26T15:49:37.377" v="354" actId="26606"/>
          <ac:spMkLst>
            <pc:docMk/>
            <pc:sldMk cId="287289514" sldId="270"/>
            <ac:spMk id="8" creationId="{1B15ED52-F352-441B-82BF-E0EA34836D08}"/>
          </ac:spMkLst>
        </pc:spChg>
        <pc:spChg chg="add">
          <ac:chgData name="Sanchay Tiwari" userId="7622fbc3b72aa1b5" providerId="LiveId" clId="{77DC63F5-B0D0-F349-B7F2-4F546DC7DE06}" dt="2025-02-26T15:49:37.377" v="354" actId="26606"/>
          <ac:spMkLst>
            <pc:docMk/>
            <pc:sldMk cId="287289514" sldId="270"/>
            <ac:spMk id="10" creationId="{3B2E3793-BFE6-45A2-9B7B-E18844431C99}"/>
          </ac:spMkLst>
        </pc:spChg>
        <pc:spChg chg="add">
          <ac:chgData name="Sanchay Tiwari" userId="7622fbc3b72aa1b5" providerId="LiveId" clId="{77DC63F5-B0D0-F349-B7F2-4F546DC7DE06}" dt="2025-02-26T15:49:37.377" v="354" actId="26606"/>
          <ac:spMkLst>
            <pc:docMk/>
            <pc:sldMk cId="287289514" sldId="270"/>
            <ac:spMk id="12" creationId="{BC4C4868-CB8F-4AF9-9CDB-8108F2C19B67}"/>
          </ac:spMkLst>
        </pc:spChg>
        <pc:spChg chg="add">
          <ac:chgData name="Sanchay Tiwari" userId="7622fbc3b72aa1b5" providerId="LiveId" clId="{77DC63F5-B0D0-F349-B7F2-4F546DC7DE06}" dt="2025-02-26T15:49:37.377" v="354" actId="26606"/>
          <ac:spMkLst>
            <pc:docMk/>
            <pc:sldMk cId="287289514" sldId="270"/>
            <ac:spMk id="14" creationId="{375E0459-6403-40CD-989D-56A4407CA12E}"/>
          </ac:spMkLst>
        </pc:spChg>
        <pc:spChg chg="add">
          <ac:chgData name="Sanchay Tiwari" userId="7622fbc3b72aa1b5" providerId="LiveId" clId="{77DC63F5-B0D0-F349-B7F2-4F546DC7DE06}" dt="2025-02-26T15:49:37.377" v="354" actId="26606"/>
          <ac:spMkLst>
            <pc:docMk/>
            <pc:sldMk cId="287289514" sldId="270"/>
            <ac:spMk id="16" creationId="{53E5B1A8-3AC9-4BD1-9BBC-78CA94F2D1BA}"/>
          </ac:spMkLst>
        </pc:spChg>
      </pc:sldChg>
      <pc:sldChg chg="addSp modSp new mod ord setBg">
        <pc:chgData name="Sanchay Tiwari" userId="7622fbc3b72aa1b5" providerId="LiveId" clId="{77DC63F5-B0D0-F349-B7F2-4F546DC7DE06}" dt="2025-02-26T16:28:38.042" v="539" actId="20578"/>
        <pc:sldMkLst>
          <pc:docMk/>
          <pc:sldMk cId="1961437323" sldId="271"/>
        </pc:sldMkLst>
        <pc:spChg chg="mod">
          <ac:chgData name="Sanchay Tiwari" userId="7622fbc3b72aa1b5" providerId="LiveId" clId="{77DC63F5-B0D0-F349-B7F2-4F546DC7DE06}" dt="2025-02-26T16:08:42.221" v="456" actId="403"/>
          <ac:spMkLst>
            <pc:docMk/>
            <pc:sldMk cId="1961437323" sldId="271"/>
            <ac:spMk id="2" creationId="{38147AD2-B395-FA8E-EB17-0EAB293A4BA0}"/>
          </ac:spMkLst>
        </pc:spChg>
        <pc:spChg chg="mod">
          <ac:chgData name="Sanchay Tiwari" userId="7622fbc3b72aa1b5" providerId="LiveId" clId="{77DC63F5-B0D0-F349-B7F2-4F546DC7DE06}" dt="2025-02-26T16:13:56.170" v="474" actId="13926"/>
          <ac:spMkLst>
            <pc:docMk/>
            <pc:sldMk cId="1961437323" sldId="271"/>
            <ac:spMk id="3" creationId="{D2EC2BEC-E915-B7AE-4277-6D7354A74244}"/>
          </ac:spMkLst>
        </pc:spChg>
        <pc:spChg chg="add">
          <ac:chgData name="Sanchay Tiwari" userId="7622fbc3b72aa1b5" providerId="LiveId" clId="{77DC63F5-B0D0-F349-B7F2-4F546DC7DE06}" dt="2025-02-26T16:08:01.084" v="449" actId="26606"/>
          <ac:spMkLst>
            <pc:docMk/>
            <pc:sldMk cId="1961437323" sldId="271"/>
            <ac:spMk id="8" creationId="{1B15ED52-F352-441B-82BF-E0EA34836D08}"/>
          </ac:spMkLst>
        </pc:spChg>
        <pc:spChg chg="add">
          <ac:chgData name="Sanchay Tiwari" userId="7622fbc3b72aa1b5" providerId="LiveId" clId="{77DC63F5-B0D0-F349-B7F2-4F546DC7DE06}" dt="2025-02-26T16:08:01.084" v="449" actId="26606"/>
          <ac:spMkLst>
            <pc:docMk/>
            <pc:sldMk cId="1961437323" sldId="271"/>
            <ac:spMk id="10" creationId="{3B2E3793-BFE6-45A2-9B7B-E18844431C99}"/>
          </ac:spMkLst>
        </pc:spChg>
        <pc:spChg chg="add">
          <ac:chgData name="Sanchay Tiwari" userId="7622fbc3b72aa1b5" providerId="LiveId" clId="{77DC63F5-B0D0-F349-B7F2-4F546DC7DE06}" dt="2025-02-26T16:08:01.084" v="449" actId="26606"/>
          <ac:spMkLst>
            <pc:docMk/>
            <pc:sldMk cId="1961437323" sldId="271"/>
            <ac:spMk id="12" creationId="{BC4C4868-CB8F-4AF9-9CDB-8108F2C19B67}"/>
          </ac:spMkLst>
        </pc:spChg>
        <pc:spChg chg="add">
          <ac:chgData name="Sanchay Tiwari" userId="7622fbc3b72aa1b5" providerId="LiveId" clId="{77DC63F5-B0D0-F349-B7F2-4F546DC7DE06}" dt="2025-02-26T16:08:01.084" v="449" actId="26606"/>
          <ac:spMkLst>
            <pc:docMk/>
            <pc:sldMk cId="1961437323" sldId="271"/>
            <ac:spMk id="14" creationId="{375E0459-6403-40CD-989D-56A4407CA12E}"/>
          </ac:spMkLst>
        </pc:spChg>
        <pc:spChg chg="add">
          <ac:chgData name="Sanchay Tiwari" userId="7622fbc3b72aa1b5" providerId="LiveId" clId="{77DC63F5-B0D0-F349-B7F2-4F546DC7DE06}" dt="2025-02-26T16:08:01.084" v="449" actId="26606"/>
          <ac:spMkLst>
            <pc:docMk/>
            <pc:sldMk cId="1961437323" sldId="271"/>
            <ac:spMk id="16" creationId="{53E5B1A8-3AC9-4BD1-9BBC-78CA94F2D1BA}"/>
          </ac:spMkLst>
        </pc:spChg>
      </pc:sldChg>
    </pc:docChg>
  </pc:docChgLst>
</pc:chgInfo>
</file>

<file path=ppt/diagrams/_rels/data5.xml.rels><?xml version="1.0" encoding="UTF-8" standalone="yes"?>
<Relationships xmlns="http://schemas.openxmlformats.org/package/2006/relationships"><Relationship Id="rId1" Type="http://schemas.openxmlformats.org/officeDocument/2006/relationships/hyperlink" Target="https://image.slideserve.com/16490/funny-boy5-l.jpg"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image.slideserve.com/16490/funny-boy5-l.jpg"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F1E28E-5722-4633-8C79-2285796D283A}" type="doc">
      <dgm:prSet loTypeId="urn:microsoft.com/office/officeart/2005/8/layout/bProcess2" loCatId="process" qsTypeId="urn:microsoft.com/office/officeart/2005/8/quickstyle/simple1" qsCatId="simple" csTypeId="urn:microsoft.com/office/officeart/2005/8/colors/colorful2" csCatId="colorful" phldr="1"/>
      <dgm:spPr/>
      <dgm:t>
        <a:bodyPr/>
        <a:lstStyle/>
        <a:p>
          <a:endParaRPr lang="en-US"/>
        </a:p>
      </dgm:t>
    </dgm:pt>
    <dgm:pt modelId="{5FA8AC3D-976C-4329-B4D8-F5604786FAD1}">
      <dgm:prSet custT="1"/>
      <dgm:spPr>
        <a:solidFill>
          <a:schemeClr val="accent2">
            <a:lumMod val="40000"/>
            <a:lumOff val="60000"/>
          </a:schemeClr>
        </a:solidFill>
      </dgm:spPr>
      <dgm:t>
        <a:bodyPr/>
        <a:lstStyle/>
        <a:p>
          <a:pPr algn="just"/>
          <a:r>
            <a:rPr lang="en-IN" sz="2400" b="1" dirty="0">
              <a:solidFill>
                <a:srgbClr val="002060"/>
              </a:solidFill>
              <a:latin typeface="Times New Roman" panose="02020603050405020304" pitchFamily="18" charset="0"/>
              <a:cs typeface="Times New Roman" panose="02020603050405020304" pitchFamily="18" charset="0"/>
            </a:rPr>
            <a:t>Funny Boy – set against the increasing violence between a between Sinhalese and Tamil in Sri Lank, culminating in the civil war which lasted for almost a decade(1983-1991). </a:t>
          </a:r>
          <a:endParaRPr lang="en-US" sz="2400" b="1" dirty="0">
            <a:solidFill>
              <a:srgbClr val="002060"/>
            </a:solidFill>
            <a:latin typeface="Times New Roman" panose="02020603050405020304" pitchFamily="18" charset="0"/>
            <a:cs typeface="Times New Roman" panose="02020603050405020304" pitchFamily="18" charset="0"/>
          </a:endParaRPr>
        </a:p>
      </dgm:t>
    </dgm:pt>
    <dgm:pt modelId="{E292AF47-1406-49BE-B435-21E423028920}" type="parTrans" cxnId="{874E4E0B-AAC8-4253-999A-5F52BF9F5CA6}">
      <dgm:prSet/>
      <dgm:spPr/>
      <dgm:t>
        <a:bodyPr/>
        <a:lstStyle/>
        <a:p>
          <a:endParaRPr lang="en-US"/>
        </a:p>
      </dgm:t>
    </dgm:pt>
    <dgm:pt modelId="{4A71E004-FB1B-49C6-B608-EDC710C00152}" type="sibTrans" cxnId="{874E4E0B-AAC8-4253-999A-5F52BF9F5CA6}">
      <dgm:prSet/>
      <dgm:spPr/>
      <dgm:t>
        <a:bodyPr/>
        <a:lstStyle/>
        <a:p>
          <a:endParaRPr lang="en-US"/>
        </a:p>
      </dgm:t>
    </dgm:pt>
    <dgm:pt modelId="{179BF9BE-27D1-4649-8CBF-574BDD5E213F}">
      <dgm:prSet custT="1"/>
      <dgm:spPr>
        <a:solidFill>
          <a:srgbClr val="002060"/>
        </a:solidFill>
      </dgm:spPr>
      <dgm:t>
        <a:bodyPr/>
        <a:lstStyle/>
        <a:p>
          <a:r>
            <a:rPr lang="en-IN" sz="2500" dirty="0"/>
            <a:t>• </a:t>
          </a:r>
          <a:r>
            <a:rPr lang="en-IN" sz="2800" b="1" dirty="0">
              <a:solidFill>
                <a:schemeClr val="bg2"/>
              </a:solidFill>
              <a:latin typeface="Times New Roman" panose="02020603050405020304" pitchFamily="18" charset="0"/>
              <a:cs typeface="Times New Roman" panose="02020603050405020304" pitchFamily="18" charset="0"/>
            </a:rPr>
            <a:t>Black July, 1983: between 400-3000 Tamils were killed, tens of thousands of houses were destroyed, and a wave of Sri Lankan Tamils left for other countries. (source) </a:t>
          </a:r>
          <a:endParaRPr lang="en-US" sz="2500" b="1" dirty="0">
            <a:solidFill>
              <a:schemeClr val="bg2"/>
            </a:solidFill>
            <a:latin typeface="Times New Roman" panose="02020603050405020304" pitchFamily="18" charset="0"/>
            <a:cs typeface="Times New Roman" panose="02020603050405020304" pitchFamily="18" charset="0"/>
          </a:endParaRPr>
        </a:p>
      </dgm:t>
    </dgm:pt>
    <dgm:pt modelId="{77CC40A6-4706-4589-AA4C-D82CA20F5192}" type="parTrans" cxnId="{5427886F-74DD-46A5-9E16-25CF276AE8CD}">
      <dgm:prSet/>
      <dgm:spPr/>
      <dgm:t>
        <a:bodyPr/>
        <a:lstStyle/>
        <a:p>
          <a:endParaRPr lang="en-US"/>
        </a:p>
      </dgm:t>
    </dgm:pt>
    <dgm:pt modelId="{51600BA6-33CF-4BE9-BD42-79DA8680A70A}" type="sibTrans" cxnId="{5427886F-74DD-46A5-9E16-25CF276AE8CD}">
      <dgm:prSet/>
      <dgm:spPr/>
      <dgm:t>
        <a:bodyPr/>
        <a:lstStyle/>
        <a:p>
          <a:endParaRPr lang="en-US"/>
        </a:p>
      </dgm:t>
    </dgm:pt>
    <dgm:pt modelId="{FBF285BC-708D-3042-8B34-1A3AF1A78F0F}" type="pres">
      <dgm:prSet presAssocID="{1CF1E28E-5722-4633-8C79-2285796D283A}" presName="diagram" presStyleCnt="0">
        <dgm:presLayoutVars>
          <dgm:dir/>
          <dgm:resizeHandles/>
        </dgm:presLayoutVars>
      </dgm:prSet>
      <dgm:spPr/>
    </dgm:pt>
    <dgm:pt modelId="{8FDB5B75-3EDB-D844-9F41-EAF7D3F1CEE5}" type="pres">
      <dgm:prSet presAssocID="{5FA8AC3D-976C-4329-B4D8-F5604786FAD1}" presName="firstNode" presStyleLbl="node1" presStyleIdx="0" presStyleCnt="2" custScaleX="121067" custScaleY="157577">
        <dgm:presLayoutVars>
          <dgm:bulletEnabled val="1"/>
        </dgm:presLayoutVars>
      </dgm:prSet>
      <dgm:spPr/>
    </dgm:pt>
    <dgm:pt modelId="{58501EFB-38B5-5A4C-A7C1-FFDA73E147B9}" type="pres">
      <dgm:prSet presAssocID="{4A71E004-FB1B-49C6-B608-EDC710C00152}" presName="sibTrans" presStyleLbl="sibTrans2D1" presStyleIdx="0" presStyleCnt="1"/>
      <dgm:spPr/>
    </dgm:pt>
    <dgm:pt modelId="{6DDEBAC4-A775-0941-8A6B-7D5D69EC40CB}" type="pres">
      <dgm:prSet presAssocID="{179BF9BE-27D1-4649-8CBF-574BDD5E213F}" presName="lastNode" presStyleLbl="node1" presStyleIdx="1" presStyleCnt="2" custScaleX="118340" custScaleY="138135">
        <dgm:presLayoutVars>
          <dgm:bulletEnabled val="1"/>
        </dgm:presLayoutVars>
      </dgm:prSet>
      <dgm:spPr/>
    </dgm:pt>
  </dgm:ptLst>
  <dgm:cxnLst>
    <dgm:cxn modelId="{874E4E0B-AAC8-4253-999A-5F52BF9F5CA6}" srcId="{1CF1E28E-5722-4633-8C79-2285796D283A}" destId="{5FA8AC3D-976C-4329-B4D8-F5604786FAD1}" srcOrd="0" destOrd="0" parTransId="{E292AF47-1406-49BE-B435-21E423028920}" sibTransId="{4A71E004-FB1B-49C6-B608-EDC710C00152}"/>
    <dgm:cxn modelId="{862CB524-F66B-BE47-ADAF-AD5BEC5F5358}" type="presOf" srcId="{4A71E004-FB1B-49C6-B608-EDC710C00152}" destId="{58501EFB-38B5-5A4C-A7C1-FFDA73E147B9}" srcOrd="0" destOrd="0" presId="urn:microsoft.com/office/officeart/2005/8/layout/bProcess2"/>
    <dgm:cxn modelId="{29392A2B-64E7-6040-8E8E-11EC4118C869}" type="presOf" srcId="{5FA8AC3D-976C-4329-B4D8-F5604786FAD1}" destId="{8FDB5B75-3EDB-D844-9F41-EAF7D3F1CEE5}" srcOrd="0" destOrd="0" presId="urn:microsoft.com/office/officeart/2005/8/layout/bProcess2"/>
    <dgm:cxn modelId="{5427886F-74DD-46A5-9E16-25CF276AE8CD}" srcId="{1CF1E28E-5722-4633-8C79-2285796D283A}" destId="{179BF9BE-27D1-4649-8CBF-574BDD5E213F}" srcOrd="1" destOrd="0" parTransId="{77CC40A6-4706-4589-AA4C-D82CA20F5192}" sibTransId="{51600BA6-33CF-4BE9-BD42-79DA8680A70A}"/>
    <dgm:cxn modelId="{8F60D1AC-D2DC-054D-892F-25A6E32234A1}" type="presOf" srcId="{1CF1E28E-5722-4633-8C79-2285796D283A}" destId="{FBF285BC-708D-3042-8B34-1A3AF1A78F0F}" srcOrd="0" destOrd="0" presId="urn:microsoft.com/office/officeart/2005/8/layout/bProcess2"/>
    <dgm:cxn modelId="{027CB4BF-3F84-6A41-A67F-FB95887A5DBC}" type="presOf" srcId="{179BF9BE-27D1-4649-8CBF-574BDD5E213F}" destId="{6DDEBAC4-A775-0941-8A6B-7D5D69EC40CB}" srcOrd="0" destOrd="0" presId="urn:microsoft.com/office/officeart/2005/8/layout/bProcess2"/>
    <dgm:cxn modelId="{AFD915C2-CC67-A949-9AE0-48E6E34CAB3F}" type="presParOf" srcId="{FBF285BC-708D-3042-8B34-1A3AF1A78F0F}" destId="{8FDB5B75-3EDB-D844-9F41-EAF7D3F1CEE5}" srcOrd="0" destOrd="0" presId="urn:microsoft.com/office/officeart/2005/8/layout/bProcess2"/>
    <dgm:cxn modelId="{2087D8E8-DF97-0F42-8A75-0EB8C2188CA4}" type="presParOf" srcId="{FBF285BC-708D-3042-8B34-1A3AF1A78F0F}" destId="{58501EFB-38B5-5A4C-A7C1-FFDA73E147B9}" srcOrd="1" destOrd="0" presId="urn:microsoft.com/office/officeart/2005/8/layout/bProcess2"/>
    <dgm:cxn modelId="{99CE440F-A82F-194C-9073-D8018A3246F7}" type="presParOf" srcId="{FBF285BC-708D-3042-8B34-1A3AF1A78F0F}" destId="{6DDEBAC4-A775-0941-8A6B-7D5D69EC40CB}" srcOrd="2"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F7AE2E-88C9-4BFA-9545-E81335B230A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95D50FF9-89B6-4D2D-B9B6-717AC5022ECE}">
      <dgm:prSet/>
      <dgm:spPr>
        <a:solidFill>
          <a:srgbClr val="FFFF00"/>
        </a:solidFill>
      </dgm:spPr>
      <dgm:t>
        <a:bodyPr/>
        <a:lstStyle/>
        <a:p>
          <a:pPr algn="just"/>
          <a:r>
            <a:rPr lang="en-IN" dirty="0">
              <a:solidFill>
                <a:schemeClr val="bg1"/>
              </a:solidFill>
              <a:latin typeface="Times New Roman" panose="02020603050405020304" pitchFamily="18" charset="0"/>
              <a:cs typeface="Times New Roman" panose="02020603050405020304" pitchFamily="18" charset="0"/>
            </a:rPr>
            <a:t>The author Shyam </a:t>
          </a:r>
          <a:r>
            <a:rPr lang="en-IN" dirty="0" err="1">
              <a:solidFill>
                <a:schemeClr val="bg1"/>
              </a:solidFill>
              <a:latin typeface="Times New Roman" panose="02020603050405020304" pitchFamily="18" charset="0"/>
              <a:cs typeface="Times New Roman" panose="02020603050405020304" pitchFamily="18" charset="0"/>
            </a:rPr>
            <a:t>Selvadurai</a:t>
          </a:r>
          <a:r>
            <a:rPr lang="en-IN" dirty="0">
              <a:solidFill>
                <a:schemeClr val="bg1"/>
              </a:solidFill>
              <a:latin typeface="Times New Roman" panose="02020603050405020304" pitchFamily="18" charset="0"/>
              <a:cs typeface="Times New Roman" panose="02020603050405020304" pitchFamily="18" charset="0"/>
            </a:rPr>
            <a:t> and his family are forced into exile after the 1983 racial riot against the Tamil in Colombo</a:t>
          </a:r>
          <a:r>
            <a:rPr lang="en-I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dgm:t>
    </dgm:pt>
    <dgm:pt modelId="{E4A166AC-F20F-43C3-9824-96DC6943A982}" type="parTrans" cxnId="{E2A3ABB8-72F8-4861-A2F1-FAE3790DFB6B}">
      <dgm:prSet/>
      <dgm:spPr/>
      <dgm:t>
        <a:bodyPr/>
        <a:lstStyle/>
        <a:p>
          <a:endParaRPr lang="en-US"/>
        </a:p>
      </dgm:t>
    </dgm:pt>
    <dgm:pt modelId="{1759952D-0674-4144-AD06-04A228C158B8}" type="sibTrans" cxnId="{E2A3ABB8-72F8-4861-A2F1-FAE3790DFB6B}">
      <dgm:prSet/>
      <dgm:spPr/>
      <dgm:t>
        <a:bodyPr/>
        <a:lstStyle/>
        <a:p>
          <a:endParaRPr lang="en-US"/>
        </a:p>
      </dgm:t>
    </dgm:pt>
    <dgm:pt modelId="{83A1BDB2-D90E-4CE8-B04A-6CD7DB63F4CD}">
      <dgm:prSet/>
      <dgm:spPr>
        <a:solidFill>
          <a:srgbClr val="7030A0"/>
        </a:solidFill>
      </dgm:spPr>
      <dgm:t>
        <a:bodyPr/>
        <a:lstStyle/>
        <a:p>
          <a:pPr algn="just"/>
          <a:r>
            <a:rPr lang="en-IN" dirty="0"/>
            <a:t>• </a:t>
          </a:r>
          <a:r>
            <a:rPr lang="en-IN" dirty="0">
              <a:latin typeface="Times New Roman" panose="02020603050405020304" pitchFamily="18" charset="0"/>
              <a:cs typeface="Times New Roman" panose="02020603050405020304" pitchFamily="18" charset="0"/>
            </a:rPr>
            <a:t>The protagonist, "</a:t>
          </a:r>
          <a:r>
            <a:rPr lang="en-IN" dirty="0" err="1">
              <a:latin typeface="Times New Roman" panose="02020603050405020304" pitchFamily="18" charset="0"/>
              <a:cs typeface="Times New Roman" panose="02020603050405020304" pitchFamily="18" charset="0"/>
            </a:rPr>
            <a:t>Arjie</a:t>
          </a:r>
          <a:r>
            <a:rPr lang="en-IN" dirty="0">
              <a:latin typeface="Times New Roman" panose="02020603050405020304" pitchFamily="18" charset="0"/>
              <a:cs typeface="Times New Roman" panose="02020603050405020304" pitchFamily="18" charset="0"/>
            </a:rPr>
            <a:t>" </a:t>
          </a:r>
          <a:r>
            <a:rPr lang="en-IN" dirty="0" err="1">
              <a:latin typeface="Times New Roman" panose="02020603050405020304" pitchFamily="18" charset="0"/>
              <a:cs typeface="Times New Roman" panose="02020603050405020304" pitchFamily="18" charset="0"/>
            </a:rPr>
            <a:t>Chelvaratnam</a:t>
          </a:r>
          <a:r>
            <a:rPr lang="en-IN" dirty="0">
              <a:latin typeface="Times New Roman" panose="02020603050405020304" pitchFamily="18" charset="0"/>
              <a:cs typeface="Times New Roman" panose="02020603050405020304" pitchFamily="18" charset="0"/>
            </a:rPr>
            <a:t>, is the second-son of a privileged middle-class Tamil family in Colombo.</a:t>
          </a:r>
          <a:endParaRPr lang="en-US" dirty="0">
            <a:latin typeface="Times New Roman" panose="02020603050405020304" pitchFamily="18" charset="0"/>
            <a:cs typeface="Times New Roman" panose="02020603050405020304" pitchFamily="18" charset="0"/>
          </a:endParaRPr>
        </a:p>
      </dgm:t>
    </dgm:pt>
    <dgm:pt modelId="{B82472A8-BB2C-4B27-9168-357DED8F3A42}" type="parTrans" cxnId="{CB8F28B9-6E14-4764-9679-69001CC839C3}">
      <dgm:prSet/>
      <dgm:spPr/>
      <dgm:t>
        <a:bodyPr/>
        <a:lstStyle/>
        <a:p>
          <a:endParaRPr lang="en-US"/>
        </a:p>
      </dgm:t>
    </dgm:pt>
    <dgm:pt modelId="{E5EEC993-6616-4070-8DC2-76ED37F73572}" type="sibTrans" cxnId="{CB8F28B9-6E14-4764-9679-69001CC839C3}">
      <dgm:prSet/>
      <dgm:spPr/>
      <dgm:t>
        <a:bodyPr/>
        <a:lstStyle/>
        <a:p>
          <a:endParaRPr lang="en-US"/>
        </a:p>
      </dgm:t>
    </dgm:pt>
    <dgm:pt modelId="{DC758694-D081-7644-819E-9C71EDF93A5C}" type="pres">
      <dgm:prSet presAssocID="{F5F7AE2E-88C9-4BFA-9545-E81335B230A0}" presName="linear" presStyleCnt="0">
        <dgm:presLayoutVars>
          <dgm:animLvl val="lvl"/>
          <dgm:resizeHandles val="exact"/>
        </dgm:presLayoutVars>
      </dgm:prSet>
      <dgm:spPr/>
    </dgm:pt>
    <dgm:pt modelId="{D3553EAD-4C29-4447-947B-AB74009554B4}" type="pres">
      <dgm:prSet presAssocID="{95D50FF9-89B6-4D2D-B9B6-717AC5022ECE}" presName="parentText" presStyleLbl="node1" presStyleIdx="0" presStyleCnt="2">
        <dgm:presLayoutVars>
          <dgm:chMax val="0"/>
          <dgm:bulletEnabled val="1"/>
        </dgm:presLayoutVars>
      </dgm:prSet>
      <dgm:spPr/>
    </dgm:pt>
    <dgm:pt modelId="{AE6F35CE-9D6E-C940-8321-A7A901619B15}" type="pres">
      <dgm:prSet presAssocID="{1759952D-0674-4144-AD06-04A228C158B8}" presName="spacer" presStyleCnt="0"/>
      <dgm:spPr/>
    </dgm:pt>
    <dgm:pt modelId="{A8ACD3E8-2465-FF49-9AFA-0B678B111709}" type="pres">
      <dgm:prSet presAssocID="{83A1BDB2-D90E-4CE8-B04A-6CD7DB63F4CD}" presName="parentText" presStyleLbl="node1" presStyleIdx="1" presStyleCnt="2">
        <dgm:presLayoutVars>
          <dgm:chMax val="0"/>
          <dgm:bulletEnabled val="1"/>
        </dgm:presLayoutVars>
      </dgm:prSet>
      <dgm:spPr/>
    </dgm:pt>
  </dgm:ptLst>
  <dgm:cxnLst>
    <dgm:cxn modelId="{F35A3B3A-0CC7-0845-8194-30CE90BE230F}" type="presOf" srcId="{F5F7AE2E-88C9-4BFA-9545-E81335B230A0}" destId="{DC758694-D081-7644-819E-9C71EDF93A5C}" srcOrd="0" destOrd="0" presId="urn:microsoft.com/office/officeart/2005/8/layout/vList2"/>
    <dgm:cxn modelId="{E2A3ABB8-72F8-4861-A2F1-FAE3790DFB6B}" srcId="{F5F7AE2E-88C9-4BFA-9545-E81335B230A0}" destId="{95D50FF9-89B6-4D2D-B9B6-717AC5022ECE}" srcOrd="0" destOrd="0" parTransId="{E4A166AC-F20F-43C3-9824-96DC6943A982}" sibTransId="{1759952D-0674-4144-AD06-04A228C158B8}"/>
    <dgm:cxn modelId="{CB8F28B9-6E14-4764-9679-69001CC839C3}" srcId="{F5F7AE2E-88C9-4BFA-9545-E81335B230A0}" destId="{83A1BDB2-D90E-4CE8-B04A-6CD7DB63F4CD}" srcOrd="1" destOrd="0" parTransId="{B82472A8-BB2C-4B27-9168-357DED8F3A42}" sibTransId="{E5EEC993-6616-4070-8DC2-76ED37F73572}"/>
    <dgm:cxn modelId="{731E4AEE-0111-9C46-8F94-FB3A19C99C94}" type="presOf" srcId="{83A1BDB2-D90E-4CE8-B04A-6CD7DB63F4CD}" destId="{A8ACD3E8-2465-FF49-9AFA-0B678B111709}" srcOrd="0" destOrd="0" presId="urn:microsoft.com/office/officeart/2005/8/layout/vList2"/>
    <dgm:cxn modelId="{84E1E2EE-B32C-664C-9D81-7695F91580E2}" type="presOf" srcId="{95D50FF9-89B6-4D2D-B9B6-717AC5022ECE}" destId="{D3553EAD-4C29-4447-947B-AB74009554B4}" srcOrd="0" destOrd="0" presId="urn:microsoft.com/office/officeart/2005/8/layout/vList2"/>
    <dgm:cxn modelId="{48E76AF5-5348-A74E-8C34-23BEE0439E8C}" type="presParOf" srcId="{DC758694-D081-7644-819E-9C71EDF93A5C}" destId="{D3553EAD-4C29-4447-947B-AB74009554B4}" srcOrd="0" destOrd="0" presId="urn:microsoft.com/office/officeart/2005/8/layout/vList2"/>
    <dgm:cxn modelId="{9967718C-7276-134E-AC00-B72B7A22D5C2}" type="presParOf" srcId="{DC758694-D081-7644-819E-9C71EDF93A5C}" destId="{AE6F35CE-9D6E-C940-8321-A7A901619B15}" srcOrd="1" destOrd="0" presId="urn:microsoft.com/office/officeart/2005/8/layout/vList2"/>
    <dgm:cxn modelId="{A77C352D-6884-3A40-ADAF-65B239D9664C}" type="presParOf" srcId="{DC758694-D081-7644-819E-9C71EDF93A5C}" destId="{A8ACD3E8-2465-FF49-9AFA-0B678B11170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366FCB-0575-4213-8991-DA0674A127FB}"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DF06D943-A40F-4C11-8428-CF831FABF6BF}">
      <dgm:prSet custT="1"/>
      <dgm:spPr>
        <a:solidFill>
          <a:srgbClr val="7030A0"/>
        </a:solidFill>
      </dgm:spPr>
      <dgm:t>
        <a:bodyPr/>
        <a:lstStyle/>
        <a:p>
          <a:pPr algn="just"/>
          <a:r>
            <a:rPr lang="en-IN" sz="2700" dirty="0">
              <a:latin typeface="Times New Roman" panose="02020603050405020304" pitchFamily="18" charset="0"/>
              <a:cs typeface="Times New Roman" panose="02020603050405020304" pitchFamily="18" charset="0"/>
            </a:rPr>
            <a:t>• </a:t>
          </a:r>
          <a:r>
            <a:rPr lang="en-IN" sz="3200" dirty="0">
              <a:latin typeface="Times New Roman" panose="02020603050405020304" pitchFamily="18" charset="0"/>
              <a:cs typeface="Times New Roman" panose="02020603050405020304" pitchFamily="18" charset="0"/>
            </a:rPr>
            <a:t>Sinhalese</a:t>
          </a:r>
          <a:r>
            <a:rPr lang="en-GB" sz="3200" dirty="0">
              <a:latin typeface="Times New Roman" panose="02020603050405020304" pitchFamily="18" charset="0"/>
              <a:cs typeface="Times New Roman" panose="02020603050405020304" pitchFamily="18" charset="0"/>
            </a:rPr>
            <a:t> </a:t>
          </a:r>
          <a:r>
            <a:rPr lang="en-IN" sz="3200" dirty="0">
              <a:latin typeface="Times New Roman" panose="02020603050405020304" pitchFamily="18" charset="0"/>
              <a:cs typeface="Times New Roman" panose="02020603050405020304" pitchFamily="18" charset="0"/>
            </a:rPr>
            <a:t>migrated from Northern India to Sri Lanka since 5th-6th century BCE, while Tamil  came from Southern India around since 2th BCE. </a:t>
          </a:r>
          <a:endParaRPr lang="en-US" sz="2700" dirty="0">
            <a:latin typeface="Times New Roman" panose="02020603050405020304" pitchFamily="18" charset="0"/>
            <a:cs typeface="Times New Roman" panose="02020603050405020304" pitchFamily="18" charset="0"/>
          </a:endParaRPr>
        </a:p>
      </dgm:t>
    </dgm:pt>
    <dgm:pt modelId="{CADB7C5E-0DB6-4126-A1A7-947F8CC68AFB}" type="parTrans" cxnId="{168FDCD6-AC47-45AD-9FF4-450F3B0298D5}">
      <dgm:prSet/>
      <dgm:spPr/>
      <dgm:t>
        <a:bodyPr/>
        <a:lstStyle/>
        <a:p>
          <a:endParaRPr lang="en-US"/>
        </a:p>
      </dgm:t>
    </dgm:pt>
    <dgm:pt modelId="{58DC442C-0C1E-47A4-8CDB-6C5324DF711C}" type="sibTrans" cxnId="{168FDCD6-AC47-45AD-9FF4-450F3B0298D5}">
      <dgm:prSet/>
      <dgm:spPr/>
      <dgm:t>
        <a:bodyPr/>
        <a:lstStyle/>
        <a:p>
          <a:endParaRPr lang="en-US"/>
        </a:p>
      </dgm:t>
    </dgm:pt>
    <dgm:pt modelId="{43387677-032F-4F89-A3A1-B30BE7849EA8}">
      <dgm:prSet/>
      <dgm:spPr>
        <a:solidFill>
          <a:srgbClr val="FFC000"/>
        </a:solidFill>
      </dgm:spPr>
      <dgm:t>
        <a:bodyPr/>
        <a:lstStyle/>
        <a:p>
          <a:r>
            <a:rPr lang="en-IN" b="1" dirty="0">
              <a:solidFill>
                <a:schemeClr val="bg1"/>
              </a:solidFill>
            </a:rPr>
            <a:t>• </a:t>
          </a:r>
          <a:r>
            <a:rPr lang="en-IN" b="1" dirty="0">
              <a:solidFill>
                <a:schemeClr val="bg1"/>
              </a:solidFill>
              <a:latin typeface="Times New Roman" panose="02020603050405020304" pitchFamily="18" charset="0"/>
              <a:cs typeface="Times New Roman" panose="02020603050405020304" pitchFamily="18" charset="0"/>
            </a:rPr>
            <a:t>Sinhalese -- Buddhism </a:t>
          </a:r>
          <a:endParaRPr lang="en-US" b="1" dirty="0">
            <a:solidFill>
              <a:schemeClr val="bg1"/>
            </a:solidFill>
            <a:latin typeface="Times New Roman" panose="02020603050405020304" pitchFamily="18" charset="0"/>
            <a:cs typeface="Times New Roman" panose="02020603050405020304" pitchFamily="18" charset="0"/>
          </a:endParaRPr>
        </a:p>
      </dgm:t>
    </dgm:pt>
    <dgm:pt modelId="{582DC6AD-8541-43E8-B8E7-605F2DE00846}" type="parTrans" cxnId="{3A3C16F3-3B5D-4845-B61F-FF18D3E58F9B}">
      <dgm:prSet/>
      <dgm:spPr/>
      <dgm:t>
        <a:bodyPr/>
        <a:lstStyle/>
        <a:p>
          <a:endParaRPr lang="en-US"/>
        </a:p>
      </dgm:t>
    </dgm:pt>
    <dgm:pt modelId="{9CAAE26F-877A-425C-AA35-35212F244864}" type="sibTrans" cxnId="{3A3C16F3-3B5D-4845-B61F-FF18D3E58F9B}">
      <dgm:prSet/>
      <dgm:spPr/>
      <dgm:t>
        <a:bodyPr/>
        <a:lstStyle/>
        <a:p>
          <a:endParaRPr lang="en-US"/>
        </a:p>
      </dgm:t>
    </dgm:pt>
    <dgm:pt modelId="{782F115D-DDAA-47DD-8E8A-81F1870B4D9A}">
      <dgm:prSet custT="1"/>
      <dgm:spPr>
        <a:solidFill>
          <a:srgbClr val="002060"/>
        </a:solidFill>
      </dgm:spPr>
      <dgm:t>
        <a:bodyPr/>
        <a:lstStyle/>
        <a:p>
          <a:pPr algn="just"/>
          <a:r>
            <a:rPr lang="en-IN" sz="2700" dirty="0"/>
            <a:t>•</a:t>
          </a:r>
          <a:r>
            <a:rPr lang="en-IN" sz="3200" dirty="0">
              <a:latin typeface="Times New Roman" panose="02020603050405020304" pitchFamily="18" charset="0"/>
              <a:cs typeface="Times New Roman" panose="02020603050405020304" pitchFamily="18" charset="0"/>
            </a:rPr>
            <a:t>Tamil -- Hinduism, more sent to Sri Lanka by the British government in the 19th century and supported by the latter. </a:t>
          </a:r>
          <a:endParaRPr lang="en-US" sz="2700" dirty="0">
            <a:latin typeface="Times New Roman" panose="02020603050405020304" pitchFamily="18" charset="0"/>
            <a:cs typeface="Times New Roman" panose="02020603050405020304" pitchFamily="18" charset="0"/>
          </a:endParaRPr>
        </a:p>
      </dgm:t>
    </dgm:pt>
    <dgm:pt modelId="{CED0086C-86E0-4547-93AB-4A3C961D84D8}" type="parTrans" cxnId="{6898F34C-7A87-4C09-8DE8-C3348E347141}">
      <dgm:prSet/>
      <dgm:spPr/>
      <dgm:t>
        <a:bodyPr/>
        <a:lstStyle/>
        <a:p>
          <a:endParaRPr lang="en-US"/>
        </a:p>
      </dgm:t>
    </dgm:pt>
    <dgm:pt modelId="{E1330CBC-57B0-4AFB-9962-0C1039001C2E}" type="sibTrans" cxnId="{6898F34C-7A87-4C09-8DE8-C3348E347141}">
      <dgm:prSet/>
      <dgm:spPr/>
      <dgm:t>
        <a:bodyPr/>
        <a:lstStyle/>
        <a:p>
          <a:endParaRPr lang="en-US"/>
        </a:p>
      </dgm:t>
    </dgm:pt>
    <dgm:pt modelId="{5866748F-4755-B945-B913-2BE1E9F04174}" type="pres">
      <dgm:prSet presAssocID="{60366FCB-0575-4213-8991-DA0674A127FB}" presName="Name0" presStyleCnt="0">
        <dgm:presLayoutVars>
          <dgm:dir/>
          <dgm:animLvl val="lvl"/>
          <dgm:resizeHandles val="exact"/>
        </dgm:presLayoutVars>
      </dgm:prSet>
      <dgm:spPr/>
    </dgm:pt>
    <dgm:pt modelId="{893080A5-9283-8248-83EB-73BA6B942B1F}" type="pres">
      <dgm:prSet presAssocID="{782F115D-DDAA-47DD-8E8A-81F1870B4D9A}" presName="boxAndChildren" presStyleCnt="0"/>
      <dgm:spPr/>
    </dgm:pt>
    <dgm:pt modelId="{7F32BD96-06B5-CD4E-8451-51ADBB65C2B1}" type="pres">
      <dgm:prSet presAssocID="{782F115D-DDAA-47DD-8E8A-81F1870B4D9A}" presName="parentTextBox" presStyleLbl="node1" presStyleIdx="0" presStyleCnt="3"/>
      <dgm:spPr/>
    </dgm:pt>
    <dgm:pt modelId="{AD4D7946-1404-004A-B971-3D5F7022E319}" type="pres">
      <dgm:prSet presAssocID="{9CAAE26F-877A-425C-AA35-35212F244864}" presName="sp" presStyleCnt="0"/>
      <dgm:spPr/>
    </dgm:pt>
    <dgm:pt modelId="{CC752BA4-CD13-9343-8442-9C5D9CADC112}" type="pres">
      <dgm:prSet presAssocID="{43387677-032F-4F89-A3A1-B30BE7849EA8}" presName="arrowAndChildren" presStyleCnt="0"/>
      <dgm:spPr/>
    </dgm:pt>
    <dgm:pt modelId="{53A80E7C-FB11-A34B-909C-A0D3A35D0F27}" type="pres">
      <dgm:prSet presAssocID="{43387677-032F-4F89-A3A1-B30BE7849EA8}" presName="parentTextArrow" presStyleLbl="node1" presStyleIdx="1" presStyleCnt="3"/>
      <dgm:spPr/>
    </dgm:pt>
    <dgm:pt modelId="{E4D9B14B-0112-C94B-BC06-2B0E10EE1E71}" type="pres">
      <dgm:prSet presAssocID="{58DC442C-0C1E-47A4-8CDB-6C5324DF711C}" presName="sp" presStyleCnt="0"/>
      <dgm:spPr/>
    </dgm:pt>
    <dgm:pt modelId="{2A020E2F-590E-AD45-9C29-59ECC05698A2}" type="pres">
      <dgm:prSet presAssocID="{DF06D943-A40F-4C11-8428-CF831FABF6BF}" presName="arrowAndChildren" presStyleCnt="0"/>
      <dgm:spPr/>
    </dgm:pt>
    <dgm:pt modelId="{33CC5C37-1102-0643-96DD-3C8FA435C4DF}" type="pres">
      <dgm:prSet presAssocID="{DF06D943-A40F-4C11-8428-CF831FABF6BF}" presName="parentTextArrow" presStyleLbl="node1" presStyleIdx="2" presStyleCnt="3"/>
      <dgm:spPr/>
    </dgm:pt>
  </dgm:ptLst>
  <dgm:cxnLst>
    <dgm:cxn modelId="{4628D043-EDD6-9140-A542-8C27C642BC46}" type="presOf" srcId="{DF06D943-A40F-4C11-8428-CF831FABF6BF}" destId="{33CC5C37-1102-0643-96DD-3C8FA435C4DF}" srcOrd="0" destOrd="0" presId="urn:microsoft.com/office/officeart/2005/8/layout/process4"/>
    <dgm:cxn modelId="{F9AEDC47-ABD1-4644-A3CC-1198D0F456AB}" type="presOf" srcId="{60366FCB-0575-4213-8991-DA0674A127FB}" destId="{5866748F-4755-B945-B913-2BE1E9F04174}" srcOrd="0" destOrd="0" presId="urn:microsoft.com/office/officeart/2005/8/layout/process4"/>
    <dgm:cxn modelId="{6898F34C-7A87-4C09-8DE8-C3348E347141}" srcId="{60366FCB-0575-4213-8991-DA0674A127FB}" destId="{782F115D-DDAA-47DD-8E8A-81F1870B4D9A}" srcOrd="2" destOrd="0" parTransId="{CED0086C-86E0-4547-93AB-4A3C961D84D8}" sibTransId="{E1330CBC-57B0-4AFB-9962-0C1039001C2E}"/>
    <dgm:cxn modelId="{76B9D289-22AB-404D-B981-BD7B4173D524}" type="presOf" srcId="{782F115D-DDAA-47DD-8E8A-81F1870B4D9A}" destId="{7F32BD96-06B5-CD4E-8451-51ADBB65C2B1}" srcOrd="0" destOrd="0" presId="urn:microsoft.com/office/officeart/2005/8/layout/process4"/>
    <dgm:cxn modelId="{F1E23890-76DD-714F-9322-478EBC991A0B}" type="presOf" srcId="{43387677-032F-4F89-A3A1-B30BE7849EA8}" destId="{53A80E7C-FB11-A34B-909C-A0D3A35D0F27}" srcOrd="0" destOrd="0" presId="urn:microsoft.com/office/officeart/2005/8/layout/process4"/>
    <dgm:cxn modelId="{168FDCD6-AC47-45AD-9FF4-450F3B0298D5}" srcId="{60366FCB-0575-4213-8991-DA0674A127FB}" destId="{DF06D943-A40F-4C11-8428-CF831FABF6BF}" srcOrd="0" destOrd="0" parTransId="{CADB7C5E-0DB6-4126-A1A7-947F8CC68AFB}" sibTransId="{58DC442C-0C1E-47A4-8CDB-6C5324DF711C}"/>
    <dgm:cxn modelId="{3A3C16F3-3B5D-4845-B61F-FF18D3E58F9B}" srcId="{60366FCB-0575-4213-8991-DA0674A127FB}" destId="{43387677-032F-4F89-A3A1-B30BE7849EA8}" srcOrd="1" destOrd="0" parTransId="{582DC6AD-8541-43E8-B8E7-605F2DE00846}" sibTransId="{9CAAE26F-877A-425C-AA35-35212F244864}"/>
    <dgm:cxn modelId="{F0505AC9-0387-1541-A829-F0B8781AE62E}" type="presParOf" srcId="{5866748F-4755-B945-B913-2BE1E9F04174}" destId="{893080A5-9283-8248-83EB-73BA6B942B1F}" srcOrd="0" destOrd="0" presId="urn:microsoft.com/office/officeart/2005/8/layout/process4"/>
    <dgm:cxn modelId="{3206A5B8-8DCE-2E41-BEF5-70DF0F9C6CC2}" type="presParOf" srcId="{893080A5-9283-8248-83EB-73BA6B942B1F}" destId="{7F32BD96-06B5-CD4E-8451-51ADBB65C2B1}" srcOrd="0" destOrd="0" presId="urn:microsoft.com/office/officeart/2005/8/layout/process4"/>
    <dgm:cxn modelId="{0425C90E-B5BE-3B4C-A2B7-EF684B978576}" type="presParOf" srcId="{5866748F-4755-B945-B913-2BE1E9F04174}" destId="{AD4D7946-1404-004A-B971-3D5F7022E319}" srcOrd="1" destOrd="0" presId="urn:microsoft.com/office/officeart/2005/8/layout/process4"/>
    <dgm:cxn modelId="{B4249AE6-8183-C541-A07B-64702511BBB2}" type="presParOf" srcId="{5866748F-4755-B945-B913-2BE1E9F04174}" destId="{CC752BA4-CD13-9343-8442-9C5D9CADC112}" srcOrd="2" destOrd="0" presId="urn:microsoft.com/office/officeart/2005/8/layout/process4"/>
    <dgm:cxn modelId="{2FDEAD21-11A8-A749-B065-DB03BFDC2CB5}" type="presParOf" srcId="{CC752BA4-CD13-9343-8442-9C5D9CADC112}" destId="{53A80E7C-FB11-A34B-909C-A0D3A35D0F27}" srcOrd="0" destOrd="0" presId="urn:microsoft.com/office/officeart/2005/8/layout/process4"/>
    <dgm:cxn modelId="{1C9A5D3F-D739-0D42-992A-675135C9E26D}" type="presParOf" srcId="{5866748F-4755-B945-B913-2BE1E9F04174}" destId="{E4D9B14B-0112-C94B-BC06-2B0E10EE1E71}" srcOrd="3" destOrd="0" presId="urn:microsoft.com/office/officeart/2005/8/layout/process4"/>
    <dgm:cxn modelId="{933882AD-3103-7A46-BB5B-9F14AB097318}" type="presParOf" srcId="{5866748F-4755-B945-B913-2BE1E9F04174}" destId="{2A020E2F-590E-AD45-9C29-59ECC05698A2}" srcOrd="4" destOrd="0" presId="urn:microsoft.com/office/officeart/2005/8/layout/process4"/>
    <dgm:cxn modelId="{DA1CFB1E-44D3-204E-9D1E-22EEC79E1F32}" type="presParOf" srcId="{2A020E2F-590E-AD45-9C29-59ECC05698A2}" destId="{33CC5C37-1102-0643-96DD-3C8FA435C4D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706470-9E0C-450E-9492-7DE63D7B35B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4628625A-BB63-45CF-B520-CA32C866DFDE}">
      <dgm:prSet/>
      <dgm:spPr/>
      <dgm:t>
        <a:bodyPr/>
        <a:lstStyle/>
        <a:p>
          <a:pPr algn="just">
            <a:lnSpc>
              <a:spcPct val="150000"/>
            </a:lnSpc>
          </a:pPr>
          <a:r>
            <a:rPr lang="en-IN" b="1" dirty="0">
              <a:latin typeface="Times New Roman" panose="02020603050405020304" pitchFamily="18" charset="0"/>
              <a:cs typeface="Times New Roman" panose="02020603050405020304" pitchFamily="18" charset="0"/>
            </a:rPr>
            <a:t>The British policy of divide and rule -- placed minorities (i.e. Tamils) in positions of power in colonies. </a:t>
          </a:r>
          <a:endParaRPr lang="en-US" b="1" dirty="0">
            <a:latin typeface="Times New Roman" panose="02020603050405020304" pitchFamily="18" charset="0"/>
            <a:cs typeface="Times New Roman" panose="02020603050405020304" pitchFamily="18" charset="0"/>
          </a:endParaRPr>
        </a:p>
      </dgm:t>
    </dgm:pt>
    <dgm:pt modelId="{B0FF62B9-080C-47F7-8AA8-149B981FF044}" type="parTrans" cxnId="{F55ADF04-7016-4905-9F87-ED1B27205A16}">
      <dgm:prSet/>
      <dgm:spPr/>
      <dgm:t>
        <a:bodyPr/>
        <a:lstStyle/>
        <a:p>
          <a:endParaRPr lang="en-US"/>
        </a:p>
      </dgm:t>
    </dgm:pt>
    <dgm:pt modelId="{82BE4F0C-62FF-4519-AD73-E8D4FED35C04}" type="sibTrans" cxnId="{F55ADF04-7016-4905-9F87-ED1B27205A16}">
      <dgm:prSet/>
      <dgm:spPr/>
      <dgm:t>
        <a:bodyPr/>
        <a:lstStyle/>
        <a:p>
          <a:endParaRPr lang="en-US"/>
        </a:p>
      </dgm:t>
    </dgm:pt>
    <dgm:pt modelId="{3FFB99B1-83CA-4201-88D2-B29FCA2917AE}">
      <dgm:prSet/>
      <dgm:spPr/>
      <dgm:t>
        <a:bodyPr/>
        <a:lstStyle/>
        <a:p>
          <a:pPr algn="just"/>
          <a:r>
            <a:rPr lang="en-IN" dirty="0"/>
            <a:t>• </a:t>
          </a:r>
          <a:r>
            <a:rPr lang="en-IN" b="1" dirty="0">
              <a:latin typeface="Times New Roman" panose="02020603050405020304" pitchFamily="18" charset="0"/>
              <a:cs typeface="Times New Roman" panose="02020603050405020304" pitchFamily="18" charset="0"/>
            </a:rPr>
            <a:t>Since its independence as Ceylon, the Sinhalese (80% majority) put forth </a:t>
          </a:r>
          <a:r>
            <a:rPr lang="en-IN" b="1" dirty="0">
              <a:highlight>
                <a:srgbClr val="00FF00"/>
              </a:highlight>
              <a:latin typeface="Times New Roman" panose="02020603050405020304" pitchFamily="18" charset="0"/>
              <a:cs typeface="Times New Roman" panose="02020603050405020304" pitchFamily="18" charset="0"/>
            </a:rPr>
            <a:t>“Sinhala Only Law”</a:t>
          </a:r>
          <a:r>
            <a:rPr lang="en-IN" b="1" dirty="0">
              <a:latin typeface="Times New Roman" panose="02020603050405020304" pitchFamily="18" charset="0"/>
              <a:cs typeface="Times New Roman" panose="02020603050405020304" pitchFamily="18" charset="0"/>
            </a:rPr>
            <a:t> in support of their political power, which causes discontent among the Tamil people (20%).</a:t>
          </a:r>
          <a:endParaRPr lang="en-US" b="1" dirty="0">
            <a:latin typeface="Times New Roman" panose="02020603050405020304" pitchFamily="18" charset="0"/>
            <a:cs typeface="Times New Roman" panose="02020603050405020304" pitchFamily="18" charset="0"/>
          </a:endParaRPr>
        </a:p>
      </dgm:t>
    </dgm:pt>
    <dgm:pt modelId="{8F1B4D56-F9E3-49BD-9894-0CAE06FB7757}" type="parTrans" cxnId="{51177395-1BF4-4F0E-8B5B-F49BEC0D9A8E}">
      <dgm:prSet/>
      <dgm:spPr/>
      <dgm:t>
        <a:bodyPr/>
        <a:lstStyle/>
        <a:p>
          <a:endParaRPr lang="en-US"/>
        </a:p>
      </dgm:t>
    </dgm:pt>
    <dgm:pt modelId="{B00BEDF4-BD38-4E05-8321-5F3FA50C69E6}" type="sibTrans" cxnId="{51177395-1BF4-4F0E-8B5B-F49BEC0D9A8E}">
      <dgm:prSet/>
      <dgm:spPr/>
      <dgm:t>
        <a:bodyPr/>
        <a:lstStyle/>
        <a:p>
          <a:endParaRPr lang="en-US"/>
        </a:p>
      </dgm:t>
    </dgm:pt>
    <dgm:pt modelId="{AC81738F-E6EF-CB4A-82CD-DB839149ABE0}" type="pres">
      <dgm:prSet presAssocID="{AC706470-9E0C-450E-9492-7DE63D7B35B8}" presName="hierChild1" presStyleCnt="0">
        <dgm:presLayoutVars>
          <dgm:chPref val="1"/>
          <dgm:dir/>
          <dgm:animOne val="branch"/>
          <dgm:animLvl val="lvl"/>
          <dgm:resizeHandles/>
        </dgm:presLayoutVars>
      </dgm:prSet>
      <dgm:spPr/>
    </dgm:pt>
    <dgm:pt modelId="{64BD2DCC-D7D0-DA4E-932D-0C605CC3FDAC}" type="pres">
      <dgm:prSet presAssocID="{4628625A-BB63-45CF-B520-CA32C866DFDE}" presName="hierRoot1" presStyleCnt="0"/>
      <dgm:spPr/>
    </dgm:pt>
    <dgm:pt modelId="{B0AF2910-7BDD-114B-A7C4-A868D7382F80}" type="pres">
      <dgm:prSet presAssocID="{4628625A-BB63-45CF-B520-CA32C866DFDE}" presName="composite" presStyleCnt="0"/>
      <dgm:spPr/>
    </dgm:pt>
    <dgm:pt modelId="{A4C9BDF4-B943-BC49-A9BF-085CA8525DC7}" type="pres">
      <dgm:prSet presAssocID="{4628625A-BB63-45CF-B520-CA32C866DFDE}" presName="background" presStyleLbl="node0" presStyleIdx="0" presStyleCnt="2"/>
      <dgm:spPr/>
    </dgm:pt>
    <dgm:pt modelId="{096153EC-AD96-EE4B-9D74-B7F62854ABBF}" type="pres">
      <dgm:prSet presAssocID="{4628625A-BB63-45CF-B520-CA32C866DFDE}" presName="text" presStyleLbl="fgAcc0" presStyleIdx="0" presStyleCnt="2" custScaleX="127333" custScaleY="166746">
        <dgm:presLayoutVars>
          <dgm:chPref val="3"/>
        </dgm:presLayoutVars>
      </dgm:prSet>
      <dgm:spPr/>
    </dgm:pt>
    <dgm:pt modelId="{71824E3C-C33D-2748-88C9-5DF016DF9AE1}" type="pres">
      <dgm:prSet presAssocID="{4628625A-BB63-45CF-B520-CA32C866DFDE}" presName="hierChild2" presStyleCnt="0"/>
      <dgm:spPr/>
    </dgm:pt>
    <dgm:pt modelId="{57815F05-2B97-9041-927D-EDFE4D9B7A42}" type="pres">
      <dgm:prSet presAssocID="{3FFB99B1-83CA-4201-88D2-B29FCA2917AE}" presName="hierRoot1" presStyleCnt="0"/>
      <dgm:spPr/>
    </dgm:pt>
    <dgm:pt modelId="{05B582A1-8BB7-9B48-9E72-6CC71C40E3B4}" type="pres">
      <dgm:prSet presAssocID="{3FFB99B1-83CA-4201-88D2-B29FCA2917AE}" presName="composite" presStyleCnt="0"/>
      <dgm:spPr/>
    </dgm:pt>
    <dgm:pt modelId="{B5B16E09-8462-3D41-8DCE-41EED14246E6}" type="pres">
      <dgm:prSet presAssocID="{3FFB99B1-83CA-4201-88D2-B29FCA2917AE}" presName="background" presStyleLbl="node0" presStyleIdx="1" presStyleCnt="2"/>
      <dgm:spPr/>
    </dgm:pt>
    <dgm:pt modelId="{FE4BEA77-1EA4-0F41-B4C9-5396EB9068E5}" type="pres">
      <dgm:prSet presAssocID="{3FFB99B1-83CA-4201-88D2-B29FCA2917AE}" presName="text" presStyleLbl="fgAcc0" presStyleIdx="1" presStyleCnt="2" custScaleX="117688" custScaleY="183422">
        <dgm:presLayoutVars>
          <dgm:chPref val="3"/>
        </dgm:presLayoutVars>
      </dgm:prSet>
      <dgm:spPr/>
    </dgm:pt>
    <dgm:pt modelId="{440EE626-12CF-3E43-9F35-79FAE013111A}" type="pres">
      <dgm:prSet presAssocID="{3FFB99B1-83CA-4201-88D2-B29FCA2917AE}" presName="hierChild2" presStyleCnt="0"/>
      <dgm:spPr/>
    </dgm:pt>
  </dgm:ptLst>
  <dgm:cxnLst>
    <dgm:cxn modelId="{F55ADF04-7016-4905-9F87-ED1B27205A16}" srcId="{AC706470-9E0C-450E-9492-7DE63D7B35B8}" destId="{4628625A-BB63-45CF-B520-CA32C866DFDE}" srcOrd="0" destOrd="0" parTransId="{B0FF62B9-080C-47F7-8AA8-149B981FF044}" sibTransId="{82BE4F0C-62FF-4519-AD73-E8D4FED35C04}"/>
    <dgm:cxn modelId="{65B26634-5FFE-854D-AE25-09E35C413A27}" type="presOf" srcId="{4628625A-BB63-45CF-B520-CA32C866DFDE}" destId="{096153EC-AD96-EE4B-9D74-B7F62854ABBF}" srcOrd="0" destOrd="0" presId="urn:microsoft.com/office/officeart/2005/8/layout/hierarchy1"/>
    <dgm:cxn modelId="{6B823272-55F5-B646-BB9B-C00A6243F81E}" type="presOf" srcId="{AC706470-9E0C-450E-9492-7DE63D7B35B8}" destId="{AC81738F-E6EF-CB4A-82CD-DB839149ABE0}" srcOrd="0" destOrd="0" presId="urn:microsoft.com/office/officeart/2005/8/layout/hierarchy1"/>
    <dgm:cxn modelId="{AF3D2E76-B87C-EE43-8265-68D13D198513}" type="presOf" srcId="{3FFB99B1-83CA-4201-88D2-B29FCA2917AE}" destId="{FE4BEA77-1EA4-0F41-B4C9-5396EB9068E5}" srcOrd="0" destOrd="0" presId="urn:microsoft.com/office/officeart/2005/8/layout/hierarchy1"/>
    <dgm:cxn modelId="{51177395-1BF4-4F0E-8B5B-F49BEC0D9A8E}" srcId="{AC706470-9E0C-450E-9492-7DE63D7B35B8}" destId="{3FFB99B1-83CA-4201-88D2-B29FCA2917AE}" srcOrd="1" destOrd="0" parTransId="{8F1B4D56-F9E3-49BD-9894-0CAE06FB7757}" sibTransId="{B00BEDF4-BD38-4E05-8321-5F3FA50C69E6}"/>
    <dgm:cxn modelId="{79F919AC-B158-6B4E-89E4-F1B1DFC7BDEE}" type="presParOf" srcId="{AC81738F-E6EF-CB4A-82CD-DB839149ABE0}" destId="{64BD2DCC-D7D0-DA4E-932D-0C605CC3FDAC}" srcOrd="0" destOrd="0" presId="urn:microsoft.com/office/officeart/2005/8/layout/hierarchy1"/>
    <dgm:cxn modelId="{5187AC0C-6555-8F4C-86A8-8680D076C22F}" type="presParOf" srcId="{64BD2DCC-D7D0-DA4E-932D-0C605CC3FDAC}" destId="{B0AF2910-7BDD-114B-A7C4-A868D7382F80}" srcOrd="0" destOrd="0" presId="urn:microsoft.com/office/officeart/2005/8/layout/hierarchy1"/>
    <dgm:cxn modelId="{F7E2E55F-74E9-414D-9DA1-2236C944F660}" type="presParOf" srcId="{B0AF2910-7BDD-114B-A7C4-A868D7382F80}" destId="{A4C9BDF4-B943-BC49-A9BF-085CA8525DC7}" srcOrd="0" destOrd="0" presId="urn:microsoft.com/office/officeart/2005/8/layout/hierarchy1"/>
    <dgm:cxn modelId="{3838C78E-49AA-4B4F-9FDA-8C963F968A7B}" type="presParOf" srcId="{B0AF2910-7BDD-114B-A7C4-A868D7382F80}" destId="{096153EC-AD96-EE4B-9D74-B7F62854ABBF}" srcOrd="1" destOrd="0" presId="urn:microsoft.com/office/officeart/2005/8/layout/hierarchy1"/>
    <dgm:cxn modelId="{E5DA0729-4C65-F048-A59B-10CCB43384CB}" type="presParOf" srcId="{64BD2DCC-D7D0-DA4E-932D-0C605CC3FDAC}" destId="{71824E3C-C33D-2748-88C9-5DF016DF9AE1}" srcOrd="1" destOrd="0" presId="urn:microsoft.com/office/officeart/2005/8/layout/hierarchy1"/>
    <dgm:cxn modelId="{495E25BF-4091-A64E-826D-0A4B7CE11FD5}" type="presParOf" srcId="{AC81738F-E6EF-CB4A-82CD-DB839149ABE0}" destId="{57815F05-2B97-9041-927D-EDFE4D9B7A42}" srcOrd="1" destOrd="0" presId="urn:microsoft.com/office/officeart/2005/8/layout/hierarchy1"/>
    <dgm:cxn modelId="{2962AB41-87FA-9F4C-8067-0C59500C6AD4}" type="presParOf" srcId="{57815F05-2B97-9041-927D-EDFE4D9B7A42}" destId="{05B582A1-8BB7-9B48-9E72-6CC71C40E3B4}" srcOrd="0" destOrd="0" presId="urn:microsoft.com/office/officeart/2005/8/layout/hierarchy1"/>
    <dgm:cxn modelId="{34BA6794-1378-A04B-92FB-8BA7D6FFEDCE}" type="presParOf" srcId="{05B582A1-8BB7-9B48-9E72-6CC71C40E3B4}" destId="{B5B16E09-8462-3D41-8DCE-41EED14246E6}" srcOrd="0" destOrd="0" presId="urn:microsoft.com/office/officeart/2005/8/layout/hierarchy1"/>
    <dgm:cxn modelId="{F1FCB97B-7A35-9A4B-ADC7-A4AB0B9C61E5}" type="presParOf" srcId="{05B582A1-8BB7-9B48-9E72-6CC71C40E3B4}" destId="{FE4BEA77-1EA4-0F41-B4C9-5396EB9068E5}" srcOrd="1" destOrd="0" presId="urn:microsoft.com/office/officeart/2005/8/layout/hierarchy1"/>
    <dgm:cxn modelId="{7D6613F9-ADC0-6646-B34E-CE4B25885147}" type="presParOf" srcId="{57815F05-2B97-9041-927D-EDFE4D9B7A42}" destId="{440EE626-12CF-3E43-9F35-79FAE013111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26AFB0-941A-40DD-8871-6888A41CE1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D70DF2E-5DCE-4CA0-B01F-16A72FD86C82}">
      <dgm:prSet/>
      <dgm:spPr>
        <a:solidFill>
          <a:schemeClr val="accent5">
            <a:lumMod val="40000"/>
            <a:lumOff val="60000"/>
          </a:schemeClr>
        </a:solidFill>
      </dgm:spPr>
      <dgm:t>
        <a:bodyPr/>
        <a:lstStyle/>
        <a:p>
          <a:pPr algn="just"/>
          <a:r>
            <a:rPr lang="en-IN" b="0" u="sng" dirty="0">
              <a:solidFill>
                <a:schemeClr val="bg1"/>
              </a:solidFill>
              <a:latin typeface="Times New Roman" panose="02020603050405020304" pitchFamily="18" charset="0"/>
              <a:cs typeface="Times New Roman" panose="02020603050405020304" pitchFamily="18" charset="0"/>
              <a:hlinkClick xmlns:r="http://schemas.openxmlformats.org/officeDocument/2006/relationships" r:id="rId1">
                <a:extLst>
                  <a:ext uri="{A12FA001-AC4F-418D-AE19-62706E023703}">
                    <ahyp:hlinkClr xmlns:ahyp="http://schemas.microsoft.com/office/drawing/2018/hyperlinkcolor" val="tx"/>
                  </a:ext>
                </a:extLst>
              </a:hlinkClick>
            </a:rPr>
            <a:t>Funny Boy</a:t>
          </a:r>
          <a:r>
            <a:rPr lang="en-IN" b="0" u="sng" dirty="0">
              <a:solidFill>
                <a:schemeClr val="bg1"/>
              </a:solidFill>
              <a:latin typeface="Times New Roman" panose="02020603050405020304" pitchFamily="18" charset="0"/>
              <a:cs typeface="Times New Roman" panose="02020603050405020304" pitchFamily="18" charset="0"/>
            </a:rPr>
            <a:t> :</a:t>
          </a:r>
          <a:r>
            <a:rPr lang="en-IN" b="0" dirty="0">
              <a:solidFill>
                <a:schemeClr val="bg1"/>
              </a:solidFill>
              <a:latin typeface="Times New Roman" panose="02020603050405020304" pitchFamily="18" charset="0"/>
              <a:cs typeface="Times New Roman" panose="02020603050405020304" pitchFamily="18" charset="0"/>
            </a:rPr>
            <a:t>Connected stories of how </a:t>
          </a:r>
          <a:r>
            <a:rPr lang="en-IN" b="0" dirty="0" err="1">
              <a:solidFill>
                <a:schemeClr val="bg1"/>
              </a:solidFill>
              <a:latin typeface="Times New Roman" panose="02020603050405020304" pitchFamily="18" charset="0"/>
              <a:cs typeface="Times New Roman" panose="02020603050405020304" pitchFamily="18" charset="0"/>
            </a:rPr>
            <a:t>Arjie</a:t>
          </a:r>
          <a:r>
            <a:rPr lang="en-IN" b="0" dirty="0">
              <a:solidFill>
                <a:schemeClr val="bg1"/>
              </a:solidFill>
              <a:latin typeface="Times New Roman" panose="02020603050405020304" pitchFamily="18" charset="0"/>
              <a:cs typeface="Times New Roman" panose="02020603050405020304" pitchFamily="18" charset="0"/>
            </a:rPr>
            <a:t> is continually isolated from his family and then exiled from his society because of his gender orientation and the society’s racial tensions and despite attempts at breaking boundaries and rebellion. </a:t>
          </a:r>
          <a:endParaRPr lang="en-US" b="0" dirty="0">
            <a:solidFill>
              <a:schemeClr val="bg1"/>
            </a:solidFill>
            <a:latin typeface="Times New Roman" panose="02020603050405020304" pitchFamily="18" charset="0"/>
            <a:cs typeface="Times New Roman" panose="02020603050405020304" pitchFamily="18" charset="0"/>
          </a:endParaRPr>
        </a:p>
      </dgm:t>
    </dgm:pt>
    <dgm:pt modelId="{DAAE1A90-FC71-443C-990E-C43B0CE36C14}" type="parTrans" cxnId="{FF629C0B-14E1-42D5-A000-52113E227AE8}">
      <dgm:prSet/>
      <dgm:spPr/>
      <dgm:t>
        <a:bodyPr/>
        <a:lstStyle/>
        <a:p>
          <a:endParaRPr lang="en-US"/>
        </a:p>
      </dgm:t>
    </dgm:pt>
    <dgm:pt modelId="{D12D646B-7A65-41E5-B568-6ADD052BC210}" type="sibTrans" cxnId="{FF629C0B-14E1-42D5-A000-52113E227AE8}">
      <dgm:prSet/>
      <dgm:spPr/>
      <dgm:t>
        <a:bodyPr/>
        <a:lstStyle/>
        <a:p>
          <a:endParaRPr lang="en-US"/>
        </a:p>
      </dgm:t>
    </dgm:pt>
    <dgm:pt modelId="{81FE5085-CB0A-4116-8DCE-D7CC5F8875E7}">
      <dgm:prSet/>
      <dgm:spPr/>
      <dgm:t>
        <a:bodyPr/>
        <a:lstStyle/>
        <a:p>
          <a:pPr algn="just"/>
          <a:r>
            <a:rPr lang="en-IN" dirty="0"/>
            <a:t>• </a:t>
          </a:r>
          <a:r>
            <a:rPr lang="en-IN" dirty="0">
              <a:latin typeface="Times New Roman" panose="02020603050405020304" pitchFamily="18" charset="0"/>
              <a:cs typeface="Times New Roman" panose="02020603050405020304" pitchFamily="18" charset="0"/>
            </a:rPr>
            <a:t>"Pigs Can't Fly-- </a:t>
          </a:r>
          <a:r>
            <a:rPr lang="en-IN" dirty="0" err="1">
              <a:latin typeface="Times New Roman" panose="02020603050405020304" pitchFamily="18" charset="0"/>
              <a:cs typeface="Times New Roman" panose="02020603050405020304" pitchFamily="18" charset="0"/>
            </a:rPr>
            <a:t>Arjie's</a:t>
          </a:r>
          <a:r>
            <a:rPr lang="en-IN" dirty="0">
              <a:latin typeface="Times New Roman" panose="02020603050405020304" pitchFamily="18" charset="0"/>
              <a:cs typeface="Times New Roman" panose="02020603050405020304" pitchFamily="18" charset="0"/>
            </a:rPr>
            <a:t> early childhood and his gravitation towards the imaginative games his female cousins play as opposed to his male cousins' beloved game of cricket.  </a:t>
          </a:r>
          <a:endParaRPr lang="en-US" dirty="0">
            <a:latin typeface="Times New Roman" panose="02020603050405020304" pitchFamily="18" charset="0"/>
            <a:cs typeface="Times New Roman" panose="02020603050405020304" pitchFamily="18" charset="0"/>
          </a:endParaRPr>
        </a:p>
      </dgm:t>
    </dgm:pt>
    <dgm:pt modelId="{D6C9FC42-FA8B-4483-BB36-68CF0B3B10C2}" type="parTrans" cxnId="{ED48A99A-01CD-46B0-973B-8C599BAC6AE9}">
      <dgm:prSet/>
      <dgm:spPr/>
      <dgm:t>
        <a:bodyPr/>
        <a:lstStyle/>
        <a:p>
          <a:endParaRPr lang="en-US"/>
        </a:p>
      </dgm:t>
    </dgm:pt>
    <dgm:pt modelId="{F83415C2-4F14-4C5F-B68F-FB769522D94E}" type="sibTrans" cxnId="{ED48A99A-01CD-46B0-973B-8C599BAC6AE9}">
      <dgm:prSet/>
      <dgm:spPr/>
      <dgm:t>
        <a:bodyPr/>
        <a:lstStyle/>
        <a:p>
          <a:endParaRPr lang="en-US"/>
        </a:p>
      </dgm:t>
    </dgm:pt>
    <dgm:pt modelId="{4ED49B96-79AE-4CAC-AD57-81AE08BAD9E4}">
      <dgm:prSet custT="1"/>
      <dgm:spPr>
        <a:solidFill>
          <a:srgbClr val="002060"/>
        </a:solidFill>
      </dgm:spPr>
      <dgm:t>
        <a:bodyPr/>
        <a:lstStyle/>
        <a:p>
          <a:pPr algn="just"/>
          <a:r>
            <a:rPr lang="en-IN" sz="3000" dirty="0"/>
            <a:t>• </a:t>
          </a:r>
          <a:r>
            <a:rPr lang="en-IN" sz="3600" dirty="0">
              <a:latin typeface="Times New Roman" panose="02020603050405020304" pitchFamily="18" charset="0"/>
              <a:cs typeface="Times New Roman" panose="02020603050405020304" pitchFamily="18" charset="0"/>
            </a:rPr>
            <a:t>"Radha Aunty" --</a:t>
          </a:r>
          <a:r>
            <a:rPr lang="en-IN" sz="3600" dirty="0" err="1">
              <a:latin typeface="Times New Roman" panose="02020603050405020304" pitchFamily="18" charset="0"/>
              <a:cs typeface="Times New Roman" panose="02020603050405020304" pitchFamily="18" charset="0"/>
            </a:rPr>
            <a:t>Arjie's</a:t>
          </a:r>
          <a:r>
            <a:rPr lang="en-IN" sz="3600" dirty="0">
              <a:latin typeface="Times New Roman" panose="02020603050405020304" pitchFamily="18" charset="0"/>
              <a:cs typeface="Times New Roman" panose="02020603050405020304" pitchFamily="18" charset="0"/>
            </a:rPr>
            <a:t> Aunt Radha, and her doomed affair with a Sinhalese man.</a:t>
          </a:r>
          <a:endParaRPr lang="en-US" sz="3000" dirty="0">
            <a:latin typeface="Times New Roman" panose="02020603050405020304" pitchFamily="18" charset="0"/>
            <a:cs typeface="Times New Roman" panose="02020603050405020304" pitchFamily="18" charset="0"/>
          </a:endParaRPr>
        </a:p>
      </dgm:t>
    </dgm:pt>
    <dgm:pt modelId="{538CDAC2-32D9-4440-851A-444EDF1CBBA3}" type="parTrans" cxnId="{53261F2F-239C-4C3F-80BE-675DA364F84B}">
      <dgm:prSet/>
      <dgm:spPr/>
      <dgm:t>
        <a:bodyPr/>
        <a:lstStyle/>
        <a:p>
          <a:endParaRPr lang="en-US"/>
        </a:p>
      </dgm:t>
    </dgm:pt>
    <dgm:pt modelId="{692C7FEA-3A32-46E8-852E-3ECDBAD1AA4E}" type="sibTrans" cxnId="{53261F2F-239C-4C3F-80BE-675DA364F84B}">
      <dgm:prSet/>
      <dgm:spPr/>
      <dgm:t>
        <a:bodyPr/>
        <a:lstStyle/>
        <a:p>
          <a:endParaRPr lang="en-US"/>
        </a:p>
      </dgm:t>
    </dgm:pt>
    <dgm:pt modelId="{FBB9B372-0A12-B043-BCAB-66C280A96545}" type="pres">
      <dgm:prSet presAssocID="{7E26AFB0-941A-40DD-8871-6888A41CE16E}" presName="linear" presStyleCnt="0">
        <dgm:presLayoutVars>
          <dgm:animLvl val="lvl"/>
          <dgm:resizeHandles val="exact"/>
        </dgm:presLayoutVars>
      </dgm:prSet>
      <dgm:spPr/>
    </dgm:pt>
    <dgm:pt modelId="{08E12F2A-C749-A043-8C7E-7F02DBAC71B6}" type="pres">
      <dgm:prSet presAssocID="{7D70DF2E-5DCE-4CA0-B01F-16A72FD86C82}" presName="parentText" presStyleLbl="node1" presStyleIdx="0" presStyleCnt="3">
        <dgm:presLayoutVars>
          <dgm:chMax val="0"/>
          <dgm:bulletEnabled val="1"/>
        </dgm:presLayoutVars>
      </dgm:prSet>
      <dgm:spPr/>
    </dgm:pt>
    <dgm:pt modelId="{1D4EC630-70C1-8849-9F66-8D4837E9BE71}" type="pres">
      <dgm:prSet presAssocID="{D12D646B-7A65-41E5-B568-6ADD052BC210}" presName="spacer" presStyleCnt="0"/>
      <dgm:spPr/>
    </dgm:pt>
    <dgm:pt modelId="{229840D0-B100-D84A-A72D-D9FFFDF8B73E}" type="pres">
      <dgm:prSet presAssocID="{81FE5085-CB0A-4116-8DCE-D7CC5F8875E7}" presName="parentText" presStyleLbl="node1" presStyleIdx="1" presStyleCnt="3">
        <dgm:presLayoutVars>
          <dgm:chMax val="0"/>
          <dgm:bulletEnabled val="1"/>
        </dgm:presLayoutVars>
      </dgm:prSet>
      <dgm:spPr/>
    </dgm:pt>
    <dgm:pt modelId="{3D3ED386-006C-794C-ADBE-553A73EB978D}" type="pres">
      <dgm:prSet presAssocID="{F83415C2-4F14-4C5F-B68F-FB769522D94E}" presName="spacer" presStyleCnt="0"/>
      <dgm:spPr/>
    </dgm:pt>
    <dgm:pt modelId="{EF7349DA-DE09-474C-AE46-C1D115506C0A}" type="pres">
      <dgm:prSet presAssocID="{4ED49B96-79AE-4CAC-AD57-81AE08BAD9E4}" presName="parentText" presStyleLbl="node1" presStyleIdx="2" presStyleCnt="3">
        <dgm:presLayoutVars>
          <dgm:chMax val="0"/>
          <dgm:bulletEnabled val="1"/>
        </dgm:presLayoutVars>
      </dgm:prSet>
      <dgm:spPr/>
    </dgm:pt>
  </dgm:ptLst>
  <dgm:cxnLst>
    <dgm:cxn modelId="{FF629C0B-14E1-42D5-A000-52113E227AE8}" srcId="{7E26AFB0-941A-40DD-8871-6888A41CE16E}" destId="{7D70DF2E-5DCE-4CA0-B01F-16A72FD86C82}" srcOrd="0" destOrd="0" parTransId="{DAAE1A90-FC71-443C-990E-C43B0CE36C14}" sibTransId="{D12D646B-7A65-41E5-B568-6ADD052BC210}"/>
    <dgm:cxn modelId="{53261F2F-239C-4C3F-80BE-675DA364F84B}" srcId="{7E26AFB0-941A-40DD-8871-6888A41CE16E}" destId="{4ED49B96-79AE-4CAC-AD57-81AE08BAD9E4}" srcOrd="2" destOrd="0" parTransId="{538CDAC2-32D9-4440-851A-444EDF1CBBA3}" sibTransId="{692C7FEA-3A32-46E8-852E-3ECDBAD1AA4E}"/>
    <dgm:cxn modelId="{9D01D43C-D308-F546-8FFC-2CB0CD6E9A36}" type="presOf" srcId="{4ED49B96-79AE-4CAC-AD57-81AE08BAD9E4}" destId="{EF7349DA-DE09-474C-AE46-C1D115506C0A}" srcOrd="0" destOrd="0" presId="urn:microsoft.com/office/officeart/2005/8/layout/vList2"/>
    <dgm:cxn modelId="{07A7813E-1B48-2541-80EC-512AE96ECABA}" type="presOf" srcId="{81FE5085-CB0A-4116-8DCE-D7CC5F8875E7}" destId="{229840D0-B100-D84A-A72D-D9FFFDF8B73E}" srcOrd="0" destOrd="0" presId="urn:microsoft.com/office/officeart/2005/8/layout/vList2"/>
    <dgm:cxn modelId="{FC2AFB8E-D5DA-8746-B851-DACAB2690C46}" type="presOf" srcId="{7E26AFB0-941A-40DD-8871-6888A41CE16E}" destId="{FBB9B372-0A12-B043-BCAB-66C280A96545}" srcOrd="0" destOrd="0" presId="urn:microsoft.com/office/officeart/2005/8/layout/vList2"/>
    <dgm:cxn modelId="{ED48A99A-01CD-46B0-973B-8C599BAC6AE9}" srcId="{7E26AFB0-941A-40DD-8871-6888A41CE16E}" destId="{81FE5085-CB0A-4116-8DCE-D7CC5F8875E7}" srcOrd="1" destOrd="0" parTransId="{D6C9FC42-FA8B-4483-BB36-68CF0B3B10C2}" sibTransId="{F83415C2-4F14-4C5F-B68F-FB769522D94E}"/>
    <dgm:cxn modelId="{E5A237D9-AD64-F64F-99D3-7F3300F45DF6}" type="presOf" srcId="{7D70DF2E-5DCE-4CA0-B01F-16A72FD86C82}" destId="{08E12F2A-C749-A043-8C7E-7F02DBAC71B6}" srcOrd="0" destOrd="0" presId="urn:microsoft.com/office/officeart/2005/8/layout/vList2"/>
    <dgm:cxn modelId="{B74B71FE-297B-F44D-B95F-38064F8433E0}" type="presParOf" srcId="{FBB9B372-0A12-B043-BCAB-66C280A96545}" destId="{08E12F2A-C749-A043-8C7E-7F02DBAC71B6}" srcOrd="0" destOrd="0" presId="urn:microsoft.com/office/officeart/2005/8/layout/vList2"/>
    <dgm:cxn modelId="{A4A952FA-038B-174C-900F-AD814B8A2805}" type="presParOf" srcId="{FBB9B372-0A12-B043-BCAB-66C280A96545}" destId="{1D4EC630-70C1-8849-9F66-8D4837E9BE71}" srcOrd="1" destOrd="0" presId="urn:microsoft.com/office/officeart/2005/8/layout/vList2"/>
    <dgm:cxn modelId="{41270D04-74E6-AB4E-9798-608D841CABB6}" type="presParOf" srcId="{FBB9B372-0A12-B043-BCAB-66C280A96545}" destId="{229840D0-B100-D84A-A72D-D9FFFDF8B73E}" srcOrd="2" destOrd="0" presId="urn:microsoft.com/office/officeart/2005/8/layout/vList2"/>
    <dgm:cxn modelId="{E42C655F-B7CF-5743-A140-D6E574176686}" type="presParOf" srcId="{FBB9B372-0A12-B043-BCAB-66C280A96545}" destId="{3D3ED386-006C-794C-ADBE-553A73EB978D}" srcOrd="3" destOrd="0" presId="urn:microsoft.com/office/officeart/2005/8/layout/vList2"/>
    <dgm:cxn modelId="{597E7038-09C0-C240-BAB2-73E2787A9B4E}" type="presParOf" srcId="{FBB9B372-0A12-B043-BCAB-66C280A96545}" destId="{EF7349DA-DE09-474C-AE46-C1D115506C0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72F748-63A0-4036-81C0-98A42CFDB63F}" type="doc">
      <dgm:prSet loTypeId="urn:microsoft.com/office/officeart/2005/8/layout/default" loCatId="list" qsTypeId="urn:microsoft.com/office/officeart/2005/8/quickstyle/simple2" qsCatId="simple" csTypeId="urn:microsoft.com/office/officeart/2005/8/colors/colorful1" csCatId="colorful" phldr="1"/>
      <dgm:spPr/>
      <dgm:t>
        <a:bodyPr/>
        <a:lstStyle/>
        <a:p>
          <a:endParaRPr lang="en-US"/>
        </a:p>
      </dgm:t>
    </dgm:pt>
    <dgm:pt modelId="{97116F21-981D-4409-BFA1-D9E1CEA820D2}">
      <dgm:prSet custT="1"/>
      <dgm:spPr>
        <a:solidFill>
          <a:schemeClr val="tx2">
            <a:lumMod val="25000"/>
            <a:lumOff val="75000"/>
          </a:schemeClr>
        </a:solidFill>
      </dgm:spPr>
      <dgm:t>
        <a:bodyPr/>
        <a:lstStyle/>
        <a:p>
          <a:r>
            <a:rPr lang="en-IN" sz="4000" b="1" i="0" dirty="0">
              <a:solidFill>
                <a:schemeClr val="tx1"/>
              </a:solidFill>
              <a:latin typeface="Times New Roman" panose="02020603050405020304" pitchFamily="18" charset="0"/>
              <a:cs typeface="Times New Roman" panose="02020603050405020304" pitchFamily="18" charset="0"/>
            </a:rPr>
            <a:t>Pigs Can't Fly:</a:t>
          </a:r>
          <a:endParaRPr lang="en-US" sz="4000" dirty="0">
            <a:solidFill>
              <a:schemeClr val="tx1"/>
            </a:solidFill>
            <a:latin typeface="Times New Roman" panose="02020603050405020304" pitchFamily="18" charset="0"/>
            <a:cs typeface="Times New Roman" panose="02020603050405020304" pitchFamily="18" charset="0"/>
          </a:endParaRPr>
        </a:p>
      </dgm:t>
    </dgm:pt>
    <dgm:pt modelId="{7B65C07F-D837-410A-ABE6-9F6411BCD155}" type="parTrans" cxnId="{58BEF5C9-0D08-452F-BACE-2333FC076E5A}">
      <dgm:prSet/>
      <dgm:spPr/>
      <dgm:t>
        <a:bodyPr/>
        <a:lstStyle/>
        <a:p>
          <a:endParaRPr lang="en-US"/>
        </a:p>
      </dgm:t>
    </dgm:pt>
    <dgm:pt modelId="{259BFD47-72C9-4109-898F-BEE2487BE1CC}" type="sibTrans" cxnId="{58BEF5C9-0D08-452F-BACE-2333FC076E5A}">
      <dgm:prSet/>
      <dgm:spPr/>
      <dgm:t>
        <a:bodyPr/>
        <a:lstStyle/>
        <a:p>
          <a:endParaRPr lang="en-US"/>
        </a:p>
      </dgm:t>
    </dgm:pt>
    <dgm:pt modelId="{7542F3C6-AAA6-47D7-8668-32CD8CD0E4C3}">
      <dgm:prSet/>
      <dgm:spPr>
        <a:solidFill>
          <a:schemeClr val="accent5">
            <a:lumMod val="40000"/>
            <a:lumOff val="60000"/>
          </a:schemeClr>
        </a:solidFill>
      </dgm:spPr>
      <dgm:t>
        <a:bodyPr/>
        <a:lstStyle/>
        <a:p>
          <a:r>
            <a:rPr lang="en-IN" b="1" i="0" dirty="0">
              <a:solidFill>
                <a:schemeClr val="tx1"/>
              </a:solidFill>
              <a:latin typeface="Times New Roman" panose="02020603050405020304" pitchFamily="18" charset="0"/>
              <a:cs typeface="Times New Roman" panose="02020603050405020304" pitchFamily="18" charset="0"/>
            </a:rPr>
            <a:t>Radha Aunty:</a:t>
          </a:r>
          <a:endParaRPr lang="en-US" dirty="0">
            <a:solidFill>
              <a:schemeClr val="tx1"/>
            </a:solidFill>
            <a:latin typeface="Times New Roman" panose="02020603050405020304" pitchFamily="18" charset="0"/>
            <a:cs typeface="Times New Roman" panose="02020603050405020304" pitchFamily="18" charset="0"/>
          </a:endParaRPr>
        </a:p>
      </dgm:t>
    </dgm:pt>
    <dgm:pt modelId="{790A771F-51A0-49EB-B640-43054B1C6716}" type="parTrans" cxnId="{91DB714D-6141-4489-99CE-FAFDB6A4557C}">
      <dgm:prSet/>
      <dgm:spPr/>
      <dgm:t>
        <a:bodyPr/>
        <a:lstStyle/>
        <a:p>
          <a:endParaRPr lang="en-US"/>
        </a:p>
      </dgm:t>
    </dgm:pt>
    <dgm:pt modelId="{FBE5D4E8-52D7-43E9-914D-57595A16DC32}" type="sibTrans" cxnId="{91DB714D-6141-4489-99CE-FAFDB6A4557C}">
      <dgm:prSet/>
      <dgm:spPr/>
      <dgm:t>
        <a:bodyPr/>
        <a:lstStyle/>
        <a:p>
          <a:endParaRPr lang="en-US"/>
        </a:p>
      </dgm:t>
    </dgm:pt>
    <dgm:pt modelId="{36E5D531-0CB8-4E38-A899-0FB8E9AB00CF}">
      <dgm:prSet/>
      <dgm:spPr/>
      <dgm:t>
        <a:bodyPr/>
        <a:lstStyle/>
        <a:p>
          <a:r>
            <a:rPr lang="en-IN" b="1" i="0" dirty="0">
              <a:latin typeface="Times New Roman" panose="02020603050405020304" pitchFamily="18" charset="0"/>
              <a:cs typeface="Times New Roman" panose="02020603050405020304" pitchFamily="18" charset="0"/>
            </a:rPr>
            <a:t>See No Evil, Hear No Evil:</a:t>
          </a:r>
          <a:endParaRPr lang="en-US" dirty="0">
            <a:latin typeface="Times New Roman" panose="02020603050405020304" pitchFamily="18" charset="0"/>
            <a:cs typeface="Times New Roman" panose="02020603050405020304" pitchFamily="18" charset="0"/>
          </a:endParaRPr>
        </a:p>
      </dgm:t>
    </dgm:pt>
    <dgm:pt modelId="{13C364E3-03AA-4047-AE85-6714456C03EF}" type="parTrans" cxnId="{D177C689-147A-490D-854B-3D8AC451D46F}">
      <dgm:prSet/>
      <dgm:spPr/>
      <dgm:t>
        <a:bodyPr/>
        <a:lstStyle/>
        <a:p>
          <a:endParaRPr lang="en-US"/>
        </a:p>
      </dgm:t>
    </dgm:pt>
    <dgm:pt modelId="{25880251-7130-4056-A8B4-2419A0C29F13}" type="sibTrans" cxnId="{D177C689-147A-490D-854B-3D8AC451D46F}">
      <dgm:prSet/>
      <dgm:spPr/>
      <dgm:t>
        <a:bodyPr/>
        <a:lstStyle/>
        <a:p>
          <a:endParaRPr lang="en-US"/>
        </a:p>
      </dgm:t>
    </dgm:pt>
    <dgm:pt modelId="{7A53859A-5429-4988-AA55-6815DEF3A62C}">
      <dgm:prSet/>
      <dgm:spPr>
        <a:solidFill>
          <a:srgbClr val="002060"/>
        </a:solidFill>
      </dgm:spPr>
      <dgm:t>
        <a:bodyPr/>
        <a:lstStyle/>
        <a:p>
          <a:r>
            <a:rPr lang="en-IN" b="1" i="0" dirty="0">
              <a:latin typeface="Times New Roman" panose="02020603050405020304" pitchFamily="18" charset="0"/>
              <a:cs typeface="Times New Roman" panose="02020603050405020304" pitchFamily="18" charset="0"/>
            </a:rPr>
            <a:t>Small Choices:</a:t>
          </a:r>
          <a:endParaRPr lang="en-US" dirty="0">
            <a:latin typeface="Times New Roman" panose="02020603050405020304" pitchFamily="18" charset="0"/>
            <a:cs typeface="Times New Roman" panose="02020603050405020304" pitchFamily="18" charset="0"/>
          </a:endParaRPr>
        </a:p>
      </dgm:t>
    </dgm:pt>
    <dgm:pt modelId="{03451C4A-F086-4FD6-A849-346CC58A4BC9}" type="parTrans" cxnId="{FFAB848C-61DD-4948-B6A1-296BC84BE68B}">
      <dgm:prSet/>
      <dgm:spPr/>
      <dgm:t>
        <a:bodyPr/>
        <a:lstStyle/>
        <a:p>
          <a:endParaRPr lang="en-US"/>
        </a:p>
      </dgm:t>
    </dgm:pt>
    <dgm:pt modelId="{DA6D8956-7002-436B-9A26-293424E6C8D4}" type="sibTrans" cxnId="{FFAB848C-61DD-4948-B6A1-296BC84BE68B}">
      <dgm:prSet/>
      <dgm:spPr/>
      <dgm:t>
        <a:bodyPr/>
        <a:lstStyle/>
        <a:p>
          <a:endParaRPr lang="en-US"/>
        </a:p>
      </dgm:t>
    </dgm:pt>
    <dgm:pt modelId="{57BF6219-CA74-41DD-8039-B6F5052B3ECF}">
      <dgm:prSet/>
      <dgm:spPr>
        <a:solidFill>
          <a:srgbClr val="FFFF00"/>
        </a:solidFill>
      </dgm:spPr>
      <dgm:t>
        <a:bodyPr/>
        <a:lstStyle/>
        <a:p>
          <a:r>
            <a:rPr lang="en-IN" b="1" i="0" dirty="0">
              <a:solidFill>
                <a:schemeClr val="tx1"/>
              </a:solidFill>
              <a:latin typeface="Times New Roman" panose="02020603050405020304" pitchFamily="18" charset="0"/>
              <a:cs typeface="Times New Roman" panose="02020603050405020304" pitchFamily="18" charset="0"/>
            </a:rPr>
            <a:t>The Best School of All:</a:t>
          </a:r>
          <a:endParaRPr lang="en-US" dirty="0">
            <a:solidFill>
              <a:schemeClr val="tx1"/>
            </a:solidFill>
            <a:latin typeface="Times New Roman" panose="02020603050405020304" pitchFamily="18" charset="0"/>
            <a:cs typeface="Times New Roman" panose="02020603050405020304" pitchFamily="18" charset="0"/>
          </a:endParaRPr>
        </a:p>
      </dgm:t>
    </dgm:pt>
    <dgm:pt modelId="{42CCA382-9018-4148-9B8E-C8E31A92485B}" type="parTrans" cxnId="{879E137F-CC8E-43C9-A4A8-5A9C64953757}">
      <dgm:prSet/>
      <dgm:spPr/>
      <dgm:t>
        <a:bodyPr/>
        <a:lstStyle/>
        <a:p>
          <a:endParaRPr lang="en-US"/>
        </a:p>
      </dgm:t>
    </dgm:pt>
    <dgm:pt modelId="{7390402A-DB2F-4CDE-BD32-6B9A5BDBDB28}" type="sibTrans" cxnId="{879E137F-CC8E-43C9-A4A8-5A9C64953757}">
      <dgm:prSet/>
      <dgm:spPr/>
      <dgm:t>
        <a:bodyPr/>
        <a:lstStyle/>
        <a:p>
          <a:endParaRPr lang="en-US"/>
        </a:p>
      </dgm:t>
    </dgm:pt>
    <dgm:pt modelId="{64496BEE-F9F0-4644-9F46-AA186E870483}">
      <dgm:prSet/>
      <dgm:spPr>
        <a:solidFill>
          <a:srgbClr val="7030A0"/>
        </a:solidFill>
      </dgm:spPr>
      <dgm:t>
        <a:bodyPr/>
        <a:lstStyle/>
        <a:p>
          <a:r>
            <a:rPr lang="en-IN" b="1" i="0" dirty="0">
              <a:latin typeface="Times New Roman" panose="02020603050405020304" pitchFamily="18" charset="0"/>
              <a:cs typeface="Times New Roman" panose="02020603050405020304" pitchFamily="18" charset="0"/>
            </a:rPr>
            <a:t>Riot Journal: An Epilogue:</a:t>
          </a:r>
          <a:endParaRPr lang="en-US" dirty="0">
            <a:latin typeface="Times New Roman" panose="02020603050405020304" pitchFamily="18" charset="0"/>
            <a:cs typeface="Times New Roman" panose="02020603050405020304" pitchFamily="18" charset="0"/>
          </a:endParaRPr>
        </a:p>
      </dgm:t>
    </dgm:pt>
    <dgm:pt modelId="{72EA5D93-76EE-4C01-AC6B-00603F5562E3}" type="parTrans" cxnId="{458BD0DC-79EC-4914-A77B-DAF6FDF8E08E}">
      <dgm:prSet/>
      <dgm:spPr/>
      <dgm:t>
        <a:bodyPr/>
        <a:lstStyle/>
        <a:p>
          <a:endParaRPr lang="en-US"/>
        </a:p>
      </dgm:t>
    </dgm:pt>
    <dgm:pt modelId="{C5F2E545-7BBE-47D8-A70A-CEB368CD331F}" type="sibTrans" cxnId="{458BD0DC-79EC-4914-A77B-DAF6FDF8E08E}">
      <dgm:prSet/>
      <dgm:spPr/>
      <dgm:t>
        <a:bodyPr/>
        <a:lstStyle/>
        <a:p>
          <a:endParaRPr lang="en-US"/>
        </a:p>
      </dgm:t>
    </dgm:pt>
    <dgm:pt modelId="{E248C528-91FE-5643-8ED7-FA6B870F8F4C}" type="pres">
      <dgm:prSet presAssocID="{EB72F748-63A0-4036-81C0-98A42CFDB63F}" presName="diagram" presStyleCnt="0">
        <dgm:presLayoutVars>
          <dgm:dir/>
          <dgm:resizeHandles val="exact"/>
        </dgm:presLayoutVars>
      </dgm:prSet>
      <dgm:spPr/>
    </dgm:pt>
    <dgm:pt modelId="{37D3DBBB-EA69-544C-BBB9-5F60EA5E42B4}" type="pres">
      <dgm:prSet presAssocID="{97116F21-981D-4409-BFA1-D9E1CEA820D2}" presName="node" presStyleLbl="node1" presStyleIdx="0" presStyleCnt="6">
        <dgm:presLayoutVars>
          <dgm:bulletEnabled val="1"/>
        </dgm:presLayoutVars>
      </dgm:prSet>
      <dgm:spPr/>
    </dgm:pt>
    <dgm:pt modelId="{75B59CD9-1B2C-C64E-AD5F-9E7A42C594A6}" type="pres">
      <dgm:prSet presAssocID="{259BFD47-72C9-4109-898F-BEE2487BE1CC}" presName="sibTrans" presStyleCnt="0"/>
      <dgm:spPr/>
    </dgm:pt>
    <dgm:pt modelId="{AF04BFD2-0F4A-A84B-A11F-BD4E02A4A4D0}" type="pres">
      <dgm:prSet presAssocID="{7542F3C6-AAA6-47D7-8668-32CD8CD0E4C3}" presName="node" presStyleLbl="node1" presStyleIdx="1" presStyleCnt="6">
        <dgm:presLayoutVars>
          <dgm:bulletEnabled val="1"/>
        </dgm:presLayoutVars>
      </dgm:prSet>
      <dgm:spPr/>
    </dgm:pt>
    <dgm:pt modelId="{99644999-C7A7-CA4F-AC5E-6A91FE9BAAA0}" type="pres">
      <dgm:prSet presAssocID="{FBE5D4E8-52D7-43E9-914D-57595A16DC32}" presName="sibTrans" presStyleCnt="0"/>
      <dgm:spPr/>
    </dgm:pt>
    <dgm:pt modelId="{7BEAA8DB-C34C-C741-A476-BEFC6F9568DF}" type="pres">
      <dgm:prSet presAssocID="{36E5D531-0CB8-4E38-A899-0FB8E9AB00CF}" presName="node" presStyleLbl="node1" presStyleIdx="2" presStyleCnt="6">
        <dgm:presLayoutVars>
          <dgm:bulletEnabled val="1"/>
        </dgm:presLayoutVars>
      </dgm:prSet>
      <dgm:spPr/>
    </dgm:pt>
    <dgm:pt modelId="{772F8D5E-0942-1C49-BE99-26D55FA5ACC3}" type="pres">
      <dgm:prSet presAssocID="{25880251-7130-4056-A8B4-2419A0C29F13}" presName="sibTrans" presStyleCnt="0"/>
      <dgm:spPr/>
    </dgm:pt>
    <dgm:pt modelId="{6135D93A-6E50-5640-A3A7-02345A5545DF}" type="pres">
      <dgm:prSet presAssocID="{7A53859A-5429-4988-AA55-6815DEF3A62C}" presName="node" presStyleLbl="node1" presStyleIdx="3" presStyleCnt="6">
        <dgm:presLayoutVars>
          <dgm:bulletEnabled val="1"/>
        </dgm:presLayoutVars>
      </dgm:prSet>
      <dgm:spPr/>
    </dgm:pt>
    <dgm:pt modelId="{F42D377C-D176-B74F-A457-0DFE931DC3A8}" type="pres">
      <dgm:prSet presAssocID="{DA6D8956-7002-436B-9A26-293424E6C8D4}" presName="sibTrans" presStyleCnt="0"/>
      <dgm:spPr/>
    </dgm:pt>
    <dgm:pt modelId="{AFA271A9-00E5-3749-8634-65EC61F9EA0E}" type="pres">
      <dgm:prSet presAssocID="{57BF6219-CA74-41DD-8039-B6F5052B3ECF}" presName="node" presStyleLbl="node1" presStyleIdx="4" presStyleCnt="6">
        <dgm:presLayoutVars>
          <dgm:bulletEnabled val="1"/>
        </dgm:presLayoutVars>
      </dgm:prSet>
      <dgm:spPr/>
    </dgm:pt>
    <dgm:pt modelId="{920D3B91-BB40-504A-B877-3CB1F4330D0E}" type="pres">
      <dgm:prSet presAssocID="{7390402A-DB2F-4CDE-BD32-6B9A5BDBDB28}" presName="sibTrans" presStyleCnt="0"/>
      <dgm:spPr/>
    </dgm:pt>
    <dgm:pt modelId="{04CFC37E-59E8-A449-8DFA-9C7A99D016F9}" type="pres">
      <dgm:prSet presAssocID="{64496BEE-F9F0-4644-9F46-AA186E870483}" presName="node" presStyleLbl="node1" presStyleIdx="5" presStyleCnt="6">
        <dgm:presLayoutVars>
          <dgm:bulletEnabled val="1"/>
        </dgm:presLayoutVars>
      </dgm:prSet>
      <dgm:spPr/>
    </dgm:pt>
  </dgm:ptLst>
  <dgm:cxnLst>
    <dgm:cxn modelId="{DFAF5D04-40F0-1A4D-A0B9-2D757F3D18AB}" type="presOf" srcId="{64496BEE-F9F0-4644-9F46-AA186E870483}" destId="{04CFC37E-59E8-A449-8DFA-9C7A99D016F9}" srcOrd="0" destOrd="0" presId="urn:microsoft.com/office/officeart/2005/8/layout/default"/>
    <dgm:cxn modelId="{FC920E16-76B1-C445-93FE-7F167A349B05}" type="presOf" srcId="{7A53859A-5429-4988-AA55-6815DEF3A62C}" destId="{6135D93A-6E50-5640-A3A7-02345A5545DF}" srcOrd="0" destOrd="0" presId="urn:microsoft.com/office/officeart/2005/8/layout/default"/>
    <dgm:cxn modelId="{F2F0E121-71DB-A842-AD33-BC244505EAB9}" type="presOf" srcId="{57BF6219-CA74-41DD-8039-B6F5052B3ECF}" destId="{AFA271A9-00E5-3749-8634-65EC61F9EA0E}" srcOrd="0" destOrd="0" presId="urn:microsoft.com/office/officeart/2005/8/layout/default"/>
    <dgm:cxn modelId="{3196FB38-5CE7-F346-A6C4-BDBC9A1DD866}" type="presOf" srcId="{7542F3C6-AAA6-47D7-8668-32CD8CD0E4C3}" destId="{AF04BFD2-0F4A-A84B-A11F-BD4E02A4A4D0}" srcOrd="0" destOrd="0" presId="urn:microsoft.com/office/officeart/2005/8/layout/default"/>
    <dgm:cxn modelId="{97CEBB4A-6F4D-1C43-B68C-A5858F0C45E1}" type="presOf" srcId="{36E5D531-0CB8-4E38-A899-0FB8E9AB00CF}" destId="{7BEAA8DB-C34C-C741-A476-BEFC6F9568DF}" srcOrd="0" destOrd="0" presId="urn:microsoft.com/office/officeart/2005/8/layout/default"/>
    <dgm:cxn modelId="{91DB714D-6141-4489-99CE-FAFDB6A4557C}" srcId="{EB72F748-63A0-4036-81C0-98A42CFDB63F}" destId="{7542F3C6-AAA6-47D7-8668-32CD8CD0E4C3}" srcOrd="1" destOrd="0" parTransId="{790A771F-51A0-49EB-B640-43054B1C6716}" sibTransId="{FBE5D4E8-52D7-43E9-914D-57595A16DC32}"/>
    <dgm:cxn modelId="{4D7A0A78-F9AF-224D-98B7-78EF636CA3C7}" type="presOf" srcId="{97116F21-981D-4409-BFA1-D9E1CEA820D2}" destId="{37D3DBBB-EA69-544C-BBB9-5F60EA5E42B4}" srcOrd="0" destOrd="0" presId="urn:microsoft.com/office/officeart/2005/8/layout/default"/>
    <dgm:cxn modelId="{879E137F-CC8E-43C9-A4A8-5A9C64953757}" srcId="{EB72F748-63A0-4036-81C0-98A42CFDB63F}" destId="{57BF6219-CA74-41DD-8039-B6F5052B3ECF}" srcOrd="4" destOrd="0" parTransId="{42CCA382-9018-4148-9B8E-C8E31A92485B}" sibTransId="{7390402A-DB2F-4CDE-BD32-6B9A5BDBDB28}"/>
    <dgm:cxn modelId="{D177C689-147A-490D-854B-3D8AC451D46F}" srcId="{EB72F748-63A0-4036-81C0-98A42CFDB63F}" destId="{36E5D531-0CB8-4E38-A899-0FB8E9AB00CF}" srcOrd="2" destOrd="0" parTransId="{13C364E3-03AA-4047-AE85-6714456C03EF}" sibTransId="{25880251-7130-4056-A8B4-2419A0C29F13}"/>
    <dgm:cxn modelId="{FFAB848C-61DD-4948-B6A1-296BC84BE68B}" srcId="{EB72F748-63A0-4036-81C0-98A42CFDB63F}" destId="{7A53859A-5429-4988-AA55-6815DEF3A62C}" srcOrd="3" destOrd="0" parTransId="{03451C4A-F086-4FD6-A849-346CC58A4BC9}" sibTransId="{DA6D8956-7002-436B-9A26-293424E6C8D4}"/>
    <dgm:cxn modelId="{996F9694-5E0F-E049-A45D-51419B29600A}" type="presOf" srcId="{EB72F748-63A0-4036-81C0-98A42CFDB63F}" destId="{E248C528-91FE-5643-8ED7-FA6B870F8F4C}" srcOrd="0" destOrd="0" presId="urn:microsoft.com/office/officeart/2005/8/layout/default"/>
    <dgm:cxn modelId="{58BEF5C9-0D08-452F-BACE-2333FC076E5A}" srcId="{EB72F748-63A0-4036-81C0-98A42CFDB63F}" destId="{97116F21-981D-4409-BFA1-D9E1CEA820D2}" srcOrd="0" destOrd="0" parTransId="{7B65C07F-D837-410A-ABE6-9F6411BCD155}" sibTransId="{259BFD47-72C9-4109-898F-BEE2487BE1CC}"/>
    <dgm:cxn modelId="{458BD0DC-79EC-4914-A77B-DAF6FDF8E08E}" srcId="{EB72F748-63A0-4036-81C0-98A42CFDB63F}" destId="{64496BEE-F9F0-4644-9F46-AA186E870483}" srcOrd="5" destOrd="0" parTransId="{72EA5D93-76EE-4C01-AC6B-00603F5562E3}" sibTransId="{C5F2E545-7BBE-47D8-A70A-CEB368CD331F}"/>
    <dgm:cxn modelId="{1D242180-CE3E-A343-9057-1664AAB7B987}" type="presParOf" srcId="{E248C528-91FE-5643-8ED7-FA6B870F8F4C}" destId="{37D3DBBB-EA69-544C-BBB9-5F60EA5E42B4}" srcOrd="0" destOrd="0" presId="urn:microsoft.com/office/officeart/2005/8/layout/default"/>
    <dgm:cxn modelId="{6FD34F71-1229-2B41-8469-0DF43FA70F4C}" type="presParOf" srcId="{E248C528-91FE-5643-8ED7-FA6B870F8F4C}" destId="{75B59CD9-1B2C-C64E-AD5F-9E7A42C594A6}" srcOrd="1" destOrd="0" presId="urn:microsoft.com/office/officeart/2005/8/layout/default"/>
    <dgm:cxn modelId="{B988EFFC-4453-6C40-B305-2604616EDF8F}" type="presParOf" srcId="{E248C528-91FE-5643-8ED7-FA6B870F8F4C}" destId="{AF04BFD2-0F4A-A84B-A11F-BD4E02A4A4D0}" srcOrd="2" destOrd="0" presId="urn:microsoft.com/office/officeart/2005/8/layout/default"/>
    <dgm:cxn modelId="{230E8382-87B6-6841-ABF2-C22FB53EB857}" type="presParOf" srcId="{E248C528-91FE-5643-8ED7-FA6B870F8F4C}" destId="{99644999-C7A7-CA4F-AC5E-6A91FE9BAAA0}" srcOrd="3" destOrd="0" presId="urn:microsoft.com/office/officeart/2005/8/layout/default"/>
    <dgm:cxn modelId="{962BC1F9-283A-7E4D-95D8-9F2F4044F1D9}" type="presParOf" srcId="{E248C528-91FE-5643-8ED7-FA6B870F8F4C}" destId="{7BEAA8DB-C34C-C741-A476-BEFC6F9568DF}" srcOrd="4" destOrd="0" presId="urn:microsoft.com/office/officeart/2005/8/layout/default"/>
    <dgm:cxn modelId="{E9BE14CC-7343-A547-8A22-ECF2DA72CA64}" type="presParOf" srcId="{E248C528-91FE-5643-8ED7-FA6B870F8F4C}" destId="{772F8D5E-0942-1C49-BE99-26D55FA5ACC3}" srcOrd="5" destOrd="0" presId="urn:microsoft.com/office/officeart/2005/8/layout/default"/>
    <dgm:cxn modelId="{BA411DAF-FA5E-1C4A-B006-9D55B6EBD873}" type="presParOf" srcId="{E248C528-91FE-5643-8ED7-FA6B870F8F4C}" destId="{6135D93A-6E50-5640-A3A7-02345A5545DF}" srcOrd="6" destOrd="0" presId="urn:microsoft.com/office/officeart/2005/8/layout/default"/>
    <dgm:cxn modelId="{36610BE2-BB4F-B146-8530-5A3D995CD59E}" type="presParOf" srcId="{E248C528-91FE-5643-8ED7-FA6B870F8F4C}" destId="{F42D377C-D176-B74F-A457-0DFE931DC3A8}" srcOrd="7" destOrd="0" presId="urn:microsoft.com/office/officeart/2005/8/layout/default"/>
    <dgm:cxn modelId="{0EF4BB83-DFCB-1B46-8822-9D4B3E92EDAD}" type="presParOf" srcId="{E248C528-91FE-5643-8ED7-FA6B870F8F4C}" destId="{AFA271A9-00E5-3749-8634-65EC61F9EA0E}" srcOrd="8" destOrd="0" presId="urn:microsoft.com/office/officeart/2005/8/layout/default"/>
    <dgm:cxn modelId="{84100989-21CD-624B-A303-3CBEC8756AD2}" type="presParOf" srcId="{E248C528-91FE-5643-8ED7-FA6B870F8F4C}" destId="{920D3B91-BB40-504A-B877-3CB1F4330D0E}" srcOrd="9" destOrd="0" presId="urn:microsoft.com/office/officeart/2005/8/layout/default"/>
    <dgm:cxn modelId="{2CA1AAD2-A41F-C546-ACF8-36BD0617D45D}" type="presParOf" srcId="{E248C528-91FE-5643-8ED7-FA6B870F8F4C}" destId="{04CFC37E-59E8-A449-8DFA-9C7A99D016F9}"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DB5B75-3EDB-D844-9F41-EAF7D3F1CEE5}">
      <dsp:nvSpPr>
        <dsp:cNvPr id="0" name=""/>
        <dsp:cNvSpPr/>
      </dsp:nvSpPr>
      <dsp:spPr>
        <a:xfrm>
          <a:off x="4912" y="344427"/>
          <a:ext cx="4443609" cy="5783662"/>
        </a:xfrm>
        <a:prstGeom prst="ellipse">
          <a:avLst/>
        </a:prstGeom>
        <a:solidFill>
          <a:schemeClr val="accent2">
            <a:lumMod val="40000"/>
            <a:lumOff val="6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1066800">
            <a:lnSpc>
              <a:spcPct val="90000"/>
            </a:lnSpc>
            <a:spcBef>
              <a:spcPct val="0"/>
            </a:spcBef>
            <a:spcAft>
              <a:spcPct val="35000"/>
            </a:spcAft>
            <a:buNone/>
          </a:pPr>
          <a:r>
            <a:rPr lang="en-IN" sz="2400" b="1" kern="1200" dirty="0">
              <a:solidFill>
                <a:srgbClr val="002060"/>
              </a:solidFill>
              <a:latin typeface="Times New Roman" panose="02020603050405020304" pitchFamily="18" charset="0"/>
              <a:cs typeface="Times New Roman" panose="02020603050405020304" pitchFamily="18" charset="0"/>
            </a:rPr>
            <a:t>Funny Boy – set against the increasing violence between a between Sinhalese and Tamil in Sri Lank, culminating in the civil war which lasted for almost a decade(1983-1991). </a:t>
          </a:r>
          <a:endParaRPr lang="en-US" sz="2400" b="1" kern="1200" dirty="0">
            <a:solidFill>
              <a:srgbClr val="002060"/>
            </a:solidFill>
            <a:latin typeface="Times New Roman" panose="02020603050405020304" pitchFamily="18" charset="0"/>
            <a:cs typeface="Times New Roman" panose="02020603050405020304" pitchFamily="18" charset="0"/>
          </a:endParaRPr>
        </a:p>
      </dsp:txBody>
      <dsp:txXfrm>
        <a:off x="655663" y="1191425"/>
        <a:ext cx="3142107" cy="4089666"/>
      </dsp:txXfrm>
    </dsp:sp>
    <dsp:sp modelId="{58501EFB-38B5-5A4C-A7C1-FFDA73E147B9}">
      <dsp:nvSpPr>
        <dsp:cNvPr id="0" name=""/>
        <dsp:cNvSpPr/>
      </dsp:nvSpPr>
      <dsp:spPr>
        <a:xfrm rot="5596707">
          <a:off x="4751630" y="2929299"/>
          <a:ext cx="1284630" cy="976769"/>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DEBAC4-A775-0941-8A6B-7D5D69EC40CB}">
      <dsp:nvSpPr>
        <dsp:cNvPr id="0" name=""/>
        <dsp:cNvSpPr/>
      </dsp:nvSpPr>
      <dsp:spPr>
        <a:xfrm>
          <a:off x="6283708" y="1058020"/>
          <a:ext cx="4343518" cy="5070069"/>
        </a:xfrm>
        <a:prstGeom prst="ellipse">
          <a:avLst/>
        </a:prstGeom>
        <a:solidFill>
          <a:srgbClr val="00206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en-IN" sz="2500" kern="1200" dirty="0"/>
            <a:t>• </a:t>
          </a:r>
          <a:r>
            <a:rPr lang="en-IN" sz="2800" b="1" kern="1200" dirty="0">
              <a:solidFill>
                <a:schemeClr val="bg2"/>
              </a:solidFill>
              <a:latin typeface="Times New Roman" panose="02020603050405020304" pitchFamily="18" charset="0"/>
              <a:cs typeface="Times New Roman" panose="02020603050405020304" pitchFamily="18" charset="0"/>
            </a:rPr>
            <a:t>Black July, 1983: between 400-3000 Tamils were killed, tens of thousands of houses were destroyed, and a wave of Sri Lankan Tamils left for other countries. (source) </a:t>
          </a:r>
          <a:endParaRPr lang="en-US" sz="2500" b="1" kern="1200" dirty="0">
            <a:solidFill>
              <a:schemeClr val="bg2"/>
            </a:solidFill>
            <a:latin typeface="Times New Roman" panose="02020603050405020304" pitchFamily="18" charset="0"/>
            <a:cs typeface="Times New Roman" panose="02020603050405020304" pitchFamily="18" charset="0"/>
          </a:endParaRPr>
        </a:p>
      </dsp:txBody>
      <dsp:txXfrm>
        <a:off x="6919801" y="1800514"/>
        <a:ext cx="3071332" cy="35850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553EAD-4C29-4447-947B-AB74009554B4}">
      <dsp:nvSpPr>
        <dsp:cNvPr id="0" name=""/>
        <dsp:cNvSpPr/>
      </dsp:nvSpPr>
      <dsp:spPr>
        <a:xfrm>
          <a:off x="0" y="282917"/>
          <a:ext cx="11035280" cy="2601348"/>
        </a:xfrm>
        <a:prstGeom prst="roundRect">
          <a:avLst/>
        </a:prstGeom>
        <a:solidFill>
          <a:srgbClr val="FFFF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just" defTabSz="2178050">
            <a:lnSpc>
              <a:spcPct val="90000"/>
            </a:lnSpc>
            <a:spcBef>
              <a:spcPct val="0"/>
            </a:spcBef>
            <a:spcAft>
              <a:spcPct val="35000"/>
            </a:spcAft>
            <a:buNone/>
          </a:pPr>
          <a:r>
            <a:rPr lang="en-IN" sz="4900" kern="1200" dirty="0">
              <a:solidFill>
                <a:schemeClr val="bg1"/>
              </a:solidFill>
              <a:latin typeface="Times New Roman" panose="02020603050405020304" pitchFamily="18" charset="0"/>
              <a:cs typeface="Times New Roman" panose="02020603050405020304" pitchFamily="18" charset="0"/>
            </a:rPr>
            <a:t>The author Shyam </a:t>
          </a:r>
          <a:r>
            <a:rPr lang="en-IN" sz="4900" kern="1200" dirty="0" err="1">
              <a:solidFill>
                <a:schemeClr val="bg1"/>
              </a:solidFill>
              <a:latin typeface="Times New Roman" panose="02020603050405020304" pitchFamily="18" charset="0"/>
              <a:cs typeface="Times New Roman" panose="02020603050405020304" pitchFamily="18" charset="0"/>
            </a:rPr>
            <a:t>Selvadurai</a:t>
          </a:r>
          <a:r>
            <a:rPr lang="en-IN" sz="4900" kern="1200" dirty="0">
              <a:solidFill>
                <a:schemeClr val="bg1"/>
              </a:solidFill>
              <a:latin typeface="Times New Roman" panose="02020603050405020304" pitchFamily="18" charset="0"/>
              <a:cs typeface="Times New Roman" panose="02020603050405020304" pitchFamily="18" charset="0"/>
            </a:rPr>
            <a:t> and his family are forced into exile after the 1983 racial riot against the Tamil in Colombo</a:t>
          </a:r>
          <a:r>
            <a:rPr lang="en-IN" sz="4900" kern="1200" dirty="0">
              <a:latin typeface="Times New Roman" panose="02020603050405020304" pitchFamily="18" charset="0"/>
              <a:cs typeface="Times New Roman" panose="02020603050405020304" pitchFamily="18" charset="0"/>
            </a:rPr>
            <a:t>. </a:t>
          </a:r>
          <a:endParaRPr lang="en-US" sz="4900" kern="1200" dirty="0">
            <a:latin typeface="Times New Roman" panose="02020603050405020304" pitchFamily="18" charset="0"/>
            <a:cs typeface="Times New Roman" panose="02020603050405020304" pitchFamily="18" charset="0"/>
          </a:endParaRPr>
        </a:p>
      </dsp:txBody>
      <dsp:txXfrm>
        <a:off x="126987" y="409904"/>
        <a:ext cx="10781306" cy="2347374"/>
      </dsp:txXfrm>
    </dsp:sp>
    <dsp:sp modelId="{A8ACD3E8-2465-FF49-9AFA-0B678B111709}">
      <dsp:nvSpPr>
        <dsp:cNvPr id="0" name=""/>
        <dsp:cNvSpPr/>
      </dsp:nvSpPr>
      <dsp:spPr>
        <a:xfrm>
          <a:off x="0" y="3025386"/>
          <a:ext cx="11035280" cy="2601348"/>
        </a:xfrm>
        <a:prstGeom prst="roundRect">
          <a:avLst/>
        </a:prstGeom>
        <a:solidFill>
          <a:srgbClr val="7030A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just" defTabSz="2178050">
            <a:lnSpc>
              <a:spcPct val="90000"/>
            </a:lnSpc>
            <a:spcBef>
              <a:spcPct val="0"/>
            </a:spcBef>
            <a:spcAft>
              <a:spcPct val="35000"/>
            </a:spcAft>
            <a:buNone/>
          </a:pPr>
          <a:r>
            <a:rPr lang="en-IN" sz="4900" kern="1200" dirty="0"/>
            <a:t>• </a:t>
          </a:r>
          <a:r>
            <a:rPr lang="en-IN" sz="4900" kern="1200" dirty="0">
              <a:latin typeface="Times New Roman" panose="02020603050405020304" pitchFamily="18" charset="0"/>
              <a:cs typeface="Times New Roman" panose="02020603050405020304" pitchFamily="18" charset="0"/>
            </a:rPr>
            <a:t>The protagonist, "</a:t>
          </a:r>
          <a:r>
            <a:rPr lang="en-IN" sz="4900" kern="1200" dirty="0" err="1">
              <a:latin typeface="Times New Roman" panose="02020603050405020304" pitchFamily="18" charset="0"/>
              <a:cs typeface="Times New Roman" panose="02020603050405020304" pitchFamily="18" charset="0"/>
            </a:rPr>
            <a:t>Arjie</a:t>
          </a:r>
          <a:r>
            <a:rPr lang="en-IN" sz="4900" kern="1200" dirty="0">
              <a:latin typeface="Times New Roman" panose="02020603050405020304" pitchFamily="18" charset="0"/>
              <a:cs typeface="Times New Roman" panose="02020603050405020304" pitchFamily="18" charset="0"/>
            </a:rPr>
            <a:t>" </a:t>
          </a:r>
          <a:r>
            <a:rPr lang="en-IN" sz="4900" kern="1200" dirty="0" err="1">
              <a:latin typeface="Times New Roman" panose="02020603050405020304" pitchFamily="18" charset="0"/>
              <a:cs typeface="Times New Roman" panose="02020603050405020304" pitchFamily="18" charset="0"/>
            </a:rPr>
            <a:t>Chelvaratnam</a:t>
          </a:r>
          <a:r>
            <a:rPr lang="en-IN" sz="4900" kern="1200" dirty="0">
              <a:latin typeface="Times New Roman" panose="02020603050405020304" pitchFamily="18" charset="0"/>
              <a:cs typeface="Times New Roman" panose="02020603050405020304" pitchFamily="18" charset="0"/>
            </a:rPr>
            <a:t>, is the second-son of a privileged middle-class Tamil family in Colombo.</a:t>
          </a:r>
          <a:endParaRPr lang="en-US" sz="4900" kern="1200" dirty="0">
            <a:latin typeface="Times New Roman" panose="02020603050405020304" pitchFamily="18" charset="0"/>
            <a:cs typeface="Times New Roman" panose="02020603050405020304" pitchFamily="18" charset="0"/>
          </a:endParaRPr>
        </a:p>
      </dsp:txBody>
      <dsp:txXfrm>
        <a:off x="126987" y="3152373"/>
        <a:ext cx="10781306" cy="23473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2BD96-06B5-CD4E-8451-51ADBB65C2B1}">
      <dsp:nvSpPr>
        <dsp:cNvPr id="0" name=""/>
        <dsp:cNvSpPr/>
      </dsp:nvSpPr>
      <dsp:spPr>
        <a:xfrm>
          <a:off x="0" y="4622488"/>
          <a:ext cx="11035280" cy="1517203"/>
        </a:xfrm>
        <a:prstGeom prst="rect">
          <a:avLst/>
        </a:prstGeom>
        <a:solidFill>
          <a:srgbClr val="00206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just" defTabSz="1200150">
            <a:lnSpc>
              <a:spcPct val="90000"/>
            </a:lnSpc>
            <a:spcBef>
              <a:spcPct val="0"/>
            </a:spcBef>
            <a:spcAft>
              <a:spcPct val="35000"/>
            </a:spcAft>
            <a:buNone/>
          </a:pPr>
          <a:r>
            <a:rPr lang="en-IN" sz="2700" kern="1200" dirty="0"/>
            <a:t>•</a:t>
          </a:r>
          <a:r>
            <a:rPr lang="en-IN" sz="3200" kern="1200" dirty="0">
              <a:latin typeface="Times New Roman" panose="02020603050405020304" pitchFamily="18" charset="0"/>
              <a:cs typeface="Times New Roman" panose="02020603050405020304" pitchFamily="18" charset="0"/>
            </a:rPr>
            <a:t>Tamil -- Hinduism, more sent to Sri Lanka by the British government in the 19th century and supported by the latter. </a:t>
          </a:r>
          <a:endParaRPr lang="en-US" sz="2700" kern="1200" dirty="0">
            <a:latin typeface="Times New Roman" panose="02020603050405020304" pitchFamily="18" charset="0"/>
            <a:cs typeface="Times New Roman" panose="02020603050405020304" pitchFamily="18" charset="0"/>
          </a:endParaRPr>
        </a:p>
      </dsp:txBody>
      <dsp:txXfrm>
        <a:off x="0" y="4622488"/>
        <a:ext cx="11035280" cy="1517203"/>
      </dsp:txXfrm>
    </dsp:sp>
    <dsp:sp modelId="{53A80E7C-FB11-A34B-909C-A0D3A35D0F27}">
      <dsp:nvSpPr>
        <dsp:cNvPr id="0" name=""/>
        <dsp:cNvSpPr/>
      </dsp:nvSpPr>
      <dsp:spPr>
        <a:xfrm rot="10800000">
          <a:off x="0" y="2311787"/>
          <a:ext cx="11035280" cy="2333459"/>
        </a:xfrm>
        <a:prstGeom prst="upArrowCallout">
          <a:avLst/>
        </a:prstGeom>
        <a:solidFill>
          <a:srgbClr val="FFC00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76936" tIns="376936" rIns="376936" bIns="376936" numCol="1" spcCol="1270" anchor="ctr" anchorCtr="0">
          <a:noAutofit/>
        </a:bodyPr>
        <a:lstStyle/>
        <a:p>
          <a:pPr marL="0" lvl="0" indent="0" algn="ctr" defTabSz="2355850">
            <a:lnSpc>
              <a:spcPct val="90000"/>
            </a:lnSpc>
            <a:spcBef>
              <a:spcPct val="0"/>
            </a:spcBef>
            <a:spcAft>
              <a:spcPct val="35000"/>
            </a:spcAft>
            <a:buNone/>
          </a:pPr>
          <a:r>
            <a:rPr lang="en-IN" sz="5300" b="1" kern="1200" dirty="0">
              <a:solidFill>
                <a:schemeClr val="bg1"/>
              </a:solidFill>
            </a:rPr>
            <a:t>• </a:t>
          </a:r>
          <a:r>
            <a:rPr lang="en-IN" sz="5300" b="1" kern="1200" dirty="0">
              <a:solidFill>
                <a:schemeClr val="bg1"/>
              </a:solidFill>
              <a:latin typeface="Times New Roman" panose="02020603050405020304" pitchFamily="18" charset="0"/>
              <a:cs typeface="Times New Roman" panose="02020603050405020304" pitchFamily="18" charset="0"/>
            </a:rPr>
            <a:t>Sinhalese -- Buddhism </a:t>
          </a:r>
          <a:endParaRPr lang="en-US" sz="5300" b="1" kern="1200" dirty="0">
            <a:solidFill>
              <a:schemeClr val="bg1"/>
            </a:solidFill>
            <a:latin typeface="Times New Roman" panose="02020603050405020304" pitchFamily="18" charset="0"/>
            <a:cs typeface="Times New Roman" panose="02020603050405020304" pitchFamily="18" charset="0"/>
          </a:endParaRPr>
        </a:p>
      </dsp:txBody>
      <dsp:txXfrm rot="10800000">
        <a:off x="0" y="2311787"/>
        <a:ext cx="11035280" cy="1516212"/>
      </dsp:txXfrm>
    </dsp:sp>
    <dsp:sp modelId="{33CC5C37-1102-0643-96DD-3C8FA435C4DF}">
      <dsp:nvSpPr>
        <dsp:cNvPr id="0" name=""/>
        <dsp:cNvSpPr/>
      </dsp:nvSpPr>
      <dsp:spPr>
        <a:xfrm rot="10800000">
          <a:off x="0" y="1085"/>
          <a:ext cx="11035280" cy="2333459"/>
        </a:xfrm>
        <a:prstGeom prst="upArrowCallout">
          <a:avLst/>
        </a:prstGeom>
        <a:solidFill>
          <a:srgbClr val="7030A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just" defTabSz="1200150">
            <a:lnSpc>
              <a:spcPct val="90000"/>
            </a:lnSpc>
            <a:spcBef>
              <a:spcPct val="0"/>
            </a:spcBef>
            <a:spcAft>
              <a:spcPct val="35000"/>
            </a:spcAft>
            <a:buNone/>
          </a:pPr>
          <a:r>
            <a:rPr lang="en-IN" sz="2700" kern="1200" dirty="0">
              <a:latin typeface="Times New Roman" panose="02020603050405020304" pitchFamily="18" charset="0"/>
              <a:cs typeface="Times New Roman" panose="02020603050405020304" pitchFamily="18" charset="0"/>
            </a:rPr>
            <a:t>• </a:t>
          </a:r>
          <a:r>
            <a:rPr lang="en-IN" sz="3200" kern="1200" dirty="0">
              <a:latin typeface="Times New Roman" panose="02020603050405020304" pitchFamily="18" charset="0"/>
              <a:cs typeface="Times New Roman" panose="02020603050405020304" pitchFamily="18" charset="0"/>
            </a:rPr>
            <a:t>Sinhalese</a:t>
          </a:r>
          <a:r>
            <a:rPr lang="en-GB" sz="3200" kern="1200" dirty="0">
              <a:latin typeface="Times New Roman" panose="02020603050405020304" pitchFamily="18" charset="0"/>
              <a:cs typeface="Times New Roman" panose="02020603050405020304" pitchFamily="18" charset="0"/>
            </a:rPr>
            <a:t> </a:t>
          </a:r>
          <a:r>
            <a:rPr lang="en-IN" sz="3200" kern="1200" dirty="0">
              <a:latin typeface="Times New Roman" panose="02020603050405020304" pitchFamily="18" charset="0"/>
              <a:cs typeface="Times New Roman" panose="02020603050405020304" pitchFamily="18" charset="0"/>
            </a:rPr>
            <a:t>migrated from Northern India to Sri Lanka since 5th-6th century BCE, while Tamil  came from Southern India around since 2th BCE. </a:t>
          </a:r>
          <a:endParaRPr lang="en-US" sz="2700" kern="1200" dirty="0">
            <a:latin typeface="Times New Roman" panose="02020603050405020304" pitchFamily="18" charset="0"/>
            <a:cs typeface="Times New Roman" panose="02020603050405020304" pitchFamily="18" charset="0"/>
          </a:endParaRPr>
        </a:p>
      </dsp:txBody>
      <dsp:txXfrm rot="10800000">
        <a:off x="0" y="1085"/>
        <a:ext cx="11035280" cy="15162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9BDF4-B943-BC49-A9BF-085CA8525DC7}">
      <dsp:nvSpPr>
        <dsp:cNvPr id="0" name=""/>
        <dsp:cNvSpPr/>
      </dsp:nvSpPr>
      <dsp:spPr>
        <a:xfrm>
          <a:off x="3330" y="163258"/>
          <a:ext cx="4946737" cy="411345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6153EC-AD96-EE4B-9D74-B7F62854ABBF}">
      <dsp:nvSpPr>
        <dsp:cNvPr id="0" name=""/>
        <dsp:cNvSpPr/>
      </dsp:nvSpPr>
      <dsp:spPr>
        <a:xfrm>
          <a:off x="434983" y="573329"/>
          <a:ext cx="4946737" cy="411345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just" defTabSz="1377950">
            <a:lnSpc>
              <a:spcPct val="150000"/>
            </a:lnSpc>
            <a:spcBef>
              <a:spcPct val="0"/>
            </a:spcBef>
            <a:spcAft>
              <a:spcPct val="35000"/>
            </a:spcAft>
            <a:buNone/>
          </a:pPr>
          <a:r>
            <a:rPr lang="en-IN" sz="3100" b="1" kern="1200" dirty="0">
              <a:latin typeface="Times New Roman" panose="02020603050405020304" pitchFamily="18" charset="0"/>
              <a:cs typeface="Times New Roman" panose="02020603050405020304" pitchFamily="18" charset="0"/>
            </a:rPr>
            <a:t>The British policy of divide and rule -- placed minorities (i.e. Tamils) in positions of power in colonies. </a:t>
          </a:r>
          <a:endParaRPr lang="en-US" sz="3100" b="1" kern="1200" dirty="0">
            <a:latin typeface="Times New Roman" panose="02020603050405020304" pitchFamily="18" charset="0"/>
            <a:cs typeface="Times New Roman" panose="02020603050405020304" pitchFamily="18" charset="0"/>
          </a:endParaRPr>
        </a:p>
      </dsp:txBody>
      <dsp:txXfrm>
        <a:off x="555462" y="693808"/>
        <a:ext cx="4705779" cy="3872500"/>
      </dsp:txXfrm>
    </dsp:sp>
    <dsp:sp modelId="{B5B16E09-8462-3D41-8DCE-41EED14246E6}">
      <dsp:nvSpPr>
        <dsp:cNvPr id="0" name=""/>
        <dsp:cNvSpPr/>
      </dsp:nvSpPr>
      <dsp:spPr>
        <a:xfrm>
          <a:off x="5813375" y="163258"/>
          <a:ext cx="4572040" cy="452483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4BEA77-1EA4-0F41-B4C9-5396EB9068E5}">
      <dsp:nvSpPr>
        <dsp:cNvPr id="0" name=""/>
        <dsp:cNvSpPr/>
      </dsp:nvSpPr>
      <dsp:spPr>
        <a:xfrm>
          <a:off x="6245028" y="573329"/>
          <a:ext cx="4572040" cy="4524838"/>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en-IN" sz="3100" kern="1200" dirty="0"/>
            <a:t>• </a:t>
          </a:r>
          <a:r>
            <a:rPr lang="en-IN" sz="3100" b="1" kern="1200" dirty="0">
              <a:latin typeface="Times New Roman" panose="02020603050405020304" pitchFamily="18" charset="0"/>
              <a:cs typeface="Times New Roman" panose="02020603050405020304" pitchFamily="18" charset="0"/>
            </a:rPr>
            <a:t>Since its independence as Ceylon, the Sinhalese (80% majority) put forth </a:t>
          </a:r>
          <a:r>
            <a:rPr lang="en-IN" sz="3100" b="1" kern="1200" dirty="0">
              <a:highlight>
                <a:srgbClr val="00FF00"/>
              </a:highlight>
              <a:latin typeface="Times New Roman" panose="02020603050405020304" pitchFamily="18" charset="0"/>
              <a:cs typeface="Times New Roman" panose="02020603050405020304" pitchFamily="18" charset="0"/>
            </a:rPr>
            <a:t>“Sinhala Only Law”</a:t>
          </a:r>
          <a:r>
            <a:rPr lang="en-IN" sz="3100" b="1" kern="1200" dirty="0">
              <a:latin typeface="Times New Roman" panose="02020603050405020304" pitchFamily="18" charset="0"/>
              <a:cs typeface="Times New Roman" panose="02020603050405020304" pitchFamily="18" charset="0"/>
            </a:rPr>
            <a:t> in support of their political power, which causes discontent among the Tamil people (20%).</a:t>
          </a:r>
          <a:endParaRPr lang="en-US" sz="3100" b="1" kern="1200" dirty="0">
            <a:latin typeface="Times New Roman" panose="02020603050405020304" pitchFamily="18" charset="0"/>
            <a:cs typeface="Times New Roman" panose="02020603050405020304" pitchFamily="18" charset="0"/>
          </a:endParaRPr>
        </a:p>
      </dsp:txBody>
      <dsp:txXfrm>
        <a:off x="6377556" y="705857"/>
        <a:ext cx="4306984" cy="42597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12F2A-C749-A043-8C7E-7F02DBAC71B6}">
      <dsp:nvSpPr>
        <dsp:cNvPr id="0" name=""/>
        <dsp:cNvSpPr/>
      </dsp:nvSpPr>
      <dsp:spPr>
        <a:xfrm>
          <a:off x="0" y="64440"/>
          <a:ext cx="11531214" cy="1965600"/>
        </a:xfrm>
        <a:prstGeom prst="roundRect">
          <a:avLst/>
        </a:prstGeom>
        <a:solidFill>
          <a:schemeClr val="accent5">
            <a:lumMod val="40000"/>
            <a:lumOff val="6000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just" defTabSz="1333500">
            <a:lnSpc>
              <a:spcPct val="90000"/>
            </a:lnSpc>
            <a:spcBef>
              <a:spcPct val="0"/>
            </a:spcBef>
            <a:spcAft>
              <a:spcPct val="35000"/>
            </a:spcAft>
            <a:buNone/>
          </a:pPr>
          <a:r>
            <a:rPr lang="en-IN" sz="3000" b="0" u="sng" kern="1200" dirty="0">
              <a:solidFill>
                <a:schemeClr val="bg1"/>
              </a:solidFill>
              <a:latin typeface="Times New Roman" panose="02020603050405020304" pitchFamily="18" charset="0"/>
              <a:cs typeface="Times New Roman" panose="02020603050405020304" pitchFamily="18" charset="0"/>
              <a:hlinkClick xmlns:r="http://schemas.openxmlformats.org/officeDocument/2006/relationships" r:id="rId1">
                <a:extLst>
                  <a:ext uri="{A12FA001-AC4F-418D-AE19-62706E023703}">
                    <ahyp:hlinkClr xmlns:ahyp="http://schemas.microsoft.com/office/drawing/2018/hyperlinkcolor" val="tx"/>
                  </a:ext>
                </a:extLst>
              </a:hlinkClick>
            </a:rPr>
            <a:t>Funny Boy</a:t>
          </a:r>
          <a:r>
            <a:rPr lang="en-IN" sz="3000" b="0" u="sng" kern="1200" dirty="0">
              <a:solidFill>
                <a:schemeClr val="bg1"/>
              </a:solidFill>
              <a:latin typeface="Times New Roman" panose="02020603050405020304" pitchFamily="18" charset="0"/>
              <a:cs typeface="Times New Roman" panose="02020603050405020304" pitchFamily="18" charset="0"/>
            </a:rPr>
            <a:t> :</a:t>
          </a:r>
          <a:r>
            <a:rPr lang="en-IN" sz="3000" b="0" kern="1200" dirty="0">
              <a:solidFill>
                <a:schemeClr val="bg1"/>
              </a:solidFill>
              <a:latin typeface="Times New Roman" panose="02020603050405020304" pitchFamily="18" charset="0"/>
              <a:cs typeface="Times New Roman" panose="02020603050405020304" pitchFamily="18" charset="0"/>
            </a:rPr>
            <a:t>Connected stories of how </a:t>
          </a:r>
          <a:r>
            <a:rPr lang="en-IN" sz="3000" b="0" kern="1200" dirty="0" err="1">
              <a:solidFill>
                <a:schemeClr val="bg1"/>
              </a:solidFill>
              <a:latin typeface="Times New Roman" panose="02020603050405020304" pitchFamily="18" charset="0"/>
              <a:cs typeface="Times New Roman" panose="02020603050405020304" pitchFamily="18" charset="0"/>
            </a:rPr>
            <a:t>Arjie</a:t>
          </a:r>
          <a:r>
            <a:rPr lang="en-IN" sz="3000" b="0" kern="1200" dirty="0">
              <a:solidFill>
                <a:schemeClr val="bg1"/>
              </a:solidFill>
              <a:latin typeface="Times New Roman" panose="02020603050405020304" pitchFamily="18" charset="0"/>
              <a:cs typeface="Times New Roman" panose="02020603050405020304" pitchFamily="18" charset="0"/>
            </a:rPr>
            <a:t> is continually isolated from his family and then exiled from his society because of his gender orientation and the society’s racial tensions and despite attempts at breaking boundaries and rebellion. </a:t>
          </a:r>
          <a:endParaRPr lang="en-US" sz="3000" b="0" kern="1200" dirty="0">
            <a:solidFill>
              <a:schemeClr val="bg1"/>
            </a:solidFill>
            <a:latin typeface="Times New Roman" panose="02020603050405020304" pitchFamily="18" charset="0"/>
            <a:cs typeface="Times New Roman" panose="02020603050405020304" pitchFamily="18" charset="0"/>
          </a:endParaRPr>
        </a:p>
      </dsp:txBody>
      <dsp:txXfrm>
        <a:off x="95953" y="160393"/>
        <a:ext cx="11339308" cy="1773694"/>
      </dsp:txXfrm>
    </dsp:sp>
    <dsp:sp modelId="{229840D0-B100-D84A-A72D-D9FFFDF8B73E}">
      <dsp:nvSpPr>
        <dsp:cNvPr id="0" name=""/>
        <dsp:cNvSpPr/>
      </dsp:nvSpPr>
      <dsp:spPr>
        <a:xfrm>
          <a:off x="0" y="2116441"/>
          <a:ext cx="11531214" cy="196560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just" defTabSz="1333500">
            <a:lnSpc>
              <a:spcPct val="90000"/>
            </a:lnSpc>
            <a:spcBef>
              <a:spcPct val="0"/>
            </a:spcBef>
            <a:spcAft>
              <a:spcPct val="35000"/>
            </a:spcAft>
            <a:buNone/>
          </a:pPr>
          <a:r>
            <a:rPr lang="en-IN" sz="3000" kern="1200" dirty="0"/>
            <a:t>• </a:t>
          </a:r>
          <a:r>
            <a:rPr lang="en-IN" sz="3000" kern="1200" dirty="0">
              <a:latin typeface="Times New Roman" panose="02020603050405020304" pitchFamily="18" charset="0"/>
              <a:cs typeface="Times New Roman" panose="02020603050405020304" pitchFamily="18" charset="0"/>
            </a:rPr>
            <a:t>"Pigs Can't Fly-- </a:t>
          </a:r>
          <a:r>
            <a:rPr lang="en-IN" sz="3000" kern="1200" dirty="0" err="1">
              <a:latin typeface="Times New Roman" panose="02020603050405020304" pitchFamily="18" charset="0"/>
              <a:cs typeface="Times New Roman" panose="02020603050405020304" pitchFamily="18" charset="0"/>
            </a:rPr>
            <a:t>Arjie's</a:t>
          </a:r>
          <a:r>
            <a:rPr lang="en-IN" sz="3000" kern="1200" dirty="0">
              <a:latin typeface="Times New Roman" panose="02020603050405020304" pitchFamily="18" charset="0"/>
              <a:cs typeface="Times New Roman" panose="02020603050405020304" pitchFamily="18" charset="0"/>
            </a:rPr>
            <a:t> early childhood and his gravitation towards the imaginative games his female cousins play as opposed to his male cousins' beloved game of cricket.  </a:t>
          </a:r>
          <a:endParaRPr lang="en-US" sz="3000" kern="1200" dirty="0">
            <a:latin typeface="Times New Roman" panose="02020603050405020304" pitchFamily="18" charset="0"/>
            <a:cs typeface="Times New Roman" panose="02020603050405020304" pitchFamily="18" charset="0"/>
          </a:endParaRPr>
        </a:p>
      </dsp:txBody>
      <dsp:txXfrm>
        <a:off x="95953" y="2212394"/>
        <a:ext cx="11339308" cy="1773694"/>
      </dsp:txXfrm>
    </dsp:sp>
    <dsp:sp modelId="{EF7349DA-DE09-474C-AE46-C1D115506C0A}">
      <dsp:nvSpPr>
        <dsp:cNvPr id="0" name=""/>
        <dsp:cNvSpPr/>
      </dsp:nvSpPr>
      <dsp:spPr>
        <a:xfrm>
          <a:off x="0" y="4168441"/>
          <a:ext cx="11531214" cy="1965600"/>
        </a:xfrm>
        <a:prstGeom prst="roundRect">
          <a:avLst/>
        </a:prstGeom>
        <a:solidFill>
          <a:srgbClr val="002060"/>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just" defTabSz="1333500">
            <a:lnSpc>
              <a:spcPct val="90000"/>
            </a:lnSpc>
            <a:spcBef>
              <a:spcPct val="0"/>
            </a:spcBef>
            <a:spcAft>
              <a:spcPct val="35000"/>
            </a:spcAft>
            <a:buNone/>
          </a:pPr>
          <a:r>
            <a:rPr lang="en-IN" sz="3000" kern="1200" dirty="0"/>
            <a:t>• </a:t>
          </a:r>
          <a:r>
            <a:rPr lang="en-IN" sz="3600" kern="1200" dirty="0">
              <a:latin typeface="Times New Roman" panose="02020603050405020304" pitchFamily="18" charset="0"/>
              <a:cs typeface="Times New Roman" panose="02020603050405020304" pitchFamily="18" charset="0"/>
            </a:rPr>
            <a:t>"Radha Aunty" --</a:t>
          </a:r>
          <a:r>
            <a:rPr lang="en-IN" sz="3600" kern="1200" dirty="0" err="1">
              <a:latin typeface="Times New Roman" panose="02020603050405020304" pitchFamily="18" charset="0"/>
              <a:cs typeface="Times New Roman" panose="02020603050405020304" pitchFamily="18" charset="0"/>
            </a:rPr>
            <a:t>Arjie's</a:t>
          </a:r>
          <a:r>
            <a:rPr lang="en-IN" sz="3600" kern="1200" dirty="0">
              <a:latin typeface="Times New Roman" panose="02020603050405020304" pitchFamily="18" charset="0"/>
              <a:cs typeface="Times New Roman" panose="02020603050405020304" pitchFamily="18" charset="0"/>
            </a:rPr>
            <a:t> Aunt Radha, and her doomed affair with a Sinhalese man.</a:t>
          </a:r>
          <a:endParaRPr lang="en-US" sz="3000" kern="1200" dirty="0">
            <a:latin typeface="Times New Roman" panose="02020603050405020304" pitchFamily="18" charset="0"/>
            <a:cs typeface="Times New Roman" panose="02020603050405020304" pitchFamily="18" charset="0"/>
          </a:endParaRPr>
        </a:p>
      </dsp:txBody>
      <dsp:txXfrm>
        <a:off x="95953" y="4264394"/>
        <a:ext cx="11339308" cy="17736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D3DBBB-EA69-544C-BBB9-5F60EA5E42B4}">
      <dsp:nvSpPr>
        <dsp:cNvPr id="0" name=""/>
        <dsp:cNvSpPr/>
      </dsp:nvSpPr>
      <dsp:spPr>
        <a:xfrm>
          <a:off x="0" y="347463"/>
          <a:ext cx="3607593" cy="2164556"/>
        </a:xfrm>
        <a:prstGeom prst="rect">
          <a:avLst/>
        </a:prstGeom>
        <a:solidFill>
          <a:schemeClr val="tx2">
            <a:lumMod val="25000"/>
            <a:lumOff val="7500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IN" sz="4000" b="1" i="0" kern="1200" dirty="0">
              <a:solidFill>
                <a:schemeClr val="tx1"/>
              </a:solidFill>
              <a:latin typeface="Times New Roman" panose="02020603050405020304" pitchFamily="18" charset="0"/>
              <a:cs typeface="Times New Roman" panose="02020603050405020304" pitchFamily="18" charset="0"/>
            </a:rPr>
            <a:t>Pigs Can't Fly:</a:t>
          </a:r>
          <a:endParaRPr lang="en-US" sz="4000" kern="1200" dirty="0">
            <a:solidFill>
              <a:schemeClr val="tx1"/>
            </a:solidFill>
            <a:latin typeface="Times New Roman" panose="02020603050405020304" pitchFamily="18" charset="0"/>
            <a:cs typeface="Times New Roman" panose="02020603050405020304" pitchFamily="18" charset="0"/>
          </a:endParaRPr>
        </a:p>
      </dsp:txBody>
      <dsp:txXfrm>
        <a:off x="0" y="347463"/>
        <a:ext cx="3607593" cy="2164556"/>
      </dsp:txXfrm>
    </dsp:sp>
    <dsp:sp modelId="{AF04BFD2-0F4A-A84B-A11F-BD4E02A4A4D0}">
      <dsp:nvSpPr>
        <dsp:cNvPr id="0" name=""/>
        <dsp:cNvSpPr/>
      </dsp:nvSpPr>
      <dsp:spPr>
        <a:xfrm>
          <a:off x="3968353" y="347463"/>
          <a:ext cx="3607593" cy="2164556"/>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IN" sz="4700" b="1" i="0" kern="1200" dirty="0">
              <a:solidFill>
                <a:schemeClr val="tx1"/>
              </a:solidFill>
              <a:latin typeface="Times New Roman" panose="02020603050405020304" pitchFamily="18" charset="0"/>
              <a:cs typeface="Times New Roman" panose="02020603050405020304" pitchFamily="18" charset="0"/>
            </a:rPr>
            <a:t>Radha Aunty:</a:t>
          </a:r>
          <a:endParaRPr lang="en-US" sz="4700" kern="1200" dirty="0">
            <a:solidFill>
              <a:schemeClr val="tx1"/>
            </a:solidFill>
            <a:latin typeface="Times New Roman" panose="02020603050405020304" pitchFamily="18" charset="0"/>
            <a:cs typeface="Times New Roman" panose="02020603050405020304" pitchFamily="18" charset="0"/>
          </a:endParaRPr>
        </a:p>
      </dsp:txBody>
      <dsp:txXfrm>
        <a:off x="3968353" y="347463"/>
        <a:ext cx="3607593" cy="2164556"/>
      </dsp:txXfrm>
    </dsp:sp>
    <dsp:sp modelId="{7BEAA8DB-C34C-C741-A476-BEFC6F9568DF}">
      <dsp:nvSpPr>
        <dsp:cNvPr id="0" name=""/>
        <dsp:cNvSpPr/>
      </dsp:nvSpPr>
      <dsp:spPr>
        <a:xfrm>
          <a:off x="7936706" y="347463"/>
          <a:ext cx="3607593" cy="216455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IN" sz="4700" b="1" i="0" kern="1200" dirty="0">
              <a:latin typeface="Times New Roman" panose="02020603050405020304" pitchFamily="18" charset="0"/>
              <a:cs typeface="Times New Roman" panose="02020603050405020304" pitchFamily="18" charset="0"/>
            </a:rPr>
            <a:t>See No Evil, Hear No Evil:</a:t>
          </a:r>
          <a:endParaRPr lang="en-US" sz="4700" kern="1200" dirty="0">
            <a:latin typeface="Times New Roman" panose="02020603050405020304" pitchFamily="18" charset="0"/>
            <a:cs typeface="Times New Roman" panose="02020603050405020304" pitchFamily="18" charset="0"/>
          </a:endParaRPr>
        </a:p>
      </dsp:txBody>
      <dsp:txXfrm>
        <a:off x="7936706" y="347463"/>
        <a:ext cx="3607593" cy="2164556"/>
      </dsp:txXfrm>
    </dsp:sp>
    <dsp:sp modelId="{6135D93A-6E50-5640-A3A7-02345A5545DF}">
      <dsp:nvSpPr>
        <dsp:cNvPr id="0" name=""/>
        <dsp:cNvSpPr/>
      </dsp:nvSpPr>
      <dsp:spPr>
        <a:xfrm>
          <a:off x="0" y="2872779"/>
          <a:ext cx="3607593" cy="2164556"/>
        </a:xfrm>
        <a:prstGeom prst="rect">
          <a:avLst/>
        </a:prstGeom>
        <a:solidFill>
          <a:srgbClr val="002060"/>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IN" sz="4700" b="1" i="0" kern="1200" dirty="0">
              <a:latin typeface="Times New Roman" panose="02020603050405020304" pitchFamily="18" charset="0"/>
              <a:cs typeface="Times New Roman" panose="02020603050405020304" pitchFamily="18" charset="0"/>
            </a:rPr>
            <a:t>Small Choices:</a:t>
          </a:r>
          <a:endParaRPr lang="en-US" sz="4700" kern="1200" dirty="0">
            <a:latin typeface="Times New Roman" panose="02020603050405020304" pitchFamily="18" charset="0"/>
            <a:cs typeface="Times New Roman" panose="02020603050405020304" pitchFamily="18" charset="0"/>
          </a:endParaRPr>
        </a:p>
      </dsp:txBody>
      <dsp:txXfrm>
        <a:off x="0" y="2872779"/>
        <a:ext cx="3607593" cy="2164556"/>
      </dsp:txXfrm>
    </dsp:sp>
    <dsp:sp modelId="{AFA271A9-00E5-3749-8634-65EC61F9EA0E}">
      <dsp:nvSpPr>
        <dsp:cNvPr id="0" name=""/>
        <dsp:cNvSpPr/>
      </dsp:nvSpPr>
      <dsp:spPr>
        <a:xfrm>
          <a:off x="3968353" y="2872779"/>
          <a:ext cx="3607593" cy="2164556"/>
        </a:xfrm>
        <a:prstGeom prst="rect">
          <a:avLst/>
        </a:prstGeom>
        <a:solidFill>
          <a:srgbClr val="FFFF00"/>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IN" sz="4700" b="1" i="0" kern="1200" dirty="0">
              <a:solidFill>
                <a:schemeClr val="tx1"/>
              </a:solidFill>
              <a:latin typeface="Times New Roman" panose="02020603050405020304" pitchFamily="18" charset="0"/>
              <a:cs typeface="Times New Roman" panose="02020603050405020304" pitchFamily="18" charset="0"/>
            </a:rPr>
            <a:t>The Best School of All:</a:t>
          </a:r>
          <a:endParaRPr lang="en-US" sz="4700" kern="1200" dirty="0">
            <a:solidFill>
              <a:schemeClr val="tx1"/>
            </a:solidFill>
            <a:latin typeface="Times New Roman" panose="02020603050405020304" pitchFamily="18" charset="0"/>
            <a:cs typeface="Times New Roman" panose="02020603050405020304" pitchFamily="18" charset="0"/>
          </a:endParaRPr>
        </a:p>
      </dsp:txBody>
      <dsp:txXfrm>
        <a:off x="3968353" y="2872779"/>
        <a:ext cx="3607593" cy="2164556"/>
      </dsp:txXfrm>
    </dsp:sp>
    <dsp:sp modelId="{04CFC37E-59E8-A449-8DFA-9C7A99D016F9}">
      <dsp:nvSpPr>
        <dsp:cNvPr id="0" name=""/>
        <dsp:cNvSpPr/>
      </dsp:nvSpPr>
      <dsp:spPr>
        <a:xfrm>
          <a:off x="7936706" y="2872779"/>
          <a:ext cx="3607593" cy="2164556"/>
        </a:xfrm>
        <a:prstGeom prst="rect">
          <a:avLst/>
        </a:prstGeom>
        <a:solidFill>
          <a:srgbClr val="7030A0"/>
        </a:solidFill>
        <a:ln w="2540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IN" sz="4700" b="1" i="0" kern="1200" dirty="0">
              <a:latin typeface="Times New Roman" panose="02020603050405020304" pitchFamily="18" charset="0"/>
              <a:cs typeface="Times New Roman" panose="02020603050405020304" pitchFamily="18" charset="0"/>
            </a:rPr>
            <a:t>Riot Journal: An Epilogue:</a:t>
          </a:r>
          <a:endParaRPr lang="en-US" sz="4700" kern="1200" dirty="0">
            <a:latin typeface="Times New Roman" panose="02020603050405020304" pitchFamily="18" charset="0"/>
            <a:cs typeface="Times New Roman" panose="02020603050405020304" pitchFamily="18" charset="0"/>
          </a:endParaRPr>
        </a:p>
      </dsp:txBody>
      <dsp:txXfrm>
        <a:off x="7936706" y="2872779"/>
        <a:ext cx="3607593" cy="216455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E9F55-1620-1B0D-E015-447F41260AA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85201FB-2384-21CF-2CCC-9B1E61A353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CE80ECE-CB72-D418-2067-CA3D7397929B}"/>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211E627E-6D9F-F601-997C-6D7B2DAAB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F4651A-1721-62FE-A9B6-E122608C1800}"/>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558289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BDCA-A283-C015-79BF-753DC44FD3E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AA35209-999E-6276-3E8F-71317E5C3EE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7B1E5E4-88E6-D8F9-0925-ED77A71556D6}"/>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ADF6BDA4-E465-6658-CFEF-F6D3C50006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64243-273E-B0A0-F241-C3314B0B07ED}"/>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112845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71DEB9-933E-E08C-E263-54918C3A338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694B26D-ACE6-FDA3-DCAD-F03212A49F4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C81EA9-C058-47E8-7AEE-2ACC49051AE1}"/>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919576E8-60CB-190A-0ADE-25788A896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6BCF8C-941D-0F17-E52C-9FD67FAEA603}"/>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393521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57F8-F474-CA45-30C2-0A516BDB386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B6A84F9-72A5-C171-C608-D6BC3596D61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29DF176-4FC3-80D5-763C-6DA748F20AEA}"/>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5453C17E-F32A-9819-BF94-3E7AAA499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6FBD0-BBB3-F077-E984-2F2620F17035}"/>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123827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E3DF3-C161-0BF0-334F-7A758DEBFDC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1D95BBE-860F-4FD2-A4C4-1666E54D96C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7D734EA-A92C-3864-5270-39C83DDED2B8}"/>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B5BA040D-A0B7-8029-3034-3545A69677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D351B7-0106-B71B-85B2-69EB8A8E64D5}"/>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203816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AF387-A5F8-086A-4637-29F82B0C7AE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8EE9566-FE0E-80D0-5D52-9C5754D3765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55590CC-EB3A-A387-4B76-2AC485A46D1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81E17F89-B5C2-68F0-F84D-5F550E18B30B}"/>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6" name="Footer Placeholder 5">
            <a:extLst>
              <a:ext uri="{FF2B5EF4-FFF2-40B4-BE49-F238E27FC236}">
                <a16:creationId xmlns:a16="http://schemas.microsoft.com/office/drawing/2014/main" id="{36ABEB07-6754-6679-356E-3232ED3013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2CBDE6-6F80-B6BB-1670-EC34B5FF5C30}"/>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70383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C46FD-7DF9-284A-3C92-04BD8EC22F6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BD7D7E-A14D-B7F0-CC87-26AD96B79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A4403B4-4B08-DB2F-F010-6FDDDB52F26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AC90CBF0-23AC-270F-D86F-5C06A379C0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CDB8590-3303-47D1-D5B0-49AE3E41EF1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5FA5503-C20F-298E-2DFF-3FB9AC1850DD}"/>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8" name="Footer Placeholder 7">
            <a:extLst>
              <a:ext uri="{FF2B5EF4-FFF2-40B4-BE49-F238E27FC236}">
                <a16:creationId xmlns:a16="http://schemas.microsoft.com/office/drawing/2014/main" id="{2F6C3F75-0957-D57E-8B1C-5BC4DE46F8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6063F1F-E854-4415-12A9-E86B17E49FBA}"/>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4008031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B3B29-25FB-E071-BABF-68708451D9F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F775F98-16BD-E991-035E-C601D7E4E6DE}"/>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4" name="Footer Placeholder 3">
            <a:extLst>
              <a:ext uri="{FF2B5EF4-FFF2-40B4-BE49-F238E27FC236}">
                <a16:creationId xmlns:a16="http://schemas.microsoft.com/office/drawing/2014/main" id="{CA6E341D-2D36-0A94-3406-FC558BA057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4A88C5-355B-72C1-AD44-0F20585FDFB3}"/>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301936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A3118B-D810-D7E0-B683-86288F4F8C48}"/>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3" name="Footer Placeholder 2">
            <a:extLst>
              <a:ext uri="{FF2B5EF4-FFF2-40B4-BE49-F238E27FC236}">
                <a16:creationId xmlns:a16="http://schemas.microsoft.com/office/drawing/2014/main" id="{AF47063A-C3F0-AD22-13BA-785F772700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816A90-0D19-BC84-8496-2DD7535919E6}"/>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3876967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32B49-98D5-8956-9E8B-22402FAE44F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D7AB209-E4B9-AE09-9CD0-C1A085F01F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254658D-1E03-5410-7947-211C5574E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54C64B5-394F-67A9-6435-B956826D1246}"/>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6" name="Footer Placeholder 5">
            <a:extLst>
              <a:ext uri="{FF2B5EF4-FFF2-40B4-BE49-F238E27FC236}">
                <a16:creationId xmlns:a16="http://schemas.microsoft.com/office/drawing/2014/main" id="{CEAF8F13-5D64-40CF-9980-39EC2961C3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2EAA4B-83F9-EBA9-9108-A4C01E9B0A52}"/>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11259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1A1C1-24EC-78A7-30B6-D9E709F273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C61DE46-6B2E-9E9F-C773-4F29391608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F6F5E3-8D99-25FD-2A7B-033A74ECA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D4BE536-0519-72C8-0E7B-E52F803512B9}"/>
              </a:ext>
            </a:extLst>
          </p:cNvPr>
          <p:cNvSpPr>
            <a:spLocks noGrp="1"/>
          </p:cNvSpPr>
          <p:nvPr>
            <p:ph type="dt" sz="half" idx="10"/>
          </p:nvPr>
        </p:nvSpPr>
        <p:spPr/>
        <p:txBody>
          <a:bodyPr/>
          <a:lstStyle/>
          <a:p>
            <a:fld id="{4B9CDD37-2921-A343-A516-2396C3891189}" type="datetimeFigureOut">
              <a:rPr lang="en-US" smtClean="0"/>
              <a:t>2/24/25</a:t>
            </a:fld>
            <a:endParaRPr lang="en-US"/>
          </a:p>
        </p:txBody>
      </p:sp>
      <p:sp>
        <p:nvSpPr>
          <p:cNvPr id="6" name="Footer Placeholder 5">
            <a:extLst>
              <a:ext uri="{FF2B5EF4-FFF2-40B4-BE49-F238E27FC236}">
                <a16:creationId xmlns:a16="http://schemas.microsoft.com/office/drawing/2014/main" id="{DA3FBEA0-8108-B6F1-EDC4-1B05CD64A8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43072-B294-76E2-928D-860BB6219E75}"/>
              </a:ext>
            </a:extLst>
          </p:cNvPr>
          <p:cNvSpPr>
            <a:spLocks noGrp="1"/>
          </p:cNvSpPr>
          <p:nvPr>
            <p:ph type="sldNum" sz="quarter" idx="12"/>
          </p:nvPr>
        </p:nvSpPr>
        <p:spPr/>
        <p:txBody>
          <a:bodyPr/>
          <a:lstStyle/>
          <a:p>
            <a:fld id="{D33A945D-C12C-364E-9B5A-937C86F5A3F7}" type="slidenum">
              <a:rPr lang="en-US" smtClean="0"/>
              <a:t>‹#›</a:t>
            </a:fld>
            <a:endParaRPr lang="en-US"/>
          </a:p>
        </p:txBody>
      </p:sp>
    </p:spTree>
    <p:extLst>
      <p:ext uri="{BB962C8B-B14F-4D97-AF65-F5344CB8AC3E}">
        <p14:creationId xmlns:p14="http://schemas.microsoft.com/office/powerpoint/2010/main" val="350744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CBDB52-2609-80B4-F59D-61E1C57974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79F7947-D752-3FED-0E11-5C58911E69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6333CE3-3118-F504-13B2-D2111BD9B5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9CDD37-2921-A343-A516-2396C3891189}" type="datetimeFigureOut">
              <a:rPr lang="en-US" smtClean="0"/>
              <a:t>2/24/25</a:t>
            </a:fld>
            <a:endParaRPr lang="en-US"/>
          </a:p>
        </p:txBody>
      </p:sp>
      <p:sp>
        <p:nvSpPr>
          <p:cNvPr id="5" name="Footer Placeholder 4">
            <a:extLst>
              <a:ext uri="{FF2B5EF4-FFF2-40B4-BE49-F238E27FC236}">
                <a16:creationId xmlns:a16="http://schemas.microsoft.com/office/drawing/2014/main" id="{3797915B-7FA9-65B4-CF4C-FF6BB708F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63FDCA0-2461-2C68-9ECD-DA8D5477E1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33A945D-C12C-364E-9B5A-937C86F5A3F7}" type="slidenum">
              <a:rPr lang="en-US" smtClean="0"/>
              <a:t>‹#›</a:t>
            </a:fld>
            <a:endParaRPr lang="en-US"/>
          </a:p>
        </p:txBody>
      </p:sp>
    </p:spTree>
    <p:extLst>
      <p:ext uri="{BB962C8B-B14F-4D97-AF65-F5344CB8AC3E}">
        <p14:creationId xmlns:p14="http://schemas.microsoft.com/office/powerpoint/2010/main" val="3917454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image.slideserve.com/16490/funny-boy-l.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The_King_and_I"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Jaffna" TargetMode="External"/><Relationship Id="rId2" Type="http://schemas.openxmlformats.org/officeDocument/2006/relationships/hyperlink" Target="https://en.wikipedia.org/wiki/Colomb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Tamil_Tiger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s://image.slideserve.com/16490/outline-n.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https://image.slideserve.com/16490/tamil-vs-sinhalese-n.jpg"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DB355-4FC3-C143-0B02-7BBE66674B77}"/>
              </a:ext>
            </a:extLst>
          </p:cNvPr>
          <p:cNvSpPr>
            <a:spLocks noGrp="1"/>
          </p:cNvSpPr>
          <p:nvPr>
            <p:ph type="title"/>
          </p:nvPr>
        </p:nvSpPr>
        <p:spPr>
          <a:xfrm>
            <a:off x="170688" y="109735"/>
            <a:ext cx="11801856" cy="1463033"/>
          </a:xfrm>
          <a:solidFill>
            <a:schemeClr val="accent2">
              <a:lumMod val="20000"/>
              <a:lumOff val="80000"/>
            </a:schemeClr>
          </a:solidFill>
        </p:spPr>
        <p:txBody>
          <a:bodyPr>
            <a:normAutofit/>
          </a:bodyPr>
          <a:lstStyle/>
          <a:p>
            <a:pPr algn="ctr"/>
            <a:r>
              <a:rPr lang="en-US" b="1" dirty="0">
                <a:latin typeface="Times New Roman" panose="02020603050405020304" pitchFamily="18" charset="0"/>
                <a:cs typeface="Times New Roman" panose="02020603050405020304" pitchFamily="18" charset="0"/>
              </a:rPr>
              <a:t>Funny Boy</a:t>
            </a:r>
            <a:br>
              <a:rPr lang="en-IN" sz="4000" b="0" i="0" u="sng" strike="noStrike" dirty="0">
                <a:effectLst/>
                <a:latin typeface="Times New Roman" panose="02020603050405020304" pitchFamily="18" charset="0"/>
                <a:cs typeface="Times New Roman" panose="02020603050405020304" pitchFamily="18" charset="0"/>
              </a:rPr>
            </a:br>
            <a:r>
              <a:rPr lang="en-IN" sz="4000" b="1" i="0" u="none" strike="noStrike" dirty="0">
                <a:solidFill>
                  <a:srgbClr val="202122"/>
                </a:solidFill>
                <a:effectLst/>
                <a:latin typeface="Times New Roman" panose="02020603050405020304" pitchFamily="18" charset="0"/>
                <a:cs typeface="Times New Roman" panose="02020603050405020304" pitchFamily="18" charset="0"/>
              </a:rPr>
              <a:t>Shyam </a:t>
            </a:r>
            <a:r>
              <a:rPr lang="en-IN" sz="4000" b="1" i="0" u="none" strike="noStrike" dirty="0" err="1">
                <a:solidFill>
                  <a:srgbClr val="202122"/>
                </a:solidFill>
                <a:effectLst/>
                <a:latin typeface="Times New Roman" panose="02020603050405020304" pitchFamily="18" charset="0"/>
                <a:cs typeface="Times New Roman" panose="02020603050405020304" pitchFamily="18" charset="0"/>
              </a:rPr>
              <a:t>Selvadurai</a:t>
            </a:r>
            <a:r>
              <a:rPr lang="en-IN" sz="4000" b="1" i="0" u="none" strike="noStrike" dirty="0">
                <a:solidFill>
                  <a:srgbClr val="202122"/>
                </a:solidFill>
                <a:effectLst/>
                <a:latin typeface="Times New Roman" panose="02020603050405020304" pitchFamily="18" charset="0"/>
                <a:cs typeface="Times New Roman" panose="02020603050405020304" pitchFamily="18" charset="0"/>
              </a:rPr>
              <a:t> (Sri Lankan-Canadian author)</a:t>
            </a:r>
            <a:endParaRPr lang="en-US" sz="4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B7799E9-F7AD-39FE-C967-7078A9B7F4FD}"/>
              </a:ext>
            </a:extLst>
          </p:cNvPr>
          <p:cNvSpPr>
            <a:spLocks noGrp="1"/>
          </p:cNvSpPr>
          <p:nvPr>
            <p:ph idx="1"/>
          </p:nvPr>
        </p:nvSpPr>
        <p:spPr>
          <a:xfrm>
            <a:off x="-1" y="1714515"/>
            <a:ext cx="12192001" cy="5143485"/>
          </a:xfrm>
        </p:spPr>
        <p:txBody>
          <a:bodyPr/>
          <a:lstStyle/>
          <a:p>
            <a:endParaRPr lang="en-US" dirty="0"/>
          </a:p>
        </p:txBody>
      </p:sp>
      <p:sp>
        <p:nvSpPr>
          <p:cNvPr id="4" name="Rectangle 2">
            <a:extLst>
              <a:ext uri="{FF2B5EF4-FFF2-40B4-BE49-F238E27FC236}">
                <a16:creationId xmlns:a16="http://schemas.microsoft.com/office/drawing/2014/main" id="{8E2D4F4D-DB7A-2611-BC84-96F7DF91FBCF}"/>
              </a:ext>
            </a:extLst>
          </p:cNvPr>
          <p:cNvSpPr>
            <a:spLocks noChangeArrowheads="1"/>
          </p:cNvSpPr>
          <p:nvPr/>
        </p:nvSpPr>
        <p:spPr bwMode="auto">
          <a:xfrm>
            <a:off x="3414713" y="204311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38" descr="funny boy n.">
            <a:extLst>
              <a:ext uri="{FF2B5EF4-FFF2-40B4-BE49-F238E27FC236}">
                <a16:creationId xmlns:a16="http://schemas.microsoft.com/office/drawing/2014/main" id="{4D96D424-3E6C-3507-5FC5-716469EE7186}"/>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1714514"/>
            <a:ext cx="12192000" cy="5143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0782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D1BFE-EDDD-0129-666E-58C5DC0DF599}"/>
              </a:ext>
            </a:extLst>
          </p:cNvPr>
          <p:cNvSpPr>
            <a:spLocks noGrp="1"/>
          </p:cNvSpPr>
          <p:nvPr>
            <p:ph type="title"/>
          </p:nvPr>
        </p:nvSpPr>
        <p:spPr>
          <a:xfrm>
            <a:off x="1371599" y="294538"/>
            <a:ext cx="9895951" cy="1033669"/>
          </a:xfrm>
        </p:spPr>
        <p:txBody>
          <a:bodyPr>
            <a:normAutofit/>
          </a:bodyPr>
          <a:lstStyle/>
          <a:p>
            <a:pPr algn="ctr"/>
            <a:r>
              <a:rPr lang="en-IN" sz="4000" b="1" i="0" u="none" strike="noStrike" dirty="0">
                <a:solidFill>
                  <a:srgbClr val="FFFFFF"/>
                </a:solidFill>
                <a:effectLst/>
                <a:latin typeface="Times New Roman" panose="02020603050405020304" pitchFamily="18" charset="0"/>
                <a:cs typeface="Times New Roman" panose="02020603050405020304" pitchFamily="18" charset="0"/>
              </a:rPr>
              <a:t>Pigs Can't Fly</a:t>
            </a:r>
            <a:endParaRPr lang="en-US" sz="40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2F73E6F-C756-E4D9-6EDF-80A53776909D}"/>
              </a:ext>
            </a:extLst>
          </p:cNvPr>
          <p:cNvSpPr>
            <a:spLocks noGrp="1"/>
          </p:cNvSpPr>
          <p:nvPr>
            <p:ph idx="1"/>
          </p:nvPr>
        </p:nvSpPr>
        <p:spPr>
          <a:xfrm>
            <a:off x="116114" y="1622744"/>
            <a:ext cx="11858171" cy="4940717"/>
          </a:xfrm>
        </p:spPr>
        <p:txBody>
          <a:bodyPr anchor="ctr">
            <a:normAutofit lnSpcReduction="10000"/>
          </a:bodyPr>
          <a:lstStyle/>
          <a:p>
            <a:pPr algn="just">
              <a:lnSpc>
                <a:spcPct val="150000"/>
              </a:lnSpc>
            </a:pPr>
            <a:r>
              <a:rPr lang="en-IN" b="0" i="0" u="none" strike="noStrike" dirty="0">
                <a:effectLst/>
                <a:latin typeface="Times New Roman" panose="02020603050405020304" pitchFamily="18" charset="0"/>
                <a:cs typeface="Times New Roman" panose="02020603050405020304" pitchFamily="18" charset="0"/>
              </a:rPr>
              <a:t>The first part of the novel begins with the spend-the-days, in which the grandchildren congregate at </a:t>
            </a:r>
            <a:r>
              <a:rPr lang="en-IN" b="0" i="0" u="none" strike="noStrike" dirty="0" err="1">
                <a:effectLst/>
                <a:latin typeface="Times New Roman" panose="02020603050405020304" pitchFamily="18" charset="0"/>
                <a:cs typeface="Times New Roman" panose="02020603050405020304" pitchFamily="18" charset="0"/>
              </a:rPr>
              <a:t>Ammachi</a:t>
            </a:r>
            <a:r>
              <a:rPr lang="en-IN" b="0" i="0" u="none" strike="noStrike" dirty="0">
                <a:effectLst/>
                <a:latin typeface="Times New Roman" panose="02020603050405020304" pitchFamily="18" charset="0"/>
                <a:cs typeface="Times New Roman" panose="02020603050405020304" pitchFamily="18" charset="0"/>
              </a:rPr>
              <a:t> and </a:t>
            </a:r>
            <a:r>
              <a:rPr lang="en-IN" b="0" i="0" u="none" strike="noStrike" dirty="0" err="1">
                <a:effectLst/>
                <a:latin typeface="Times New Roman" panose="02020603050405020304" pitchFamily="18" charset="0"/>
                <a:cs typeface="Times New Roman" panose="02020603050405020304" pitchFamily="18" charset="0"/>
              </a:rPr>
              <a:t>Appachi's</a:t>
            </a:r>
            <a:r>
              <a:rPr lang="en-IN" b="0" i="0" u="none" strike="noStrike" dirty="0">
                <a:effectLst/>
                <a:latin typeface="Times New Roman" panose="02020603050405020304" pitchFamily="18" charset="0"/>
                <a:cs typeface="Times New Roman" panose="02020603050405020304" pitchFamily="18" charset="0"/>
              </a:rPr>
              <a:t> home. </a:t>
            </a:r>
            <a:r>
              <a:rPr lang="en-IN" b="0" i="0" u="none" strike="noStrike" dirty="0" err="1">
                <a:effectLst/>
                <a:latin typeface="Times New Roman" panose="02020603050405020304" pitchFamily="18" charset="0"/>
                <a:cs typeface="Times New Roman" panose="02020603050405020304" pitchFamily="18" charset="0"/>
              </a:rPr>
              <a:t>Arjie</a:t>
            </a:r>
            <a:r>
              <a:rPr lang="en-IN" b="0" i="0" u="none" strike="noStrike" dirty="0">
                <a:effectLst/>
                <a:latin typeface="Times New Roman" panose="02020603050405020304" pitchFamily="18" charset="0"/>
                <a:cs typeface="Times New Roman" panose="02020603050405020304" pitchFamily="18" charset="0"/>
              </a:rPr>
              <a:t> and his female cousins, as usual, play their game of </a:t>
            </a:r>
            <a:r>
              <a:rPr lang="en-IN" b="0" i="0" u="none" strike="noStrike" dirty="0">
                <a:effectLst/>
                <a:highlight>
                  <a:srgbClr val="00FF00"/>
                </a:highlight>
                <a:latin typeface="Times New Roman" panose="02020603050405020304" pitchFamily="18" charset="0"/>
                <a:cs typeface="Times New Roman" panose="02020603050405020304" pitchFamily="18" charset="0"/>
              </a:rPr>
              <a:t>"bride-bride</a:t>
            </a:r>
            <a:r>
              <a:rPr lang="en-IN" b="0" i="0" u="none" strike="noStrike" dirty="0">
                <a:effectLst/>
                <a:latin typeface="Times New Roman" panose="02020603050405020304" pitchFamily="18" charset="0"/>
                <a:cs typeface="Times New Roman" panose="02020603050405020304" pitchFamily="18" charset="0"/>
              </a:rPr>
              <a:t>", which is interrupted when their cousin Tanuja (Her Fatness) refuses to indulge </a:t>
            </a:r>
            <a:r>
              <a:rPr lang="en-IN" b="0" i="0" u="none" strike="noStrike" dirty="0" err="1">
                <a:effectLst/>
                <a:latin typeface="Times New Roman" panose="02020603050405020304" pitchFamily="18" charset="0"/>
                <a:cs typeface="Times New Roman" panose="02020603050405020304" pitchFamily="18" charset="0"/>
              </a:rPr>
              <a:t>Arjie's</a:t>
            </a:r>
            <a:r>
              <a:rPr lang="en-IN" b="0" i="0" u="none" strike="noStrike" dirty="0">
                <a:effectLst/>
                <a:latin typeface="Times New Roman" panose="02020603050405020304" pitchFamily="18" charset="0"/>
                <a:cs typeface="Times New Roman" panose="02020603050405020304" pitchFamily="18" charset="0"/>
              </a:rPr>
              <a:t> desire to be bride. The adults ultimately discover their game, and one uncle tells </a:t>
            </a:r>
            <a:r>
              <a:rPr lang="en-IN" b="0" i="0" u="none" strike="noStrike" dirty="0" err="1">
                <a:effectLst/>
                <a:latin typeface="Times New Roman" panose="02020603050405020304" pitchFamily="18" charset="0"/>
                <a:cs typeface="Times New Roman" panose="02020603050405020304" pitchFamily="18" charset="0"/>
              </a:rPr>
              <a:t>Arjie's</a:t>
            </a:r>
            <a:r>
              <a:rPr lang="en-IN" b="0" i="0" u="none" strike="noStrike" dirty="0">
                <a:effectLst/>
                <a:latin typeface="Times New Roman" panose="02020603050405020304" pitchFamily="18" charset="0"/>
                <a:cs typeface="Times New Roman" panose="02020603050405020304" pitchFamily="18" charset="0"/>
              </a:rPr>
              <a:t> father </a:t>
            </a:r>
            <a:r>
              <a:rPr lang="en-IN" b="0" i="0" u="none" strike="noStrike" dirty="0">
                <a:effectLst/>
                <a:highlight>
                  <a:srgbClr val="FFFF00"/>
                </a:highlight>
                <a:latin typeface="Times New Roman" panose="02020603050405020304" pitchFamily="18" charset="0"/>
                <a:cs typeface="Times New Roman" panose="02020603050405020304" pitchFamily="18" charset="0"/>
              </a:rPr>
              <a:t>"you have a funny one here" </a:t>
            </a:r>
            <a:r>
              <a:rPr lang="en-IN" b="0" i="0" u="none" strike="noStrike" dirty="0">
                <a:effectLst/>
                <a:latin typeface="Times New Roman" panose="02020603050405020304" pitchFamily="18" charset="0"/>
                <a:cs typeface="Times New Roman" panose="02020603050405020304" pitchFamily="18" charset="0"/>
              </a:rPr>
              <a:t>(14). </a:t>
            </a:r>
            <a:r>
              <a:rPr lang="en-IN" b="0" i="0" u="none" strike="noStrike" dirty="0" err="1">
                <a:effectLst/>
                <a:latin typeface="Times New Roman" panose="02020603050405020304" pitchFamily="18" charset="0"/>
                <a:cs typeface="Times New Roman" panose="02020603050405020304" pitchFamily="18" charset="0"/>
              </a:rPr>
              <a:t>Arjie</a:t>
            </a:r>
            <a:r>
              <a:rPr lang="en-IN" b="0" i="0" u="none" strike="noStrike" dirty="0">
                <a:effectLst/>
                <a:latin typeface="Times New Roman" panose="02020603050405020304" pitchFamily="18" charset="0"/>
                <a:cs typeface="Times New Roman" panose="02020603050405020304" pitchFamily="18" charset="0"/>
              </a:rPr>
              <a:t> is no longer allowed to play with the girls. When he questions his mother, she responds with </a:t>
            </a:r>
            <a:r>
              <a:rPr lang="en-IN" b="0" i="0" u="none" strike="noStrike" dirty="0">
                <a:effectLst/>
                <a:highlight>
                  <a:srgbClr val="00FFFF"/>
                </a:highlight>
                <a:latin typeface="Times New Roman" panose="02020603050405020304" pitchFamily="18" charset="0"/>
                <a:cs typeface="Times New Roman" panose="02020603050405020304" pitchFamily="18" charset="0"/>
              </a:rPr>
              <a:t>"because the sky is so high and pigs can't fly, that's why"</a:t>
            </a:r>
            <a:endParaRPr lang="en-US" dirty="0">
              <a:highlight>
                <a:srgbClr val="00FFFF"/>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9751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975045-37B1-0599-24A2-1FFBCB2C971E}"/>
              </a:ext>
            </a:extLst>
          </p:cNvPr>
          <p:cNvSpPr>
            <a:spLocks noGrp="1"/>
          </p:cNvSpPr>
          <p:nvPr>
            <p:ph type="title"/>
          </p:nvPr>
        </p:nvSpPr>
        <p:spPr>
          <a:xfrm>
            <a:off x="1371599" y="121920"/>
            <a:ext cx="9895951" cy="1316736"/>
          </a:xfrm>
        </p:spPr>
        <p:txBody>
          <a:bodyPr>
            <a:normAutofit/>
          </a:bodyPr>
          <a:lstStyle/>
          <a:p>
            <a:pPr algn="ctr"/>
            <a:br>
              <a:rPr lang="en-IN" sz="2200" b="1" i="0" u="none" strike="noStrike" dirty="0">
                <a:solidFill>
                  <a:srgbClr val="FFFFFF"/>
                </a:solidFill>
                <a:effectLst/>
                <a:latin typeface="Times New Roman" panose="02020603050405020304" pitchFamily="18" charset="0"/>
                <a:cs typeface="Times New Roman" panose="02020603050405020304" pitchFamily="18" charset="0"/>
              </a:rPr>
            </a:br>
            <a:r>
              <a:rPr lang="en-IN" sz="4000" b="1" i="0" u="none" strike="noStrike" dirty="0">
                <a:solidFill>
                  <a:srgbClr val="FFFFFF"/>
                </a:solidFill>
                <a:effectLst/>
                <a:latin typeface="Times New Roman" panose="02020603050405020304" pitchFamily="18" charset="0"/>
                <a:cs typeface="Times New Roman" panose="02020603050405020304" pitchFamily="18" charset="0"/>
              </a:rPr>
              <a:t>Radha Aunty</a:t>
            </a:r>
            <a:br>
              <a:rPr lang="en-IN" sz="3600" b="1" i="0" u="none" strike="noStrike" dirty="0">
                <a:solidFill>
                  <a:srgbClr val="FFFFFF"/>
                </a:solidFill>
                <a:effectLst/>
                <a:latin typeface="inherit"/>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883D825B-D5DB-61ED-29A2-DD418B97326D}"/>
              </a:ext>
            </a:extLst>
          </p:cNvPr>
          <p:cNvSpPr>
            <a:spLocks noGrp="1"/>
          </p:cNvSpPr>
          <p:nvPr>
            <p:ph idx="1"/>
          </p:nvPr>
        </p:nvSpPr>
        <p:spPr>
          <a:xfrm>
            <a:off x="97536" y="1597432"/>
            <a:ext cx="11996927" cy="5010632"/>
          </a:xfrm>
        </p:spPr>
        <p:txBody>
          <a:bodyPr anchor="ctr">
            <a:normAutofit/>
          </a:bodyPr>
          <a:lstStyle/>
          <a:p>
            <a:pPr marL="0" indent="0" algn="just">
              <a:lnSpc>
                <a:spcPct val="150000"/>
              </a:lnSpc>
              <a:buNone/>
            </a:pPr>
            <a:r>
              <a:rPr lang="en-IN" sz="2400" b="1" i="0" u="none" strike="noStrike" dirty="0">
                <a:effectLst/>
                <a:latin typeface="Times New Roman" panose="02020603050405020304" pitchFamily="18" charset="0"/>
                <a:cs typeface="Times New Roman" panose="02020603050405020304" pitchFamily="18" charset="0"/>
              </a:rPr>
              <a:t>The second chapter focuses on the return of Radha Aunty from America. Radha Aunty and </a:t>
            </a:r>
            <a:r>
              <a:rPr lang="en-IN" sz="2400" b="1" i="0" u="none" strike="noStrike" dirty="0" err="1">
                <a:effectLst/>
                <a:latin typeface="Times New Roman" panose="02020603050405020304" pitchFamily="18" charset="0"/>
                <a:cs typeface="Times New Roman" panose="02020603050405020304" pitchFamily="18" charset="0"/>
              </a:rPr>
              <a:t>Arjie</a:t>
            </a:r>
            <a:r>
              <a:rPr lang="en-IN" sz="2400" b="1" i="0" u="none" strike="noStrike" dirty="0">
                <a:effectLst/>
                <a:latin typeface="Times New Roman" panose="02020603050405020304" pitchFamily="18" charset="0"/>
                <a:cs typeface="Times New Roman" panose="02020603050405020304" pitchFamily="18" charset="0"/>
              </a:rPr>
              <a:t> develop a special relationship, immediately, and both become involved in a performance of </a:t>
            </a:r>
            <a:r>
              <a:rPr lang="en-IN" sz="2400" b="1" i="1" u="none" strike="noStrike" dirty="0">
                <a:effectLst/>
                <a:latin typeface="Times New Roman" panose="02020603050405020304" pitchFamily="18" charset="0"/>
                <a:cs typeface="Times New Roman" panose="02020603050405020304" pitchFamily="18" charset="0"/>
                <a:hlinkClick r:id="rId2" tooltip="The King and I">
                  <a:extLst>
                    <a:ext uri="{A12FA001-AC4F-418D-AE19-62706E023703}">
                      <ahyp:hlinkClr xmlns:ahyp="http://schemas.microsoft.com/office/drawing/2018/hyperlinkcolor" val="tx"/>
                    </a:ext>
                  </a:extLst>
                </a:hlinkClick>
              </a:rPr>
              <a:t>The King and I</a:t>
            </a:r>
            <a:r>
              <a:rPr lang="en-IN" sz="2400" b="1" i="0" u="none" strike="noStrike" dirty="0">
                <a:effectLst/>
                <a:latin typeface="Times New Roman" panose="02020603050405020304" pitchFamily="18" charset="0"/>
                <a:cs typeface="Times New Roman" panose="02020603050405020304" pitchFamily="18" charset="0"/>
              </a:rPr>
              <a:t>. Although she receives an engagement offer from </a:t>
            </a:r>
            <a:r>
              <a:rPr lang="en-IN" sz="2400" b="1" i="0" u="none" strike="noStrike" dirty="0">
                <a:effectLst/>
                <a:highlight>
                  <a:srgbClr val="00FF00"/>
                </a:highlight>
                <a:latin typeface="Times New Roman" panose="02020603050405020304" pitchFamily="18" charset="0"/>
                <a:cs typeface="Times New Roman" panose="02020603050405020304" pitchFamily="18" charset="0"/>
              </a:rPr>
              <a:t>Rajan Nagendra</a:t>
            </a:r>
            <a:r>
              <a:rPr lang="en-IN" sz="2400" b="1" i="0" u="none" strike="noStrike" dirty="0">
                <a:effectLst/>
                <a:latin typeface="Times New Roman" panose="02020603050405020304" pitchFamily="18" charset="0"/>
                <a:cs typeface="Times New Roman" panose="02020603050405020304" pitchFamily="18" charset="0"/>
              </a:rPr>
              <a:t>, she is reluctant and develops a friendship with </a:t>
            </a:r>
            <a:r>
              <a:rPr lang="en-IN" sz="2400" b="1" i="0" u="none" strike="noStrike" dirty="0">
                <a:effectLst/>
                <a:highlight>
                  <a:srgbClr val="FFFF00"/>
                </a:highlight>
                <a:latin typeface="Times New Roman" panose="02020603050405020304" pitchFamily="18" charset="0"/>
                <a:cs typeface="Times New Roman" panose="02020603050405020304" pitchFamily="18" charset="0"/>
              </a:rPr>
              <a:t>Anil Jayasinghe</a:t>
            </a:r>
            <a:r>
              <a:rPr lang="en-IN" sz="2400" b="1" i="0" u="none" strike="noStrike" dirty="0">
                <a:effectLst/>
                <a:latin typeface="Times New Roman" panose="02020603050405020304" pitchFamily="18" charset="0"/>
                <a:cs typeface="Times New Roman" panose="02020603050405020304" pitchFamily="18" charset="0"/>
              </a:rPr>
              <a:t>, a Sinhalese who is also involved in the play. The extended family warns Radha and encourages her to put an end to the relationship. Radha Aunty goes to Jaffna to forget about Anil, and on her return journey, she and other Tamils are attacked on the train. Eventually, she becomes engaged to Rajan. </a:t>
            </a:r>
            <a:r>
              <a:rPr lang="en-IN" sz="2400" b="1" i="0" u="none" strike="noStrike" dirty="0">
                <a:effectLst/>
                <a:highlight>
                  <a:srgbClr val="00FFFF"/>
                </a:highlight>
                <a:latin typeface="Times New Roman" panose="02020603050405020304" pitchFamily="18" charset="0"/>
                <a:cs typeface="Times New Roman" panose="02020603050405020304" pitchFamily="18" charset="0"/>
              </a:rPr>
              <a:t>It is through the friendship between his aunt and Anil that </a:t>
            </a:r>
            <a:r>
              <a:rPr lang="en-IN" sz="2400" b="1" i="0" u="none" strike="noStrike" dirty="0" err="1">
                <a:effectLst/>
                <a:highlight>
                  <a:srgbClr val="00FFFF"/>
                </a:highlight>
                <a:latin typeface="Times New Roman" panose="02020603050405020304" pitchFamily="18" charset="0"/>
                <a:cs typeface="Times New Roman" panose="02020603050405020304" pitchFamily="18" charset="0"/>
              </a:rPr>
              <a:t>Arjie</a:t>
            </a:r>
            <a:r>
              <a:rPr lang="en-IN" sz="2400" b="1" i="0" u="none" strike="noStrike" dirty="0">
                <a:effectLst/>
                <a:highlight>
                  <a:srgbClr val="00FFFF"/>
                </a:highlight>
                <a:latin typeface="Times New Roman" panose="02020603050405020304" pitchFamily="18" charset="0"/>
                <a:cs typeface="Times New Roman" panose="02020603050405020304" pitchFamily="18" charset="0"/>
              </a:rPr>
              <a:t> begins to understand the concept of ethnicity and the Tamil-Sinhalese conflict.</a:t>
            </a:r>
            <a:endParaRPr lang="en-US" sz="2400" b="1" dirty="0">
              <a:highlight>
                <a:srgbClr val="00FFFF"/>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837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5FDFD3-9459-470B-B8A4-8F63E1DE5A57}"/>
              </a:ext>
            </a:extLst>
          </p:cNvPr>
          <p:cNvSpPr>
            <a:spLocks noGrp="1"/>
          </p:cNvSpPr>
          <p:nvPr>
            <p:ph type="title"/>
          </p:nvPr>
        </p:nvSpPr>
        <p:spPr>
          <a:xfrm>
            <a:off x="1371599" y="294538"/>
            <a:ext cx="9895951" cy="1033669"/>
          </a:xfrm>
        </p:spPr>
        <p:txBody>
          <a:bodyPr>
            <a:normAutofit fontScale="90000"/>
          </a:bodyPr>
          <a:lstStyle/>
          <a:p>
            <a:pPr algn="ctr"/>
            <a:br>
              <a:rPr lang="en-IN" sz="1300" b="1" i="0" u="none" strike="noStrike" dirty="0">
                <a:solidFill>
                  <a:srgbClr val="FFFFFF"/>
                </a:solidFill>
                <a:effectLst/>
                <a:latin typeface="inherit"/>
              </a:rPr>
            </a:br>
            <a:br>
              <a:rPr lang="en-IN" sz="1300" b="1" i="0" u="none" strike="noStrike" dirty="0">
                <a:solidFill>
                  <a:srgbClr val="FFFFFF"/>
                </a:solidFill>
                <a:effectLst/>
                <a:latin typeface="inherit"/>
              </a:rPr>
            </a:br>
            <a:r>
              <a:rPr lang="en-IN" sz="3600" b="1" i="0" u="none" strike="noStrike" dirty="0">
                <a:solidFill>
                  <a:srgbClr val="FFFFFF"/>
                </a:solidFill>
                <a:effectLst/>
                <a:latin typeface="Times New Roman" panose="02020603050405020304" pitchFamily="18" charset="0"/>
                <a:cs typeface="Times New Roman" panose="02020603050405020304" pitchFamily="18" charset="0"/>
              </a:rPr>
              <a:t>See No Evil, Hear No Evil</a:t>
            </a:r>
            <a:br>
              <a:rPr lang="en-IN" sz="3600" b="1" i="0" u="none" strike="noStrike" dirty="0">
                <a:solidFill>
                  <a:srgbClr val="FFFFFF"/>
                </a:solidFill>
                <a:effectLst/>
                <a:latin typeface="Times New Roman" panose="02020603050405020304" pitchFamily="18" charset="0"/>
                <a:cs typeface="Times New Roman" panose="02020603050405020304" pitchFamily="18" charset="0"/>
              </a:rPr>
            </a:br>
            <a:br>
              <a:rPr lang="en-IN" sz="3600" b="1" i="0" u="none" strike="noStrike" dirty="0">
                <a:solidFill>
                  <a:srgbClr val="FFFFFF"/>
                </a:solidFill>
                <a:effectLst/>
                <a:latin typeface="Times New Roman" panose="02020603050405020304" pitchFamily="18" charset="0"/>
                <a:cs typeface="Times New Roman" panose="02020603050405020304" pitchFamily="18" charset="0"/>
              </a:rPr>
            </a:br>
            <a:endParaRPr lang="en-US" sz="1300" b="1"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87F5343-CF99-9036-0331-D5A9F2FE323F}"/>
              </a:ext>
            </a:extLst>
          </p:cNvPr>
          <p:cNvSpPr>
            <a:spLocks noGrp="1"/>
          </p:cNvSpPr>
          <p:nvPr>
            <p:ph idx="1"/>
          </p:nvPr>
        </p:nvSpPr>
        <p:spPr>
          <a:xfrm>
            <a:off x="159657" y="1622745"/>
            <a:ext cx="11901714" cy="4940717"/>
          </a:xfrm>
        </p:spPr>
        <p:txBody>
          <a:bodyPr anchor="ctr">
            <a:normAutofit fontScale="85000" lnSpcReduction="10000"/>
          </a:bodyPr>
          <a:lstStyle/>
          <a:p>
            <a:pPr algn="just">
              <a:lnSpc>
                <a:spcPct val="150000"/>
              </a:lnSpc>
            </a:pPr>
            <a:r>
              <a:rPr lang="en-IN" sz="2400" b="0" i="0" u="none" strike="noStrike" dirty="0">
                <a:effectLst/>
                <a:latin typeface="Times New Roman" panose="02020603050405020304" pitchFamily="18" charset="0"/>
                <a:cs typeface="Times New Roman" panose="02020603050405020304" pitchFamily="18" charset="0"/>
              </a:rPr>
              <a:t>In the third story, while </a:t>
            </a:r>
            <a:r>
              <a:rPr lang="en-IN" sz="2400" b="0" i="0" u="none" strike="noStrike" dirty="0" err="1">
                <a:effectLst/>
                <a:latin typeface="Times New Roman" panose="02020603050405020304" pitchFamily="18" charset="0"/>
                <a:cs typeface="Times New Roman" panose="02020603050405020304" pitchFamily="18" charset="0"/>
              </a:rPr>
              <a:t>Arjie's</a:t>
            </a:r>
            <a:r>
              <a:rPr lang="en-IN" sz="2400" b="0" i="0" u="none" strike="noStrike" dirty="0">
                <a:effectLst/>
                <a:latin typeface="Times New Roman" panose="02020603050405020304" pitchFamily="18" charset="0"/>
                <a:cs typeface="Times New Roman" panose="02020603050405020304" pitchFamily="18" charset="0"/>
              </a:rPr>
              <a:t> father is in Europe on a business trip, </a:t>
            </a:r>
            <a:r>
              <a:rPr lang="en-IN" sz="2400" b="0" i="0" u="none" strike="noStrike" dirty="0">
                <a:effectLst/>
                <a:highlight>
                  <a:srgbClr val="FFFF00"/>
                </a:highlight>
                <a:latin typeface="Times New Roman" panose="02020603050405020304" pitchFamily="18" charset="0"/>
                <a:cs typeface="Times New Roman" panose="02020603050405020304" pitchFamily="18" charset="0"/>
              </a:rPr>
              <a:t>Daryl Uncle </a:t>
            </a:r>
            <a:r>
              <a:rPr lang="en-IN" sz="2400" b="0" i="0" u="none" strike="noStrike" dirty="0">
                <a:effectLst/>
                <a:latin typeface="Times New Roman" panose="02020603050405020304" pitchFamily="18" charset="0"/>
                <a:cs typeface="Times New Roman" panose="02020603050405020304" pitchFamily="18" charset="0"/>
              </a:rPr>
              <a:t>returns to Sri Lanka from Australia to investigate allegations of government torture. </a:t>
            </a:r>
            <a:r>
              <a:rPr lang="en-IN" sz="2400" b="0" i="0" u="none" strike="noStrike" dirty="0" err="1">
                <a:effectLst/>
                <a:latin typeface="Times New Roman" panose="02020603050405020304" pitchFamily="18" charset="0"/>
                <a:cs typeface="Times New Roman" panose="02020603050405020304" pitchFamily="18" charset="0"/>
              </a:rPr>
              <a:t>Arjie</a:t>
            </a:r>
            <a:r>
              <a:rPr lang="en-IN" sz="2400" b="0" i="0" u="none" strike="noStrike" dirty="0">
                <a:effectLst/>
                <a:latin typeface="Times New Roman" panose="02020603050405020304" pitchFamily="18" charset="0"/>
                <a:cs typeface="Times New Roman" panose="02020603050405020304" pitchFamily="18" charset="0"/>
              </a:rPr>
              <a:t> is cognizant of a long history between Amma and Daryl Uncle but is unsure of the cause of the tensions until he has an eventual realization of their affair. When </a:t>
            </a:r>
            <a:r>
              <a:rPr lang="en-IN" sz="2400" b="0" i="0" u="none" strike="noStrike" dirty="0" err="1">
                <a:effectLst/>
                <a:latin typeface="Times New Roman" panose="02020603050405020304" pitchFamily="18" charset="0"/>
                <a:cs typeface="Times New Roman" panose="02020603050405020304" pitchFamily="18" charset="0"/>
              </a:rPr>
              <a:t>Arjie</a:t>
            </a:r>
            <a:r>
              <a:rPr lang="en-IN" sz="2400" b="0" i="0" u="none" strike="noStrike" dirty="0">
                <a:effectLst/>
                <a:latin typeface="Times New Roman" panose="02020603050405020304" pitchFamily="18" charset="0"/>
                <a:cs typeface="Times New Roman" panose="02020603050405020304" pitchFamily="18" charset="0"/>
              </a:rPr>
              <a:t> becomes very ill, Amma decides to take </a:t>
            </a:r>
            <a:r>
              <a:rPr lang="en-IN" sz="2400" b="0" i="0" u="none" strike="noStrike" dirty="0" err="1">
                <a:effectLst/>
                <a:latin typeface="Times New Roman" panose="02020603050405020304" pitchFamily="18" charset="0"/>
                <a:cs typeface="Times New Roman" panose="02020603050405020304" pitchFamily="18" charset="0"/>
              </a:rPr>
              <a:t>Arjie</a:t>
            </a:r>
            <a:r>
              <a:rPr lang="en-IN" sz="2400" b="0" i="0" u="none" strike="noStrike" dirty="0">
                <a:effectLst/>
                <a:latin typeface="Times New Roman" panose="02020603050405020304" pitchFamily="18" charset="0"/>
                <a:cs typeface="Times New Roman" panose="02020603050405020304" pitchFamily="18" charset="0"/>
              </a:rPr>
              <a:t> from </a:t>
            </a:r>
            <a:r>
              <a:rPr lang="en-IN" sz="2400" b="0" i="0" u="none" strike="noStrike" dirty="0">
                <a:effectLst/>
                <a:latin typeface="Times New Roman" panose="02020603050405020304" pitchFamily="18" charset="0"/>
                <a:cs typeface="Times New Roman" panose="02020603050405020304" pitchFamily="18" charset="0"/>
                <a:hlinkClick r:id="rId2" tooltip="Colombo">
                  <a:extLst>
                    <a:ext uri="{A12FA001-AC4F-418D-AE19-62706E023703}">
                      <ahyp:hlinkClr xmlns:ahyp="http://schemas.microsoft.com/office/drawing/2018/hyperlinkcolor" val="tx"/>
                    </a:ext>
                  </a:extLst>
                </a:hlinkClick>
              </a:rPr>
              <a:t>Colombo</a:t>
            </a:r>
            <a:r>
              <a:rPr lang="en-IN" sz="2400" b="0" i="0" u="none" strike="noStrike" dirty="0">
                <a:effectLst/>
                <a:latin typeface="Times New Roman" panose="02020603050405020304" pitchFamily="18" charset="0"/>
                <a:cs typeface="Times New Roman" panose="02020603050405020304" pitchFamily="18" charset="0"/>
              </a:rPr>
              <a:t> to the countryside to recover. Much to </a:t>
            </a:r>
            <a:r>
              <a:rPr lang="en-IN" sz="2400" b="0" i="0" u="none" strike="noStrike" dirty="0" err="1">
                <a:effectLst/>
                <a:latin typeface="Times New Roman" panose="02020603050405020304" pitchFamily="18" charset="0"/>
                <a:cs typeface="Times New Roman" panose="02020603050405020304" pitchFamily="18" charset="0"/>
              </a:rPr>
              <a:t>Arjie's</a:t>
            </a:r>
            <a:r>
              <a:rPr lang="en-IN" sz="2400" b="0" i="0" u="none" strike="noStrike" dirty="0">
                <a:effectLst/>
                <a:latin typeface="Times New Roman" panose="02020603050405020304" pitchFamily="18" charset="0"/>
                <a:cs typeface="Times New Roman" panose="02020603050405020304" pitchFamily="18" charset="0"/>
              </a:rPr>
              <a:t> surprise, Daryl Uncle visits </a:t>
            </a:r>
            <a:r>
              <a:rPr lang="en-IN" sz="2400" b="0" i="0" u="none" strike="noStrike" dirty="0" err="1">
                <a:effectLst/>
                <a:latin typeface="Times New Roman" panose="02020603050405020304" pitchFamily="18" charset="0"/>
                <a:cs typeface="Times New Roman" panose="02020603050405020304" pitchFamily="18" charset="0"/>
              </a:rPr>
              <a:t>Arjie</a:t>
            </a:r>
            <a:r>
              <a:rPr lang="en-IN" sz="2400" b="0" i="0" u="none" strike="noStrike" dirty="0">
                <a:effectLst/>
                <a:latin typeface="Times New Roman" panose="02020603050405020304" pitchFamily="18" charset="0"/>
                <a:cs typeface="Times New Roman" panose="02020603050405020304" pitchFamily="18" charset="0"/>
              </a:rPr>
              <a:t> and his mother throughout their stay in the hill country. Following his recovery, </a:t>
            </a:r>
            <a:r>
              <a:rPr lang="en-IN" sz="2400" b="0" i="0" u="none" strike="noStrike" dirty="0" err="1">
                <a:effectLst/>
                <a:latin typeface="Times New Roman" panose="02020603050405020304" pitchFamily="18" charset="0"/>
                <a:cs typeface="Times New Roman" panose="02020603050405020304" pitchFamily="18" charset="0"/>
              </a:rPr>
              <a:t>Arjie</a:t>
            </a:r>
            <a:r>
              <a:rPr lang="en-IN" sz="2400" b="0" i="0" u="none" strike="noStrike" dirty="0">
                <a:effectLst/>
                <a:latin typeface="Times New Roman" panose="02020603050405020304" pitchFamily="18" charset="0"/>
                <a:cs typeface="Times New Roman" panose="02020603050405020304" pitchFamily="18" charset="0"/>
              </a:rPr>
              <a:t> and Amma return to Colombo, while Daryl Uncle goes to </a:t>
            </a:r>
            <a:r>
              <a:rPr lang="en-IN" sz="2400" b="0" i="0" u="none" strike="noStrike" dirty="0">
                <a:effectLst/>
                <a:latin typeface="Times New Roman" panose="02020603050405020304" pitchFamily="18" charset="0"/>
                <a:cs typeface="Times New Roman" panose="02020603050405020304" pitchFamily="18" charset="0"/>
                <a:hlinkClick r:id="rId3" tooltip="Jaffna">
                  <a:extLst>
                    <a:ext uri="{A12FA001-AC4F-418D-AE19-62706E023703}">
                      <ahyp:hlinkClr xmlns:ahyp="http://schemas.microsoft.com/office/drawing/2018/hyperlinkcolor" val="tx"/>
                    </a:ext>
                  </a:extLst>
                </a:hlinkClick>
              </a:rPr>
              <a:t>Jaffna</a:t>
            </a:r>
            <a:r>
              <a:rPr lang="en-IN" sz="2400" b="0" i="0" u="none" strike="noStrike" dirty="0">
                <a:effectLst/>
                <a:latin typeface="Times New Roman" panose="02020603050405020304" pitchFamily="18" charset="0"/>
                <a:cs typeface="Times New Roman" panose="02020603050405020304" pitchFamily="18" charset="0"/>
              </a:rPr>
              <a:t>. When there is news that violence had broken out in Jaffna, Amma becomes worried about Daryl and eventually, they receive word that Daryl's body was found on the beach, supposedly from drowning but they suspect he was killed first. Although Amma tries to pursue the matter further, a civil rights lawyer tells her that there is nothing they can do, given the state of the country, and that "one must be like the three wise monkeys. See no evil, hear no evil, speak no evil" (141).</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289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D9D09D-46B0-ECCA-51DF-FFA6D23D034D}"/>
              </a:ext>
            </a:extLst>
          </p:cNvPr>
          <p:cNvSpPr>
            <a:spLocks noGrp="1"/>
          </p:cNvSpPr>
          <p:nvPr>
            <p:ph type="title"/>
          </p:nvPr>
        </p:nvSpPr>
        <p:spPr>
          <a:xfrm>
            <a:off x="1371599" y="294538"/>
            <a:ext cx="9895951" cy="1033669"/>
          </a:xfrm>
        </p:spPr>
        <p:txBody>
          <a:bodyPr>
            <a:normAutofit fontScale="90000"/>
          </a:bodyPr>
          <a:lstStyle/>
          <a:p>
            <a:pPr algn="ctr"/>
            <a:br>
              <a:rPr lang="en-IN" sz="2200" b="1" i="0" u="none" strike="noStrike" dirty="0">
                <a:solidFill>
                  <a:srgbClr val="FFFFFF"/>
                </a:solidFill>
                <a:effectLst/>
                <a:latin typeface="inherit"/>
              </a:rPr>
            </a:br>
            <a:r>
              <a:rPr lang="en-IN" sz="6000" b="1" i="0" u="none" strike="noStrike" dirty="0">
                <a:solidFill>
                  <a:srgbClr val="FFFFFF"/>
                </a:solidFill>
                <a:effectLst/>
                <a:latin typeface="Times New Roman" panose="02020603050405020304" pitchFamily="18" charset="0"/>
                <a:cs typeface="Times New Roman" panose="02020603050405020304" pitchFamily="18" charset="0"/>
              </a:rPr>
              <a:t>Small Choices</a:t>
            </a:r>
            <a:br>
              <a:rPr lang="en-IN" b="1" i="0" u="none" strike="noStrike" dirty="0">
                <a:solidFill>
                  <a:srgbClr val="FFFFFF"/>
                </a:solidFill>
                <a:effectLst/>
                <a:latin typeface="inherit"/>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6D5B61A2-ADC2-337F-096F-83AC630DE85B}"/>
              </a:ext>
            </a:extLst>
          </p:cNvPr>
          <p:cNvSpPr>
            <a:spLocks noGrp="1"/>
          </p:cNvSpPr>
          <p:nvPr>
            <p:ph idx="1"/>
          </p:nvPr>
        </p:nvSpPr>
        <p:spPr>
          <a:xfrm>
            <a:off x="145143" y="1622746"/>
            <a:ext cx="11901714" cy="5082854"/>
          </a:xfrm>
        </p:spPr>
        <p:txBody>
          <a:bodyPr anchor="ctr">
            <a:normAutofit fontScale="92500"/>
          </a:bodyPr>
          <a:lstStyle/>
          <a:p>
            <a:pPr marL="0" indent="0" algn="just">
              <a:lnSpc>
                <a:spcPct val="150000"/>
              </a:lnSpc>
              <a:buNone/>
            </a:pPr>
            <a:r>
              <a:rPr lang="en-IN" sz="2600" b="0" i="0" u="none" strike="noStrike" dirty="0">
                <a:effectLst/>
                <a:latin typeface="Times New Roman" panose="02020603050405020304" pitchFamily="18" charset="0"/>
                <a:cs typeface="Times New Roman" panose="02020603050405020304" pitchFamily="18" charset="0"/>
              </a:rPr>
              <a:t>In a plot shift, Appa's school friend's son </a:t>
            </a:r>
            <a:r>
              <a:rPr lang="en-IN" sz="2600" b="0" i="0" u="none" strike="noStrike" dirty="0" err="1">
                <a:effectLst/>
                <a:highlight>
                  <a:srgbClr val="00FF00"/>
                </a:highlight>
                <a:latin typeface="Times New Roman" panose="02020603050405020304" pitchFamily="18" charset="0"/>
                <a:cs typeface="Times New Roman" panose="02020603050405020304" pitchFamily="18" charset="0"/>
              </a:rPr>
              <a:t>Jegan</a:t>
            </a:r>
            <a:r>
              <a:rPr lang="en-IN" sz="2600" b="0" i="0" u="none" strike="noStrike" dirty="0">
                <a:effectLst/>
                <a:highlight>
                  <a:srgbClr val="00FF00"/>
                </a:highlight>
                <a:latin typeface="Times New Roman" panose="02020603050405020304" pitchFamily="18" charset="0"/>
                <a:cs typeface="Times New Roman" panose="02020603050405020304" pitchFamily="18" charset="0"/>
              </a:rPr>
              <a:t> </a:t>
            </a:r>
            <a:r>
              <a:rPr lang="en-IN" sz="2600" b="0" i="0" u="none" strike="noStrike" dirty="0">
                <a:effectLst/>
                <a:latin typeface="Times New Roman" panose="02020603050405020304" pitchFamily="18" charset="0"/>
                <a:cs typeface="Times New Roman" panose="02020603050405020304" pitchFamily="18" charset="0"/>
              </a:rPr>
              <a:t>comes to the family looking for a job and begins to work with Appa at his hotel and also lives with the </a:t>
            </a:r>
            <a:r>
              <a:rPr lang="en-IN" sz="2600" b="0" i="0" u="none" strike="noStrike" dirty="0" err="1">
                <a:effectLst/>
                <a:latin typeface="Times New Roman" panose="02020603050405020304" pitchFamily="18" charset="0"/>
                <a:cs typeface="Times New Roman" panose="02020603050405020304" pitchFamily="18" charset="0"/>
              </a:rPr>
              <a:t>Chelvaratnam</a:t>
            </a:r>
            <a:r>
              <a:rPr lang="en-IN" sz="2600" b="0" i="0" u="none" strike="noStrike" dirty="0">
                <a:effectLst/>
                <a:latin typeface="Times New Roman" panose="02020603050405020304" pitchFamily="18" charset="0"/>
                <a:cs typeface="Times New Roman" panose="02020603050405020304" pitchFamily="18" charset="0"/>
              </a:rPr>
              <a:t> family at their home. </a:t>
            </a:r>
            <a:r>
              <a:rPr lang="en-IN" sz="2600" b="0" i="0" u="none" strike="noStrike" dirty="0" err="1">
                <a:effectLst/>
                <a:latin typeface="Times New Roman" panose="02020603050405020304" pitchFamily="18" charset="0"/>
                <a:cs typeface="Times New Roman" panose="02020603050405020304" pitchFamily="18" charset="0"/>
              </a:rPr>
              <a:t>Jegan</a:t>
            </a:r>
            <a:r>
              <a:rPr lang="en-IN" sz="2600" b="0" i="0" u="none" strike="noStrike" dirty="0">
                <a:effectLst/>
                <a:latin typeface="Times New Roman" panose="02020603050405020304" pitchFamily="18" charset="0"/>
                <a:cs typeface="Times New Roman" panose="02020603050405020304" pitchFamily="18" charset="0"/>
              </a:rPr>
              <a:t> previously associated with the </a:t>
            </a:r>
            <a:r>
              <a:rPr lang="en-IN" sz="2600" b="0" i="0" u="none" strike="noStrike" dirty="0">
                <a:effectLst/>
                <a:latin typeface="Times New Roman" panose="02020603050405020304" pitchFamily="18" charset="0"/>
                <a:cs typeface="Times New Roman" panose="02020603050405020304" pitchFamily="18" charset="0"/>
                <a:hlinkClick r:id="rId2" tooltip="Tamil Tigers">
                  <a:extLst>
                    <a:ext uri="{A12FA001-AC4F-418D-AE19-62706E023703}">
                      <ahyp:hlinkClr xmlns:ahyp="http://schemas.microsoft.com/office/drawing/2018/hyperlinkcolor" val="tx"/>
                    </a:ext>
                  </a:extLst>
                </a:hlinkClick>
              </a:rPr>
              <a:t>Tamil Tigers</a:t>
            </a:r>
            <a:r>
              <a:rPr lang="en-IN" sz="2600" b="0" i="0" u="none" strike="noStrike" dirty="0">
                <a:effectLst/>
                <a:latin typeface="Times New Roman" panose="02020603050405020304" pitchFamily="18" charset="0"/>
                <a:cs typeface="Times New Roman" panose="02020603050405020304" pitchFamily="18" charset="0"/>
              </a:rPr>
              <a:t>, but insists that he has broken all connections with the organization. </a:t>
            </a:r>
            <a:r>
              <a:rPr lang="en-IN" sz="2600" b="0" i="0" u="none" strike="noStrike" dirty="0" err="1">
                <a:effectLst/>
                <a:latin typeface="Times New Roman" panose="02020603050405020304" pitchFamily="18" charset="0"/>
                <a:cs typeface="Times New Roman" panose="02020603050405020304" pitchFamily="18" charset="0"/>
              </a:rPr>
              <a:t>Jegan</a:t>
            </a:r>
            <a:r>
              <a:rPr lang="en-IN" sz="2600" b="0" i="0" u="none" strike="noStrike" dirty="0">
                <a:effectLst/>
                <a:latin typeface="Times New Roman" panose="02020603050405020304" pitchFamily="18" charset="0"/>
                <a:cs typeface="Times New Roman" panose="02020603050405020304" pitchFamily="18" charset="0"/>
              </a:rPr>
              <a:t> also strikes up a friendship with </a:t>
            </a:r>
            <a:r>
              <a:rPr lang="en-IN" sz="2600" b="0" i="0" u="none" strike="noStrike" dirty="0" err="1">
                <a:effectLst/>
                <a:latin typeface="Times New Roman" panose="02020603050405020304" pitchFamily="18" charset="0"/>
                <a:cs typeface="Times New Roman" panose="02020603050405020304" pitchFamily="18" charset="0"/>
              </a:rPr>
              <a:t>Arjie</a:t>
            </a:r>
            <a:r>
              <a:rPr lang="en-IN" sz="2600" b="0" i="0" u="none" strike="noStrike" dirty="0">
                <a:effectLst/>
                <a:latin typeface="Times New Roman" panose="02020603050405020304" pitchFamily="18" charset="0"/>
                <a:cs typeface="Times New Roman" panose="02020603050405020304" pitchFamily="18" charset="0"/>
              </a:rPr>
              <a:t> and for the first time, </a:t>
            </a:r>
            <a:r>
              <a:rPr lang="en-IN" sz="2600" b="0" i="0" u="none" strike="noStrike" dirty="0" err="1">
                <a:effectLst/>
                <a:highlight>
                  <a:srgbClr val="00FFFF"/>
                </a:highlight>
                <a:latin typeface="Times New Roman" panose="02020603050405020304" pitchFamily="18" charset="0"/>
                <a:cs typeface="Times New Roman" panose="02020603050405020304" pitchFamily="18" charset="0"/>
              </a:rPr>
              <a:t>Arjie</a:t>
            </a:r>
            <a:r>
              <a:rPr lang="en-IN" sz="2600" b="0" i="0" u="none" strike="noStrike" dirty="0">
                <a:effectLst/>
                <a:highlight>
                  <a:srgbClr val="00FFFF"/>
                </a:highlight>
                <a:latin typeface="Times New Roman" panose="02020603050405020304" pitchFamily="18" charset="0"/>
                <a:cs typeface="Times New Roman" panose="02020603050405020304" pitchFamily="18" charset="0"/>
              </a:rPr>
              <a:t> feels his homosexual tendencies surface</a:t>
            </a:r>
            <a:r>
              <a:rPr lang="en-IN" sz="2600" b="0" i="0" u="none" strike="noStrike" dirty="0">
                <a:effectLst/>
                <a:latin typeface="Times New Roman" panose="02020603050405020304" pitchFamily="18" charset="0"/>
                <a:cs typeface="Times New Roman" panose="02020603050405020304" pitchFamily="18" charset="0"/>
              </a:rPr>
              <a:t>, as </a:t>
            </a:r>
            <a:r>
              <a:rPr lang="en-IN" sz="2600" b="0" i="0" u="none" strike="noStrike" dirty="0" err="1">
                <a:effectLst/>
                <a:latin typeface="Times New Roman" panose="02020603050405020304" pitchFamily="18" charset="0"/>
                <a:cs typeface="Times New Roman" panose="02020603050405020304" pitchFamily="18" charset="0"/>
              </a:rPr>
              <a:t>Arjie</a:t>
            </a:r>
            <a:r>
              <a:rPr lang="en-IN" sz="2600" b="0" i="0" u="none" strike="noStrike" dirty="0">
                <a:effectLst/>
                <a:latin typeface="Times New Roman" panose="02020603050405020304" pitchFamily="18" charset="0"/>
                <a:cs typeface="Times New Roman" panose="02020603050405020304" pitchFamily="18" charset="0"/>
              </a:rPr>
              <a:t> admires </a:t>
            </a:r>
            <a:r>
              <a:rPr lang="en-IN" sz="2600" b="0" i="0" u="none" strike="noStrike" dirty="0">
                <a:effectLst/>
                <a:highlight>
                  <a:srgbClr val="FFFF00"/>
                </a:highlight>
                <a:latin typeface="Times New Roman" panose="02020603050405020304" pitchFamily="18" charset="0"/>
                <a:cs typeface="Times New Roman" panose="02020603050405020304" pitchFamily="18" charset="0"/>
              </a:rPr>
              <a:t>"how built he was, the way his thighs pressed against his trousers." </a:t>
            </a:r>
            <a:r>
              <a:rPr lang="en-IN" sz="2600" b="0" i="0" u="none" strike="noStrike" dirty="0">
                <a:effectLst/>
                <a:latin typeface="Times New Roman" panose="02020603050405020304" pitchFamily="18" charset="0"/>
                <a:cs typeface="Times New Roman" panose="02020603050405020304" pitchFamily="18" charset="0"/>
              </a:rPr>
              <a:t>The Tamil-Sinhalese tensions build up throughout the story, and </a:t>
            </a:r>
            <a:r>
              <a:rPr lang="en-IN" sz="2600" b="0" i="0" u="none" strike="noStrike" dirty="0" err="1">
                <a:effectLst/>
                <a:latin typeface="Times New Roman" panose="02020603050405020304" pitchFamily="18" charset="0"/>
                <a:cs typeface="Times New Roman" panose="02020603050405020304" pitchFamily="18" charset="0"/>
              </a:rPr>
              <a:t>Jegan</a:t>
            </a:r>
            <a:r>
              <a:rPr lang="en-IN" sz="2600" b="0" i="0" u="none" strike="noStrike" dirty="0">
                <a:effectLst/>
                <a:latin typeface="Times New Roman" panose="02020603050405020304" pitchFamily="18" charset="0"/>
                <a:cs typeface="Times New Roman" panose="02020603050405020304" pitchFamily="18" charset="0"/>
              </a:rPr>
              <a:t> is accused of being involved in a plot to assassinate a Tamil politician who the Tamil Tigers label as a traitor (177). After </a:t>
            </a:r>
            <a:r>
              <a:rPr lang="en-IN" sz="2600" b="0" i="0" u="none" strike="noStrike" dirty="0" err="1">
                <a:effectLst/>
                <a:latin typeface="Times New Roman" panose="02020603050405020304" pitchFamily="18" charset="0"/>
                <a:cs typeface="Times New Roman" panose="02020603050405020304" pitchFamily="18" charset="0"/>
              </a:rPr>
              <a:t>Jegan's</a:t>
            </a:r>
            <a:r>
              <a:rPr lang="en-IN" sz="2600" b="0" i="0" u="none" strike="noStrike" dirty="0">
                <a:effectLst/>
                <a:latin typeface="Times New Roman" panose="02020603050405020304" pitchFamily="18" charset="0"/>
                <a:cs typeface="Times New Roman" panose="02020603050405020304" pitchFamily="18" charset="0"/>
              </a:rPr>
              <a:t> room at the hotel is vandalized, Appa decides it is best to fire </a:t>
            </a:r>
            <a:r>
              <a:rPr lang="en-IN" sz="2600" b="0" i="0" u="none" strike="noStrike" dirty="0" err="1">
                <a:effectLst/>
                <a:latin typeface="Times New Roman" panose="02020603050405020304" pitchFamily="18" charset="0"/>
                <a:cs typeface="Times New Roman" panose="02020603050405020304" pitchFamily="18" charset="0"/>
              </a:rPr>
              <a:t>Jegan</a:t>
            </a:r>
            <a:r>
              <a:rPr lang="en-IN" sz="2600" b="0" i="0" u="none" strike="noStrike" dirty="0">
                <a:effectLst/>
                <a:latin typeface="Times New Roman" panose="02020603050405020304" pitchFamily="18" charset="0"/>
                <a:cs typeface="Times New Roman" panose="02020603050405020304" pitchFamily="18" charset="0"/>
              </a:rPr>
              <a:t> and he leaves with hints that he may retrace back to his violent past (200).</a:t>
            </a:r>
            <a:endParaRPr lang="en-US" sz="2600" dirty="0">
              <a:latin typeface="Times New Roman" panose="02020603050405020304" pitchFamily="18" charset="0"/>
              <a:cs typeface="Times New Roman" panose="02020603050405020304" pitchFamily="18" charset="0"/>
            </a:endParaRPr>
          </a:p>
          <a:p>
            <a:endParaRPr lang="en-IN" sz="2000" b="0" i="0" u="none" strike="noStrike" dirty="0">
              <a:effectLst/>
              <a:latin typeface="Arial" panose="020B0604020202020204" pitchFamily="34" charset="0"/>
            </a:endParaRPr>
          </a:p>
        </p:txBody>
      </p:sp>
    </p:spTree>
    <p:extLst>
      <p:ext uri="{BB962C8B-B14F-4D97-AF65-F5344CB8AC3E}">
        <p14:creationId xmlns:p14="http://schemas.microsoft.com/office/powerpoint/2010/main" val="26909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147AD2-B395-FA8E-EB17-0EAB293A4BA0}"/>
              </a:ext>
            </a:extLst>
          </p:cNvPr>
          <p:cNvSpPr>
            <a:spLocks noGrp="1"/>
          </p:cNvSpPr>
          <p:nvPr>
            <p:ph type="title"/>
          </p:nvPr>
        </p:nvSpPr>
        <p:spPr>
          <a:xfrm>
            <a:off x="1371599" y="294538"/>
            <a:ext cx="9895951" cy="561907"/>
          </a:xfrm>
        </p:spPr>
        <p:txBody>
          <a:bodyPr>
            <a:normAutofit fontScale="90000"/>
          </a:bodyPr>
          <a:lstStyle/>
          <a:p>
            <a:pPr algn="ctr"/>
            <a:br>
              <a:rPr lang="en-IN" sz="2200" b="1" i="0" u="none" strike="noStrike" dirty="0">
                <a:solidFill>
                  <a:srgbClr val="FFFFFF"/>
                </a:solidFill>
                <a:effectLst/>
                <a:latin typeface="inherit"/>
              </a:rPr>
            </a:br>
            <a:r>
              <a:rPr lang="en-IN" sz="4000" b="1" i="0" u="none" strike="noStrike" dirty="0">
                <a:solidFill>
                  <a:srgbClr val="FFFFFF"/>
                </a:solidFill>
                <a:effectLst/>
                <a:latin typeface="Times New Roman" panose="02020603050405020304" pitchFamily="18" charset="0"/>
                <a:cs typeface="Times New Roman" panose="02020603050405020304" pitchFamily="18" charset="0"/>
              </a:rPr>
              <a:t>The Best School of All</a:t>
            </a:r>
            <a:br>
              <a:rPr lang="en-IN" sz="4000" b="1" i="0" u="none" strike="noStrike" dirty="0">
                <a:solidFill>
                  <a:srgbClr val="FFFFFF"/>
                </a:solidFill>
                <a:effectLst/>
                <a:latin typeface="Times New Roman" panose="02020603050405020304" pitchFamily="18" charset="0"/>
                <a:cs typeface="Times New Roman" panose="02020603050405020304" pitchFamily="18" charset="0"/>
              </a:rPr>
            </a:br>
            <a:endParaRPr lang="en-US" sz="22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2EC2BEC-E915-B7AE-4277-6D7354A74244}"/>
              </a:ext>
            </a:extLst>
          </p:cNvPr>
          <p:cNvSpPr>
            <a:spLocks noGrp="1"/>
          </p:cNvSpPr>
          <p:nvPr>
            <p:ph idx="1"/>
          </p:nvPr>
        </p:nvSpPr>
        <p:spPr>
          <a:xfrm>
            <a:off x="97536" y="1694688"/>
            <a:ext cx="11948159" cy="5035296"/>
          </a:xfrm>
        </p:spPr>
        <p:txBody>
          <a:bodyPr anchor="ctr">
            <a:normAutofit fontScale="92500" lnSpcReduction="10000"/>
          </a:bodyPr>
          <a:lstStyle/>
          <a:p>
            <a:pPr marL="0" indent="0" algn="just">
              <a:lnSpc>
                <a:spcPct val="150000"/>
              </a:lnSpc>
              <a:buNone/>
            </a:pPr>
            <a:r>
              <a:rPr lang="en-IN" sz="2000" b="0" i="0" u="none" strike="noStrike" dirty="0">
                <a:effectLst/>
                <a:latin typeface="Times New Roman" panose="02020603050405020304" pitchFamily="18" charset="0"/>
                <a:cs typeface="Times New Roman" panose="02020603050405020304" pitchFamily="18" charset="0"/>
              </a:rPr>
              <a:t>Appa decides to transfer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to Victoria Academy, a school he says "will force you to become a man" (210).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catches the eye of a boy named </a:t>
            </a:r>
            <a:r>
              <a:rPr lang="en-IN" sz="2000" b="0" i="0" u="none" strike="noStrike" dirty="0">
                <a:effectLst/>
                <a:highlight>
                  <a:srgbClr val="00FF00"/>
                </a:highlight>
                <a:latin typeface="Times New Roman" panose="02020603050405020304" pitchFamily="18" charset="0"/>
                <a:cs typeface="Times New Roman" panose="02020603050405020304" pitchFamily="18" charset="0"/>
              </a:rPr>
              <a:t>Shehan</a:t>
            </a:r>
            <a:r>
              <a:rPr lang="en-IN" sz="2000" b="0" i="0" u="none" strike="noStrike" dirty="0">
                <a:effectLst/>
                <a:latin typeface="Times New Roman" panose="02020603050405020304" pitchFamily="18" charset="0"/>
                <a:cs typeface="Times New Roman" panose="02020603050405020304" pitchFamily="18" charset="0"/>
              </a:rPr>
              <a:t> as well as the notorious school principal. Diggy hints that </a:t>
            </a:r>
            <a:r>
              <a:rPr lang="en-IN" sz="2000" b="0" i="0" u="none" strike="noStrike" dirty="0">
                <a:effectLst/>
                <a:highlight>
                  <a:srgbClr val="00FF00"/>
                </a:highlight>
                <a:latin typeface="Times New Roman" panose="02020603050405020304" pitchFamily="18" charset="0"/>
                <a:cs typeface="Times New Roman" panose="02020603050405020304" pitchFamily="18" charset="0"/>
              </a:rPr>
              <a:t>Shehan is ga</a:t>
            </a:r>
            <a:r>
              <a:rPr lang="en-IN" sz="2000" b="0" i="0" u="none" strike="noStrike" dirty="0">
                <a:effectLst/>
                <a:latin typeface="Times New Roman" panose="02020603050405020304" pitchFamily="18" charset="0"/>
                <a:cs typeface="Times New Roman" panose="02020603050405020304" pitchFamily="18" charset="0"/>
              </a:rPr>
              <a:t>y and urges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to stay away from him.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notices in himself a growing attraction towards Shehan as the two spend more time together. The principal, nicknamed </a:t>
            </a:r>
            <a:r>
              <a:rPr lang="en-IN" sz="2000" b="0" i="0" u="none" strike="noStrike" dirty="0">
                <a:effectLst/>
                <a:highlight>
                  <a:srgbClr val="FFFF00"/>
                </a:highlight>
                <a:latin typeface="Times New Roman" panose="02020603050405020304" pitchFamily="18" charset="0"/>
                <a:cs typeface="Times New Roman" panose="02020603050405020304" pitchFamily="18" charset="0"/>
              </a:rPr>
              <a:t>"Black Tie"</a:t>
            </a:r>
            <a:r>
              <a:rPr lang="en-IN" sz="2000" b="0" i="0" u="none" strike="noStrike" dirty="0">
                <a:effectLst/>
                <a:latin typeface="Times New Roman" panose="02020603050405020304" pitchFamily="18" charset="0"/>
                <a:cs typeface="Times New Roman" panose="02020603050405020304" pitchFamily="18" charset="0"/>
              </a:rPr>
              <a:t> ropes in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to recite two poems at an upcoming school function. The function and specific poems are especially important to "Black Tie" as they are his final plea to prevent the government from reorganizing the school.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gets nervous reciting the poems and forgets his lines, and the principal beats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as well as Shehan for failing to help him memorize the poems. One day, Shehan kisses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on the lips and he recoils, but it is after the kiss </a:t>
            </a:r>
            <a:r>
              <a:rPr lang="en-IN" sz="2000" b="0" i="0" u="none" strike="noStrike" dirty="0" err="1">
                <a:effectLst/>
                <a:highlight>
                  <a:srgbClr val="00FFFF"/>
                </a:highlight>
                <a:latin typeface="Times New Roman" panose="02020603050405020304" pitchFamily="18" charset="0"/>
                <a:cs typeface="Times New Roman" panose="02020603050405020304" pitchFamily="18" charset="0"/>
              </a:rPr>
              <a:t>Arjie</a:t>
            </a:r>
            <a:r>
              <a:rPr lang="en-IN" sz="2000" b="0" i="0" u="none" strike="noStrike" dirty="0">
                <a:effectLst/>
                <a:highlight>
                  <a:srgbClr val="00FFFF"/>
                </a:highlight>
                <a:latin typeface="Times New Roman" panose="02020603050405020304" pitchFamily="18" charset="0"/>
                <a:cs typeface="Times New Roman" panose="02020603050405020304" pitchFamily="18" charset="0"/>
              </a:rPr>
              <a:t> begins to comprehend his own sexuality</a:t>
            </a:r>
            <a:r>
              <a:rPr lang="en-IN" sz="2000" b="0" i="0" u="none" strike="noStrike" dirty="0">
                <a:effectLst/>
                <a:latin typeface="Times New Roman" panose="02020603050405020304" pitchFamily="18" charset="0"/>
                <a:cs typeface="Times New Roman" panose="02020603050405020304" pitchFamily="18" charset="0"/>
              </a:rPr>
              <a:t>. "I now knew that kiss was somehow connected to what we had in common, and Shehan had known this all along" (250), he says. Later,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and Shehan have their first sexual encounter together in his parents' garage. Afterwards,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feels ashamed of himself and believes he has failed his family and their trust. During the school function, </a:t>
            </a:r>
            <a:r>
              <a:rPr lang="en-IN" sz="2000" b="0" i="0" u="none" strike="noStrike" dirty="0" err="1">
                <a:effectLst/>
                <a:latin typeface="Times New Roman" panose="02020603050405020304" pitchFamily="18" charset="0"/>
                <a:cs typeface="Times New Roman" panose="02020603050405020304" pitchFamily="18" charset="0"/>
              </a:rPr>
              <a:t>Arjie</a:t>
            </a:r>
            <a:r>
              <a:rPr lang="en-IN" sz="2000" b="0" i="0" u="none" strike="noStrike" dirty="0">
                <a:effectLst/>
                <a:latin typeface="Times New Roman" panose="02020603050405020304" pitchFamily="18" charset="0"/>
                <a:cs typeface="Times New Roman" panose="02020603050405020304" pitchFamily="18" charset="0"/>
              </a:rPr>
              <a:t> purposely jumbles up his poem after he witnesses Shehan emotionally break down from Black Tie's beatings.</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43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11D808B-66F0-E816-5D9E-7478FB1894F1}"/>
              </a:ext>
            </a:extLst>
          </p:cNvPr>
          <p:cNvSpPr>
            <a:spLocks noGrp="1"/>
          </p:cNvSpPr>
          <p:nvPr>
            <p:ph type="title"/>
          </p:nvPr>
        </p:nvSpPr>
        <p:spPr>
          <a:xfrm>
            <a:off x="1371599" y="294538"/>
            <a:ext cx="9895951" cy="1033669"/>
          </a:xfrm>
        </p:spPr>
        <p:txBody>
          <a:bodyPr>
            <a:normAutofit fontScale="90000"/>
          </a:bodyPr>
          <a:lstStyle/>
          <a:p>
            <a:pPr algn="ctr"/>
            <a:br>
              <a:rPr lang="en-IN" sz="2200" b="1" i="0" u="none" strike="noStrike" dirty="0">
                <a:solidFill>
                  <a:srgbClr val="FFFFFF"/>
                </a:solidFill>
                <a:effectLst/>
                <a:latin typeface="inherit"/>
              </a:rPr>
            </a:br>
            <a:r>
              <a:rPr lang="en-IN" sz="4000" b="1" i="0" u="none" strike="noStrike" dirty="0">
                <a:solidFill>
                  <a:srgbClr val="FFFFFF"/>
                </a:solidFill>
                <a:effectLst/>
                <a:latin typeface="Times New Roman" panose="02020603050405020304" pitchFamily="18" charset="0"/>
                <a:cs typeface="Times New Roman" panose="02020603050405020304" pitchFamily="18" charset="0"/>
              </a:rPr>
              <a:t>Riot Journal: An Epilogue</a:t>
            </a:r>
            <a:br>
              <a:rPr lang="en-IN" sz="4000" b="1" i="0" u="none" strike="noStrike" dirty="0">
                <a:solidFill>
                  <a:srgbClr val="FFFFFF"/>
                </a:solidFill>
                <a:effectLst/>
                <a:latin typeface="inherit"/>
              </a:rPr>
            </a:br>
            <a:endParaRPr lang="en-US" sz="2200" dirty="0">
              <a:solidFill>
                <a:srgbClr val="FFFFFF"/>
              </a:solidFill>
            </a:endParaRPr>
          </a:p>
        </p:txBody>
      </p:sp>
      <p:sp>
        <p:nvSpPr>
          <p:cNvPr id="3" name="Content Placeholder 2">
            <a:extLst>
              <a:ext uri="{FF2B5EF4-FFF2-40B4-BE49-F238E27FC236}">
                <a16:creationId xmlns:a16="http://schemas.microsoft.com/office/drawing/2014/main" id="{DD174679-5FF9-2EAF-78DD-D76781CEDED7}"/>
              </a:ext>
            </a:extLst>
          </p:cNvPr>
          <p:cNvSpPr>
            <a:spLocks noGrp="1"/>
          </p:cNvSpPr>
          <p:nvPr>
            <p:ph idx="1"/>
          </p:nvPr>
        </p:nvSpPr>
        <p:spPr>
          <a:xfrm>
            <a:off x="85344" y="1622744"/>
            <a:ext cx="12009119" cy="4940717"/>
          </a:xfrm>
        </p:spPr>
        <p:txBody>
          <a:bodyPr anchor="ctr">
            <a:normAutofit fontScale="47500" lnSpcReduction="20000"/>
          </a:bodyPr>
          <a:lstStyle/>
          <a:p>
            <a:endParaRPr lang="en-IN" sz="2000" b="0" i="0" u="none" strike="noStrike" dirty="0">
              <a:effectLst/>
              <a:latin typeface="Arial" panose="020B0604020202020204" pitchFamily="34" charset="0"/>
            </a:endParaRPr>
          </a:p>
          <a:p>
            <a:pPr marL="0" indent="0" algn="just">
              <a:lnSpc>
                <a:spcPct val="150000"/>
              </a:lnSpc>
              <a:buNone/>
            </a:pPr>
            <a:r>
              <a:rPr lang="en-IN" sz="5800" b="0" i="0" u="none" strike="noStrike" dirty="0">
                <a:effectLst/>
                <a:latin typeface="Times New Roman" panose="02020603050405020304" pitchFamily="18" charset="0"/>
                <a:cs typeface="Times New Roman" panose="02020603050405020304" pitchFamily="18" charset="0"/>
              </a:rPr>
              <a:t>In the final chapter of the novel, </a:t>
            </a:r>
            <a:r>
              <a:rPr lang="en-IN" sz="5800" b="0" i="0" u="none" strike="noStrike" dirty="0">
                <a:effectLst/>
                <a:highlight>
                  <a:srgbClr val="00FFFF"/>
                </a:highlight>
                <a:latin typeface="Times New Roman" panose="02020603050405020304" pitchFamily="18" charset="0"/>
                <a:cs typeface="Times New Roman" panose="02020603050405020304" pitchFamily="18" charset="0"/>
              </a:rPr>
              <a:t>rioters start to burn down the Tamil houses and establishments in Colombo</a:t>
            </a:r>
            <a:r>
              <a:rPr lang="en-IN" sz="5800" b="0" i="0" u="none" strike="noStrike" dirty="0">
                <a:effectLst/>
                <a:latin typeface="Times New Roman" panose="02020603050405020304" pitchFamily="18" charset="0"/>
                <a:cs typeface="Times New Roman" panose="02020603050405020304" pitchFamily="18" charset="0"/>
              </a:rPr>
              <a:t>. The family escapes to a </a:t>
            </a:r>
            <a:r>
              <a:rPr lang="en-IN" sz="5800" b="0" i="0" u="none" strike="noStrike" dirty="0" err="1">
                <a:effectLst/>
                <a:latin typeface="Times New Roman" panose="02020603050405020304" pitchFamily="18" charset="0"/>
                <a:cs typeface="Times New Roman" panose="02020603050405020304" pitchFamily="18" charset="0"/>
              </a:rPr>
              <a:t>neighbor's</a:t>
            </a:r>
            <a:r>
              <a:rPr lang="en-IN" sz="5800" b="0" i="0" u="none" strike="noStrike" dirty="0">
                <a:effectLst/>
                <a:latin typeface="Times New Roman" panose="02020603050405020304" pitchFamily="18" charset="0"/>
                <a:cs typeface="Times New Roman" panose="02020603050405020304" pitchFamily="18" charset="0"/>
              </a:rPr>
              <a:t> house and goes into hiding after a mob comes to burn down their home. After their own hotel is attacked and </a:t>
            </a:r>
            <a:r>
              <a:rPr lang="en-IN" sz="5800" b="0" i="0" u="none" strike="noStrike" dirty="0" err="1">
                <a:effectLst/>
                <a:highlight>
                  <a:srgbClr val="00FF00"/>
                </a:highlight>
                <a:latin typeface="Times New Roman" panose="02020603050405020304" pitchFamily="18" charset="0"/>
                <a:cs typeface="Times New Roman" panose="02020603050405020304" pitchFamily="18" charset="0"/>
              </a:rPr>
              <a:t>Ammachi</a:t>
            </a:r>
            <a:r>
              <a:rPr lang="en-IN" sz="5800" b="0" i="0" u="none" strike="noStrike" dirty="0">
                <a:effectLst/>
                <a:highlight>
                  <a:srgbClr val="00FF00"/>
                </a:highlight>
                <a:latin typeface="Times New Roman" panose="02020603050405020304" pitchFamily="18" charset="0"/>
                <a:cs typeface="Times New Roman" panose="02020603050405020304" pitchFamily="18" charset="0"/>
              </a:rPr>
              <a:t> and </a:t>
            </a:r>
            <a:r>
              <a:rPr lang="en-IN" sz="5800" b="0" i="0" u="none" strike="noStrike" dirty="0" err="1">
                <a:effectLst/>
                <a:highlight>
                  <a:srgbClr val="00FF00"/>
                </a:highlight>
                <a:latin typeface="Times New Roman" panose="02020603050405020304" pitchFamily="18" charset="0"/>
                <a:cs typeface="Times New Roman" panose="02020603050405020304" pitchFamily="18" charset="0"/>
              </a:rPr>
              <a:t>Appachi</a:t>
            </a:r>
            <a:r>
              <a:rPr lang="en-IN" sz="5800" b="0" i="0" u="none" strike="noStrike" dirty="0">
                <a:effectLst/>
                <a:highlight>
                  <a:srgbClr val="00FF00"/>
                </a:highlight>
                <a:latin typeface="Times New Roman" panose="02020603050405020304" pitchFamily="18" charset="0"/>
                <a:cs typeface="Times New Roman" panose="02020603050405020304" pitchFamily="18" charset="0"/>
              </a:rPr>
              <a:t> are killed, </a:t>
            </a:r>
            <a:r>
              <a:rPr lang="en-IN" sz="5800" b="0" i="0" u="none" strike="noStrike" dirty="0">
                <a:effectLst/>
                <a:latin typeface="Times New Roman" panose="02020603050405020304" pitchFamily="18" charset="0"/>
                <a:cs typeface="Times New Roman" panose="02020603050405020304" pitchFamily="18" charset="0"/>
              </a:rPr>
              <a:t>Appa decides it is time for the family to leave the country. After making love to Shehan for the last time, </a:t>
            </a:r>
            <a:r>
              <a:rPr lang="en-IN" sz="5800" b="0" i="0" u="none" strike="noStrike" dirty="0" err="1">
                <a:effectLst/>
                <a:highlight>
                  <a:srgbClr val="FFFF00"/>
                </a:highlight>
                <a:latin typeface="Times New Roman" panose="02020603050405020304" pitchFamily="18" charset="0"/>
                <a:cs typeface="Times New Roman" panose="02020603050405020304" pitchFamily="18" charset="0"/>
              </a:rPr>
              <a:t>Arjie</a:t>
            </a:r>
            <a:r>
              <a:rPr lang="en-IN" sz="5800" b="0" i="0" u="none" strike="noStrike" dirty="0">
                <a:effectLst/>
                <a:highlight>
                  <a:srgbClr val="FFFF00"/>
                </a:highlight>
                <a:latin typeface="Times New Roman" panose="02020603050405020304" pitchFamily="18" charset="0"/>
                <a:cs typeface="Times New Roman" panose="02020603050405020304" pitchFamily="18" charset="0"/>
              </a:rPr>
              <a:t> leaves Sri Lanka and moves to Canada with his family.</a:t>
            </a:r>
          </a:p>
          <a:p>
            <a:pPr marL="0" indent="0" algn="just">
              <a:lnSpc>
                <a:spcPct val="150000"/>
              </a:lnSpc>
              <a:buNone/>
            </a:pPr>
            <a:br>
              <a:rPr lang="en-IN" sz="3300" dirty="0"/>
            </a:br>
            <a:endParaRPr lang="en-US" sz="3300" dirty="0"/>
          </a:p>
          <a:p>
            <a:endParaRPr lang="en-US" sz="2000" dirty="0"/>
          </a:p>
        </p:txBody>
      </p:sp>
    </p:spTree>
    <p:extLst>
      <p:ext uri="{BB962C8B-B14F-4D97-AF65-F5344CB8AC3E}">
        <p14:creationId xmlns:p14="http://schemas.microsoft.com/office/powerpoint/2010/main" val="167042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6" name="Rectangle 3085">
            <a:extLst>
              <a:ext uri="{FF2B5EF4-FFF2-40B4-BE49-F238E27FC236}">
                <a16:creationId xmlns:a16="http://schemas.microsoft.com/office/drawing/2014/main" id="{5D9FC6AC-4A12-4825-8ABE-0732B8EF4D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3" name="Picture 37" descr="Graphical user interface, text, application&#10;&#10;Description automatically generated">
            <a:extLst>
              <a:ext uri="{FF2B5EF4-FFF2-40B4-BE49-F238E27FC236}">
                <a16:creationId xmlns:a16="http://schemas.microsoft.com/office/drawing/2014/main" id="{58C0BCE8-337E-A2C2-8109-B6699EB811FB}"/>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r="1" b="22919"/>
          <a:stretch>
            <a:fillRect/>
          </a:stretch>
        </p:blipFill>
        <p:spPr bwMode="auto">
          <a:xfrm>
            <a:off x="1" y="10"/>
            <a:ext cx="11862683" cy="6857990"/>
          </a:xfrm>
          <a:custGeom>
            <a:avLst/>
            <a:gdLst/>
            <a:ahLst/>
            <a:cxnLst/>
            <a:rect l="l" t="t" r="r" b="b"/>
            <a:pathLst>
              <a:path w="11862683" h="6858000">
                <a:moveTo>
                  <a:pt x="0" y="0"/>
                </a:moveTo>
                <a:lnTo>
                  <a:pt x="4038600" y="0"/>
                </a:lnTo>
                <a:lnTo>
                  <a:pt x="4114800" y="0"/>
                </a:lnTo>
                <a:lnTo>
                  <a:pt x="4282294" y="0"/>
                </a:lnTo>
                <a:lnTo>
                  <a:pt x="6139260" y="0"/>
                </a:lnTo>
                <a:lnTo>
                  <a:pt x="6362810" y="0"/>
                </a:lnTo>
                <a:lnTo>
                  <a:pt x="7272221" y="0"/>
                </a:lnTo>
                <a:lnTo>
                  <a:pt x="10815342" y="0"/>
                </a:lnTo>
                <a:cubicBezTo>
                  <a:pt x="10709672" y="35571"/>
                  <a:pt x="10607020" y="78255"/>
                  <a:pt x="10501350" y="110269"/>
                </a:cubicBezTo>
                <a:cubicBezTo>
                  <a:pt x="10516447" y="145839"/>
                  <a:pt x="10531542" y="138725"/>
                  <a:pt x="10546639" y="135168"/>
                </a:cubicBezTo>
                <a:cubicBezTo>
                  <a:pt x="10637212" y="120941"/>
                  <a:pt x="10730806" y="110269"/>
                  <a:pt x="10818360" y="71141"/>
                </a:cubicBezTo>
                <a:cubicBezTo>
                  <a:pt x="10839496" y="64027"/>
                  <a:pt x="10863648" y="64027"/>
                  <a:pt x="10872705" y="88927"/>
                </a:cubicBezTo>
                <a:cubicBezTo>
                  <a:pt x="10887801" y="124497"/>
                  <a:pt x="10866668" y="145839"/>
                  <a:pt x="10845532" y="163625"/>
                </a:cubicBezTo>
                <a:cubicBezTo>
                  <a:pt x="10809304" y="195638"/>
                  <a:pt x="10767036" y="188525"/>
                  <a:pt x="10727787" y="192082"/>
                </a:cubicBezTo>
                <a:cubicBezTo>
                  <a:pt x="10619098" y="209867"/>
                  <a:pt x="10567772" y="259665"/>
                  <a:pt x="10543619" y="373491"/>
                </a:cubicBezTo>
                <a:cubicBezTo>
                  <a:pt x="10637212" y="327250"/>
                  <a:pt x="10730806" y="384162"/>
                  <a:pt x="10821380" y="352148"/>
                </a:cubicBezTo>
                <a:cubicBezTo>
                  <a:pt x="10845532" y="345034"/>
                  <a:pt x="10881763" y="355706"/>
                  <a:pt x="10869686" y="394834"/>
                </a:cubicBezTo>
                <a:cubicBezTo>
                  <a:pt x="10857610" y="430405"/>
                  <a:pt x="10818360" y="458860"/>
                  <a:pt x="10887801" y="451747"/>
                </a:cubicBezTo>
                <a:cubicBezTo>
                  <a:pt x="10939127" y="448189"/>
                  <a:pt x="10954222" y="405504"/>
                  <a:pt x="10969318" y="359262"/>
                </a:cubicBezTo>
                <a:cubicBezTo>
                  <a:pt x="10981394" y="334364"/>
                  <a:pt x="11014605" y="320135"/>
                  <a:pt x="11038758" y="334364"/>
                </a:cubicBezTo>
                <a:cubicBezTo>
                  <a:pt x="11068949" y="348592"/>
                  <a:pt x="11059892" y="387720"/>
                  <a:pt x="11059892" y="416176"/>
                </a:cubicBezTo>
                <a:cubicBezTo>
                  <a:pt x="11062912" y="469532"/>
                  <a:pt x="11038758" y="494431"/>
                  <a:pt x="10996491" y="505101"/>
                </a:cubicBezTo>
                <a:cubicBezTo>
                  <a:pt x="10945164" y="519330"/>
                  <a:pt x="10893840" y="537116"/>
                  <a:pt x="10827418" y="558458"/>
                </a:cubicBezTo>
                <a:cubicBezTo>
                  <a:pt x="10899878" y="594028"/>
                  <a:pt x="10954222" y="586915"/>
                  <a:pt x="11008566" y="558458"/>
                </a:cubicBezTo>
                <a:cubicBezTo>
                  <a:pt x="11074988" y="526444"/>
                  <a:pt x="11162542" y="483759"/>
                  <a:pt x="11216886" y="522887"/>
                </a:cubicBezTo>
                <a:cubicBezTo>
                  <a:pt x="11298403" y="579800"/>
                  <a:pt x="11364824" y="544229"/>
                  <a:pt x="11437284" y="533558"/>
                </a:cubicBezTo>
                <a:cubicBezTo>
                  <a:pt x="11588242" y="512216"/>
                  <a:pt x="11494648" y="480203"/>
                  <a:pt x="11645605" y="462417"/>
                </a:cubicBezTo>
                <a:cubicBezTo>
                  <a:pt x="11705988" y="455303"/>
                  <a:pt x="11769390" y="426847"/>
                  <a:pt x="11856944" y="465975"/>
                </a:cubicBezTo>
                <a:cubicBezTo>
                  <a:pt x="11461437" y="672284"/>
                  <a:pt x="11274250" y="658055"/>
                  <a:pt x="10921012" y="910606"/>
                </a:cubicBezTo>
                <a:cubicBezTo>
                  <a:pt x="10936107" y="935506"/>
                  <a:pt x="10951202" y="924835"/>
                  <a:pt x="10966299" y="921277"/>
                </a:cubicBezTo>
                <a:cubicBezTo>
                  <a:pt x="10990452" y="917720"/>
                  <a:pt x="11020644" y="903491"/>
                  <a:pt x="11026682" y="949734"/>
                </a:cubicBezTo>
                <a:cubicBezTo>
                  <a:pt x="11029702" y="985305"/>
                  <a:pt x="11011585" y="1003089"/>
                  <a:pt x="10981394" y="1006647"/>
                </a:cubicBezTo>
                <a:cubicBezTo>
                  <a:pt x="10893840" y="1020875"/>
                  <a:pt x="10815342" y="1070674"/>
                  <a:pt x="10736844" y="1113358"/>
                </a:cubicBezTo>
                <a:cubicBezTo>
                  <a:pt x="10700615" y="1131144"/>
                  <a:pt x="10661366" y="1156043"/>
                  <a:pt x="10676462" y="1220069"/>
                </a:cubicBezTo>
                <a:cubicBezTo>
                  <a:pt x="10706652" y="1237855"/>
                  <a:pt x="10727787" y="1212955"/>
                  <a:pt x="10751940" y="1209399"/>
                </a:cubicBezTo>
                <a:cubicBezTo>
                  <a:pt x="10776093" y="1205842"/>
                  <a:pt x="10833457" y="1220069"/>
                  <a:pt x="10818360" y="1230741"/>
                </a:cubicBezTo>
                <a:cubicBezTo>
                  <a:pt x="10748920" y="1269868"/>
                  <a:pt x="10875724" y="1365909"/>
                  <a:pt x="10791190" y="1365909"/>
                </a:cubicBezTo>
                <a:cubicBezTo>
                  <a:pt x="10652309" y="1365909"/>
                  <a:pt x="10576830" y="1536647"/>
                  <a:pt x="10443988" y="1540204"/>
                </a:cubicBezTo>
                <a:cubicBezTo>
                  <a:pt x="10422854" y="1540204"/>
                  <a:pt x="10413797" y="1572219"/>
                  <a:pt x="10413797" y="1597117"/>
                </a:cubicBezTo>
                <a:cubicBezTo>
                  <a:pt x="10413797" y="1629132"/>
                  <a:pt x="10434930" y="1632688"/>
                  <a:pt x="10456064" y="1636245"/>
                </a:cubicBezTo>
                <a:cubicBezTo>
                  <a:pt x="10489275" y="1639802"/>
                  <a:pt x="10525504" y="1597117"/>
                  <a:pt x="10567772" y="1657587"/>
                </a:cubicBezTo>
                <a:cubicBezTo>
                  <a:pt x="10489275" y="1693158"/>
                  <a:pt x="10407758" y="1728729"/>
                  <a:pt x="10410777" y="1849668"/>
                </a:cubicBezTo>
                <a:cubicBezTo>
                  <a:pt x="10410777" y="1881683"/>
                  <a:pt x="10377566" y="1895910"/>
                  <a:pt x="10353413" y="1903025"/>
                </a:cubicBezTo>
                <a:cubicBezTo>
                  <a:pt x="10311146" y="1917252"/>
                  <a:pt x="10277935" y="1938595"/>
                  <a:pt x="10253782" y="1984836"/>
                </a:cubicBezTo>
                <a:cubicBezTo>
                  <a:pt x="10253782" y="1995507"/>
                  <a:pt x="10253782" y="2002622"/>
                  <a:pt x="10253782" y="2013292"/>
                </a:cubicBezTo>
                <a:cubicBezTo>
                  <a:pt x="10259820" y="2123562"/>
                  <a:pt x="10320202" y="2120004"/>
                  <a:pt x="10386624" y="2102219"/>
                </a:cubicBezTo>
                <a:cubicBezTo>
                  <a:pt x="10465122" y="2080877"/>
                  <a:pt x="10543619" y="2038192"/>
                  <a:pt x="10628156" y="2077320"/>
                </a:cubicBezTo>
                <a:cubicBezTo>
                  <a:pt x="10510408" y="2130676"/>
                  <a:pt x="10380586" y="2134233"/>
                  <a:pt x="10271896" y="2208931"/>
                </a:cubicBezTo>
                <a:cubicBezTo>
                  <a:pt x="10676462" y="2223159"/>
                  <a:pt x="11032720" y="1984836"/>
                  <a:pt x="11425208" y="1892353"/>
                </a:cubicBezTo>
                <a:cubicBezTo>
                  <a:pt x="11413131" y="1952823"/>
                  <a:pt x="11379920" y="1967051"/>
                  <a:pt x="11352748" y="1974165"/>
                </a:cubicBezTo>
                <a:cubicBezTo>
                  <a:pt x="11207830" y="2020407"/>
                  <a:pt x="11081026" y="2112891"/>
                  <a:pt x="10948184" y="2191146"/>
                </a:cubicBezTo>
                <a:cubicBezTo>
                  <a:pt x="10893840" y="2223159"/>
                  <a:pt x="10854590" y="2258731"/>
                  <a:pt x="10833457" y="2326314"/>
                </a:cubicBezTo>
                <a:cubicBezTo>
                  <a:pt x="10815342" y="2390340"/>
                  <a:pt x="10779112" y="2418796"/>
                  <a:pt x="10712690" y="2401012"/>
                </a:cubicBezTo>
                <a:cubicBezTo>
                  <a:pt x="10658346" y="2386784"/>
                  <a:pt x="10600982" y="2393898"/>
                  <a:pt x="10543619" y="2401012"/>
                </a:cubicBezTo>
                <a:cubicBezTo>
                  <a:pt x="10480218" y="2408126"/>
                  <a:pt x="10407758" y="2479267"/>
                  <a:pt x="10422854" y="2518395"/>
                </a:cubicBezTo>
                <a:cubicBezTo>
                  <a:pt x="10453044" y="2582422"/>
                  <a:pt x="10504370" y="2550408"/>
                  <a:pt x="10546639" y="2543294"/>
                </a:cubicBezTo>
                <a:cubicBezTo>
                  <a:pt x="10597964" y="2536181"/>
                  <a:pt x="10691556" y="2518395"/>
                  <a:pt x="10691556" y="2525509"/>
                </a:cubicBezTo>
                <a:cubicBezTo>
                  <a:pt x="10724768" y="2685576"/>
                  <a:pt x="10800246" y="2564636"/>
                  <a:pt x="10854590" y="2564636"/>
                </a:cubicBezTo>
                <a:cubicBezTo>
                  <a:pt x="10905916" y="2564636"/>
                  <a:pt x="10957241" y="2546851"/>
                  <a:pt x="11005548" y="2532623"/>
                </a:cubicBezTo>
                <a:cubicBezTo>
                  <a:pt x="11068949" y="2514837"/>
                  <a:pt x="11126312" y="2546851"/>
                  <a:pt x="11186696" y="2553965"/>
                </a:cubicBezTo>
                <a:cubicBezTo>
                  <a:pt x="11241040" y="2561080"/>
                  <a:pt x="11210850" y="2653563"/>
                  <a:pt x="11244060" y="2692689"/>
                </a:cubicBezTo>
                <a:cubicBezTo>
                  <a:pt x="11250097" y="2703362"/>
                  <a:pt x="11256136" y="2703362"/>
                  <a:pt x="11262174" y="2703362"/>
                </a:cubicBezTo>
                <a:cubicBezTo>
                  <a:pt x="11280289" y="2980812"/>
                  <a:pt x="11597299" y="2913227"/>
                  <a:pt x="11597299" y="2923898"/>
                </a:cubicBezTo>
                <a:cubicBezTo>
                  <a:pt x="11624471" y="2941684"/>
                  <a:pt x="11657682" y="2899000"/>
                  <a:pt x="11690892" y="2941684"/>
                </a:cubicBezTo>
                <a:cubicBezTo>
                  <a:pt x="11548993" y="3137322"/>
                  <a:pt x="11331614" y="3183563"/>
                  <a:pt x="11138390" y="3329402"/>
                </a:cubicBezTo>
                <a:cubicBezTo>
                  <a:pt x="11298403" y="3379202"/>
                  <a:pt x="11391998" y="3208463"/>
                  <a:pt x="11509744" y="3229805"/>
                </a:cubicBezTo>
                <a:cubicBezTo>
                  <a:pt x="11567107" y="3283162"/>
                  <a:pt x="11395016" y="3368530"/>
                  <a:pt x="11561068" y="3393429"/>
                </a:cubicBezTo>
                <a:cubicBezTo>
                  <a:pt x="11488610" y="3439672"/>
                  <a:pt x="11437284" y="3485914"/>
                  <a:pt x="11385959" y="3539269"/>
                </a:cubicBezTo>
                <a:cubicBezTo>
                  <a:pt x="11298403" y="3635309"/>
                  <a:pt x="11280289" y="3699337"/>
                  <a:pt x="11322556" y="3827390"/>
                </a:cubicBezTo>
                <a:cubicBezTo>
                  <a:pt x="11349730" y="3912759"/>
                  <a:pt x="11388978" y="3991015"/>
                  <a:pt x="11352748" y="4090612"/>
                </a:cubicBezTo>
                <a:cubicBezTo>
                  <a:pt x="11328595" y="4158196"/>
                  <a:pt x="11337653" y="4204438"/>
                  <a:pt x="11428226" y="4172424"/>
                </a:cubicBezTo>
                <a:cubicBezTo>
                  <a:pt x="11524840" y="4140411"/>
                  <a:pt x="11561068" y="4200882"/>
                  <a:pt x="11536915" y="4321821"/>
                </a:cubicBezTo>
                <a:cubicBezTo>
                  <a:pt x="11521821" y="4400076"/>
                  <a:pt x="11536915" y="4424975"/>
                  <a:pt x="11603338" y="4414305"/>
                </a:cubicBezTo>
                <a:cubicBezTo>
                  <a:pt x="11675796" y="4403633"/>
                  <a:pt x="11745236" y="4353835"/>
                  <a:pt x="11835811" y="4378734"/>
                </a:cubicBezTo>
                <a:cubicBezTo>
                  <a:pt x="11763352" y="4521016"/>
                  <a:pt x="11609374" y="4478331"/>
                  <a:pt x="11524840" y="4613499"/>
                </a:cubicBezTo>
                <a:cubicBezTo>
                  <a:pt x="11624471" y="4613499"/>
                  <a:pt x="11702969" y="4613499"/>
                  <a:pt x="11775427" y="4585042"/>
                </a:cubicBezTo>
                <a:cubicBezTo>
                  <a:pt x="11805619" y="4574373"/>
                  <a:pt x="11838830" y="4560144"/>
                  <a:pt x="11856944" y="4602828"/>
                </a:cubicBezTo>
                <a:cubicBezTo>
                  <a:pt x="11878080" y="4652628"/>
                  <a:pt x="11835811" y="4670412"/>
                  <a:pt x="11811658" y="4677526"/>
                </a:cubicBezTo>
                <a:cubicBezTo>
                  <a:pt x="11742216" y="4702425"/>
                  <a:pt x="11687874" y="4759339"/>
                  <a:pt x="11627490" y="4805580"/>
                </a:cubicBezTo>
                <a:cubicBezTo>
                  <a:pt x="11497668" y="4905177"/>
                  <a:pt x="11355767" y="4990547"/>
                  <a:pt x="11247078" y="5154171"/>
                </a:cubicBezTo>
                <a:cubicBezTo>
                  <a:pt x="11382940" y="5111487"/>
                  <a:pt x="11485590" y="5011889"/>
                  <a:pt x="11615414" y="4994104"/>
                </a:cubicBezTo>
                <a:cubicBezTo>
                  <a:pt x="11503704" y="5143500"/>
                  <a:pt x="11361806" y="5243097"/>
                  <a:pt x="11228964" y="5353367"/>
                </a:cubicBezTo>
                <a:cubicBezTo>
                  <a:pt x="11189714" y="5385379"/>
                  <a:pt x="11150466" y="5406721"/>
                  <a:pt x="11144428" y="5474306"/>
                </a:cubicBezTo>
                <a:cubicBezTo>
                  <a:pt x="11126312" y="5605917"/>
                  <a:pt x="11078008" y="5712629"/>
                  <a:pt x="10969318" y="5769542"/>
                </a:cubicBezTo>
                <a:cubicBezTo>
                  <a:pt x="10969318" y="5769542"/>
                  <a:pt x="10975356" y="5790884"/>
                  <a:pt x="10978374" y="5801555"/>
                </a:cubicBezTo>
                <a:cubicBezTo>
                  <a:pt x="11044797" y="5805112"/>
                  <a:pt x="11096122" y="5726858"/>
                  <a:pt x="11177639" y="5755314"/>
                </a:cubicBezTo>
                <a:cubicBezTo>
                  <a:pt x="11096122" y="5862025"/>
                  <a:pt x="11029702" y="5954508"/>
                  <a:pt x="10917992" y="6004307"/>
                </a:cubicBezTo>
                <a:cubicBezTo>
                  <a:pt x="10827418" y="6043434"/>
                  <a:pt x="10715710" y="6068335"/>
                  <a:pt x="10649289" y="6196388"/>
                </a:cubicBezTo>
                <a:cubicBezTo>
                  <a:pt x="10724768" y="6221287"/>
                  <a:pt x="10782132" y="6189274"/>
                  <a:pt x="10839496" y="6167932"/>
                </a:cubicBezTo>
                <a:cubicBezTo>
                  <a:pt x="10927050" y="6132361"/>
                  <a:pt x="11014605" y="6093234"/>
                  <a:pt x="11102160" y="6057663"/>
                </a:cubicBezTo>
                <a:cubicBezTo>
                  <a:pt x="11135372" y="6043434"/>
                  <a:pt x="11171600" y="6036320"/>
                  <a:pt x="11192734" y="6100347"/>
                </a:cubicBezTo>
                <a:cubicBezTo>
                  <a:pt x="11081026" y="6114575"/>
                  <a:pt x="11014605" y="6199945"/>
                  <a:pt x="10945164" y="6281757"/>
                </a:cubicBezTo>
                <a:cubicBezTo>
                  <a:pt x="10905916" y="6327999"/>
                  <a:pt x="10872705" y="6388469"/>
                  <a:pt x="10803265" y="6367127"/>
                </a:cubicBezTo>
                <a:cubicBezTo>
                  <a:pt x="10767036" y="6356456"/>
                  <a:pt x="10742882" y="6388469"/>
                  <a:pt x="10745901" y="6431153"/>
                </a:cubicBezTo>
                <a:cubicBezTo>
                  <a:pt x="10760998" y="6580550"/>
                  <a:pt x="10673442" y="6630349"/>
                  <a:pt x="10582868" y="6658805"/>
                </a:cubicBezTo>
                <a:cubicBezTo>
                  <a:pt x="10450026" y="6701489"/>
                  <a:pt x="10332280" y="6786859"/>
                  <a:pt x="10208496" y="6858000"/>
                </a:cubicBezTo>
                <a:lnTo>
                  <a:pt x="7272221" y="6858000"/>
                </a:lnTo>
                <a:lnTo>
                  <a:pt x="6362810" y="6858000"/>
                </a:lnTo>
                <a:lnTo>
                  <a:pt x="6139260" y="6858000"/>
                </a:lnTo>
                <a:lnTo>
                  <a:pt x="4282294" y="6858000"/>
                </a:lnTo>
                <a:lnTo>
                  <a:pt x="4114800" y="6858000"/>
                </a:lnTo>
                <a:lnTo>
                  <a:pt x="4038600"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2" name="Rectangle 2">
            <a:extLst>
              <a:ext uri="{FF2B5EF4-FFF2-40B4-BE49-F238E27FC236}">
                <a16:creationId xmlns:a16="http://schemas.microsoft.com/office/drawing/2014/main" id="{43EBA25A-3BD5-1F6B-DA56-EA1BFF13DC74}"/>
              </a:ext>
            </a:extLst>
          </p:cNvPr>
          <p:cNvSpPr>
            <a:spLocks noChangeArrowheads="1"/>
          </p:cNvSpPr>
          <p:nvPr/>
        </p:nvSpPr>
        <p:spPr bwMode="auto">
          <a:xfrm>
            <a:off x="-1" y="0"/>
            <a:ext cx="25951932"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072601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8" name="Rectangle 5147">
            <a:extLst>
              <a:ext uri="{FF2B5EF4-FFF2-40B4-BE49-F238E27FC236}">
                <a16:creationId xmlns:a16="http://schemas.microsoft.com/office/drawing/2014/main" id="{ED55A19D-297C-4231-AD1F-08EF9B4AA8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49" name="Rectangle 5148">
            <a:extLst>
              <a:ext uri="{FF2B5EF4-FFF2-40B4-BE49-F238E27FC236}">
                <a16:creationId xmlns:a16="http://schemas.microsoft.com/office/drawing/2014/main" id="{EBAB6C56-3D38-4923-996E-BD474BBB9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4600" y="662169"/>
            <a:ext cx="10289033" cy="5694181"/>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50" name="Rectangle 5149">
            <a:extLst>
              <a:ext uri="{FF2B5EF4-FFF2-40B4-BE49-F238E27FC236}">
                <a16:creationId xmlns:a16="http://schemas.microsoft.com/office/drawing/2014/main" id="{20CD21DB-082D-417D-A5AB-FC838AF9D9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4600" y="662169"/>
            <a:ext cx="10289033" cy="5694181"/>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1" name="Picture 72" descr="Text&#10;&#10;Description automatically generated">
            <a:extLst>
              <a:ext uri="{FF2B5EF4-FFF2-40B4-BE49-F238E27FC236}">
                <a16:creationId xmlns:a16="http://schemas.microsoft.com/office/drawing/2014/main" id="{FEF777AD-F3AE-7497-10D0-1DB556FD6C99}"/>
              </a:ext>
            </a:extLst>
          </p:cNvPr>
          <p:cNvPicPr>
            <a:picLocks noChangeAspect="1" noChangeArrowheads="1"/>
          </p:cNvPicPr>
          <p:nvPr/>
        </p:nvPicPr>
        <p:blipFill rotWithShape="1">
          <a:blip r:embed="rId2" r:link="rId3">
            <a:extLst>
              <a:ext uri="{28A0092B-C50C-407E-A947-70E740481C1C}">
                <a14:useLocalDpi xmlns:a14="http://schemas.microsoft.com/office/drawing/2010/main" val="0"/>
              </a:ext>
            </a:extLst>
          </a:blip>
          <a:srcRect/>
          <a:stretch>
            <a:fillRect/>
          </a:stretch>
        </p:blipFill>
        <p:spPr bwMode="auto">
          <a:xfrm>
            <a:off x="542924" y="-2"/>
            <a:ext cx="11106152" cy="6858002"/>
          </a:xfrm>
          <a:prstGeom prst="rect">
            <a:avLst/>
          </a:prstGeom>
          <a:solidFill>
            <a:srgbClr val="FF0000"/>
          </a:solidFill>
          <a:ln w="28575">
            <a:solidFill>
              <a:schemeClr val="bg1"/>
            </a:solidFill>
          </a:ln>
        </p:spPr>
      </p:pic>
      <p:sp>
        <p:nvSpPr>
          <p:cNvPr id="2" name="Rectangle 2">
            <a:extLst>
              <a:ext uri="{FF2B5EF4-FFF2-40B4-BE49-F238E27FC236}">
                <a16:creationId xmlns:a16="http://schemas.microsoft.com/office/drawing/2014/main" id="{933D8F41-82C3-1689-5986-BFBA37F8AA3B}"/>
              </a:ext>
            </a:extLst>
          </p:cNvPr>
          <p:cNvSpPr>
            <a:spLocks noChangeArrowheads="1"/>
          </p:cNvSpPr>
          <p:nvPr/>
        </p:nvSpPr>
        <p:spPr bwMode="auto">
          <a:xfrm>
            <a:off x="542924" y="-1"/>
            <a:ext cx="177912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5147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0FDB8CA9-93C7-0A60-08F6-BB13DFC0A688}"/>
              </a:ext>
            </a:extLst>
          </p:cNvPr>
          <p:cNvPicPr>
            <a:picLocks noChangeAspect="1"/>
          </p:cNvPicPr>
          <p:nvPr/>
        </p:nvPicPr>
        <p:blipFill>
          <a:blip r:embed="rId2"/>
          <a:srcRect l="48547" r="14738"/>
          <a:stretch/>
        </p:blipFill>
        <p:spPr>
          <a:xfrm>
            <a:off x="1" y="10"/>
            <a:ext cx="1219199" cy="6857990"/>
          </a:xfrm>
          <a:prstGeom prst="rect">
            <a:avLst/>
          </a:prstGeom>
          <a:effectLst/>
        </p:spPr>
      </p:pic>
      <p:graphicFrame>
        <p:nvGraphicFramePr>
          <p:cNvPr id="5" name="TextBox 2">
            <a:extLst>
              <a:ext uri="{FF2B5EF4-FFF2-40B4-BE49-F238E27FC236}">
                <a16:creationId xmlns:a16="http://schemas.microsoft.com/office/drawing/2014/main" id="{6782EF2D-97D2-6B45-3E01-239D42EBE4E1}"/>
              </a:ext>
            </a:extLst>
          </p:cNvPr>
          <p:cNvGraphicFramePr/>
          <p:nvPr>
            <p:extLst>
              <p:ext uri="{D42A27DB-BD31-4B8C-83A1-F6EECF244321}">
                <p14:modId xmlns:p14="http://schemas.microsoft.com/office/powerpoint/2010/main" val="2280787430"/>
              </p:ext>
            </p:extLst>
          </p:nvPr>
        </p:nvGraphicFramePr>
        <p:xfrm>
          <a:off x="1362636" y="197224"/>
          <a:ext cx="10632140" cy="64725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785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aphicFrame>
        <p:nvGraphicFramePr>
          <p:cNvPr id="5" name="TextBox 2">
            <a:extLst>
              <a:ext uri="{FF2B5EF4-FFF2-40B4-BE49-F238E27FC236}">
                <a16:creationId xmlns:a16="http://schemas.microsoft.com/office/drawing/2014/main" id="{55C5F8B3-60A0-B86C-4D99-59BFD1A95195}"/>
              </a:ext>
            </a:extLst>
          </p:cNvPr>
          <p:cNvGraphicFramePr/>
          <p:nvPr>
            <p:extLst>
              <p:ext uri="{D42A27DB-BD31-4B8C-83A1-F6EECF244321}">
                <p14:modId xmlns:p14="http://schemas.microsoft.com/office/powerpoint/2010/main" val="2142828517"/>
              </p:ext>
            </p:extLst>
          </p:nvPr>
        </p:nvGraphicFramePr>
        <p:xfrm>
          <a:off x="705843" y="548706"/>
          <a:ext cx="11035280" cy="59096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264457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aphicFrame>
        <p:nvGraphicFramePr>
          <p:cNvPr id="5" name="TextBox 2">
            <a:extLst>
              <a:ext uri="{FF2B5EF4-FFF2-40B4-BE49-F238E27FC236}">
                <a16:creationId xmlns:a16="http://schemas.microsoft.com/office/drawing/2014/main" id="{516D3848-2C83-18C4-6223-9A7230371532}"/>
              </a:ext>
            </a:extLst>
          </p:cNvPr>
          <p:cNvGraphicFramePr/>
          <p:nvPr>
            <p:extLst>
              <p:ext uri="{D42A27DB-BD31-4B8C-83A1-F6EECF244321}">
                <p14:modId xmlns:p14="http://schemas.microsoft.com/office/powerpoint/2010/main" val="278097627"/>
              </p:ext>
            </p:extLst>
          </p:nvPr>
        </p:nvGraphicFramePr>
        <p:xfrm>
          <a:off x="705843" y="500580"/>
          <a:ext cx="11035280" cy="61407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898838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TextBox 2">
            <a:extLst>
              <a:ext uri="{FF2B5EF4-FFF2-40B4-BE49-F238E27FC236}">
                <a16:creationId xmlns:a16="http://schemas.microsoft.com/office/drawing/2014/main" id="{EBCE45CB-FFAB-C050-2F02-A0B277669476}"/>
              </a:ext>
            </a:extLst>
          </p:cNvPr>
          <p:cNvGraphicFramePr/>
          <p:nvPr>
            <p:extLst>
              <p:ext uri="{D42A27DB-BD31-4B8C-83A1-F6EECF244321}">
                <p14:modId xmlns:p14="http://schemas.microsoft.com/office/powerpoint/2010/main" val="2633250902"/>
              </p:ext>
            </p:extLst>
          </p:nvPr>
        </p:nvGraphicFramePr>
        <p:xfrm>
          <a:off x="685800" y="609600"/>
          <a:ext cx="10820400" cy="5261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4502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14" name="Straight Connector 13">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0" name="Oval 19">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0" name="Straight Connector 29">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35" name="Rectangle 34">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38" name="Straight Connector 37">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graphicFrame>
        <p:nvGraphicFramePr>
          <p:cNvPr id="5" name="TextBox 2">
            <a:extLst>
              <a:ext uri="{FF2B5EF4-FFF2-40B4-BE49-F238E27FC236}">
                <a16:creationId xmlns:a16="http://schemas.microsoft.com/office/drawing/2014/main" id="{384000FB-9E71-6DFF-6219-10DC3603B80F}"/>
              </a:ext>
            </a:extLst>
          </p:cNvPr>
          <p:cNvGraphicFramePr/>
          <p:nvPr>
            <p:extLst>
              <p:ext uri="{D42A27DB-BD31-4B8C-83A1-F6EECF244321}">
                <p14:modId xmlns:p14="http://schemas.microsoft.com/office/powerpoint/2010/main" val="2376023198"/>
              </p:ext>
            </p:extLst>
          </p:nvPr>
        </p:nvGraphicFramePr>
        <p:xfrm>
          <a:off x="285458" y="341936"/>
          <a:ext cx="11531214" cy="6198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212837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 blue and green lines&#10;&#10;AI-generated content may be incorrect.">
            <a:extLst>
              <a:ext uri="{FF2B5EF4-FFF2-40B4-BE49-F238E27FC236}">
                <a16:creationId xmlns:a16="http://schemas.microsoft.com/office/drawing/2014/main" id="{C8FDD36E-B14D-9AD2-1124-98978B2C5A52}"/>
              </a:ext>
            </a:extLst>
          </p:cNvPr>
          <p:cNvPicPr>
            <a:picLocks noChangeAspect="1"/>
          </p:cNvPicPr>
          <p:nvPr/>
        </p:nvPicPr>
        <p:blipFill>
          <a:blip r:embed="rId2">
            <a:duotone>
              <a:schemeClr val="bg2">
                <a:shade val="45000"/>
                <a:satMod val="135000"/>
              </a:schemeClr>
              <a:prstClr val="white"/>
            </a:duotone>
          </a:blip>
          <a:srcRect b="15730"/>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B75EDF-DB3E-0928-61C9-0AEEA4D27178}"/>
              </a:ext>
            </a:extLst>
          </p:cNvPr>
          <p:cNvSpPr>
            <a:spLocks noGrp="1"/>
          </p:cNvSpPr>
          <p:nvPr>
            <p:ph type="title"/>
          </p:nvPr>
        </p:nvSpPr>
        <p:spPr>
          <a:xfrm>
            <a:off x="838200" y="171451"/>
            <a:ext cx="10515600" cy="973138"/>
          </a:xfrm>
        </p:spPr>
        <p:txBody>
          <a:bodyPr>
            <a:normAutofit/>
          </a:bodyPr>
          <a:lstStyle/>
          <a:p>
            <a:pPr algn="ctr"/>
            <a:r>
              <a:rPr lang="en-IN" b="1" dirty="0">
                <a:effectLst/>
                <a:latin typeface="Times New Roman" panose="02020603050405020304" pitchFamily="18" charset="0"/>
                <a:ea typeface="Times New Roman" panose="02020603050405020304" pitchFamily="18" charset="0"/>
                <a:cs typeface="Times New Roman" panose="02020603050405020304" pitchFamily="18" charset="0"/>
              </a:rPr>
              <a:t>Funny Boy—CHAPTERS</a:t>
            </a:r>
            <a:endParaRPr lang="en-US" dirty="0">
              <a:latin typeface="Times New Roman" panose="02020603050405020304" pitchFamily="18" charset="0"/>
              <a:cs typeface="Times New Roman" panose="02020603050405020304" pitchFamily="18" charset="0"/>
            </a:endParaRPr>
          </a:p>
        </p:txBody>
      </p:sp>
      <p:graphicFrame>
        <p:nvGraphicFramePr>
          <p:cNvPr id="5" name="Content Placeholder 2">
            <a:extLst>
              <a:ext uri="{FF2B5EF4-FFF2-40B4-BE49-F238E27FC236}">
                <a16:creationId xmlns:a16="http://schemas.microsoft.com/office/drawing/2014/main" id="{CF6704CC-BA08-EBCC-C0C9-B8B17F084634}"/>
              </a:ext>
            </a:extLst>
          </p:cNvPr>
          <p:cNvGraphicFramePr>
            <a:graphicFrameLocks noGrp="1"/>
          </p:cNvGraphicFramePr>
          <p:nvPr>
            <p:ph idx="1"/>
            <p:extLst>
              <p:ext uri="{D42A27DB-BD31-4B8C-83A1-F6EECF244321}">
                <p14:modId xmlns:p14="http://schemas.microsoft.com/office/powerpoint/2010/main" val="1391509247"/>
              </p:ext>
            </p:extLst>
          </p:nvPr>
        </p:nvGraphicFramePr>
        <p:xfrm>
          <a:off x="257175" y="1144588"/>
          <a:ext cx="11544300" cy="5384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93327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2785</TotalTime>
  <Words>1397</Words>
  <Application>Microsoft Macintosh PowerPoint</Application>
  <PresentationFormat>Widescreen</PresentationFormat>
  <Paragraphs>34</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Aptos</vt:lpstr>
      <vt:lpstr>Aptos Display</vt:lpstr>
      <vt:lpstr>Arial</vt:lpstr>
      <vt:lpstr>Calibri</vt:lpstr>
      <vt:lpstr>inherit</vt:lpstr>
      <vt:lpstr>Times New Roman</vt:lpstr>
      <vt:lpstr>Office Theme</vt:lpstr>
      <vt:lpstr>Funny Boy Shyam Selvadurai (Sri Lankan-Canadian author)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Funny Boy—CHAPTERS</vt:lpstr>
      <vt:lpstr>Pigs Can't Fly</vt:lpstr>
      <vt:lpstr> Radha Aunty </vt:lpstr>
      <vt:lpstr>  See No Evil, Hear No Evil  </vt:lpstr>
      <vt:lpstr> Small Choices </vt:lpstr>
      <vt:lpstr> The Best School of All </vt:lpstr>
      <vt:lpstr> Riot Journal: An Epilogue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Sanchay Tiwari</dc:creator>
  <cp:lastModifiedBy>Sanchay Tiwari</cp:lastModifiedBy>
  <cp:revision>1</cp:revision>
  <dcterms:created xsi:type="dcterms:W3CDTF">2025-02-24T18:05:40Z</dcterms:created>
  <dcterms:modified xsi:type="dcterms:W3CDTF">2025-02-26T16:30:41Z</dcterms:modified>
</cp:coreProperties>
</file>