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7" r:id="rId3"/>
    <p:sldId id="258" r:id="rId4"/>
    <p:sldId id="259" r:id="rId5"/>
    <p:sldId id="260" r:id="rId6"/>
    <p:sldId id="261" r:id="rId7"/>
    <p:sldId id="262" r:id="rId8"/>
    <p:sldId id="263" r:id="rId9"/>
    <p:sldId id="264" r:id="rId10"/>
    <p:sldId id="265" r:id="rId11"/>
    <p:sldId id="266" r:id="rId12"/>
    <p:sldId id="267" r:id="rId13"/>
    <p:sldId id="273" r:id="rId14"/>
    <p:sldId id="274" r:id="rId15"/>
    <p:sldId id="26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BFBB1-57C6-FA4C-A861-C1BAE2C1895A}" v="2" dt="2025-02-21T04:52:40.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5"/>
    <p:restoredTop sz="94679"/>
  </p:normalViewPr>
  <p:slideViewPr>
    <p:cSldViewPr snapToGrid="0">
      <p:cViewPr varScale="1">
        <p:scale>
          <a:sx n="90" d="100"/>
          <a:sy n="90" d="100"/>
        </p:scale>
        <p:origin x="928"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chay Tiwari" userId="7622fbc3b72aa1b5" providerId="LiveId" clId="{88C0F847-3BDA-7346-8F0E-9FEDA5D77660}"/>
    <pc:docChg chg="undo custSel addSld delSld modSld">
      <pc:chgData name="Sanchay Tiwari" userId="7622fbc3b72aa1b5" providerId="LiveId" clId="{88C0F847-3BDA-7346-8F0E-9FEDA5D77660}" dt="2025-01-31T07:40:30.564" v="313" actId="20577"/>
      <pc:docMkLst>
        <pc:docMk/>
      </pc:docMkLst>
      <pc:sldChg chg="modSp mod">
        <pc:chgData name="Sanchay Tiwari" userId="7622fbc3b72aa1b5" providerId="LiveId" clId="{88C0F847-3BDA-7346-8F0E-9FEDA5D77660}" dt="2025-01-30T17:11:50.414" v="261" actId="14100"/>
        <pc:sldMkLst>
          <pc:docMk/>
          <pc:sldMk cId="1167650118" sldId="259"/>
        </pc:sldMkLst>
        <pc:spChg chg="mod">
          <ac:chgData name="Sanchay Tiwari" userId="7622fbc3b72aa1b5" providerId="LiveId" clId="{88C0F847-3BDA-7346-8F0E-9FEDA5D77660}" dt="2025-01-30T17:11:38.860" v="260" actId="14100"/>
          <ac:spMkLst>
            <pc:docMk/>
            <pc:sldMk cId="1167650118" sldId="259"/>
            <ac:spMk id="2" creationId="{C47313B6-6F14-7FF4-FDC3-C9ACC4AD8A41}"/>
          </ac:spMkLst>
        </pc:spChg>
        <pc:spChg chg="mod">
          <ac:chgData name="Sanchay Tiwari" userId="7622fbc3b72aa1b5" providerId="LiveId" clId="{88C0F847-3BDA-7346-8F0E-9FEDA5D77660}" dt="2025-01-30T17:11:50.414" v="261" actId="14100"/>
          <ac:spMkLst>
            <pc:docMk/>
            <pc:sldMk cId="1167650118" sldId="259"/>
            <ac:spMk id="3" creationId="{CABE9E52-7FC6-9B42-1850-E974A6E6FC83}"/>
          </ac:spMkLst>
        </pc:spChg>
        <pc:picChg chg="mod">
          <ac:chgData name="Sanchay Tiwari" userId="7622fbc3b72aa1b5" providerId="LiveId" clId="{88C0F847-3BDA-7346-8F0E-9FEDA5D77660}" dt="2025-01-30T17:10:57.946" v="256" actId="14100"/>
          <ac:picMkLst>
            <pc:docMk/>
            <pc:sldMk cId="1167650118" sldId="259"/>
            <ac:picMk id="19" creationId="{898F1481-38FE-DA10-B8F3-14E4AC0ED5E0}"/>
          </ac:picMkLst>
        </pc:picChg>
      </pc:sldChg>
      <pc:sldChg chg="modSp">
        <pc:chgData name="Sanchay Tiwari" userId="7622fbc3b72aa1b5" providerId="LiveId" clId="{88C0F847-3BDA-7346-8F0E-9FEDA5D77660}" dt="2025-01-30T17:07:19.550" v="226" actId="20577"/>
        <pc:sldMkLst>
          <pc:docMk/>
          <pc:sldMk cId="737406046" sldId="260"/>
        </pc:sldMkLst>
        <pc:graphicFrameChg chg="mod">
          <ac:chgData name="Sanchay Tiwari" userId="7622fbc3b72aa1b5" providerId="LiveId" clId="{88C0F847-3BDA-7346-8F0E-9FEDA5D77660}" dt="2025-01-30T17:07:19.550" v="226" actId="20577"/>
          <ac:graphicFrameMkLst>
            <pc:docMk/>
            <pc:sldMk cId="737406046" sldId="260"/>
            <ac:graphicFrameMk id="5" creationId="{54EABE61-4CBD-875D-B1FC-9972121E7432}"/>
          </ac:graphicFrameMkLst>
        </pc:graphicFrameChg>
      </pc:sldChg>
      <pc:sldChg chg="addSp delSp modSp mod setBg">
        <pc:chgData name="Sanchay Tiwari" userId="7622fbc3b72aa1b5" providerId="LiveId" clId="{88C0F847-3BDA-7346-8F0E-9FEDA5D77660}" dt="2025-01-30T16:40:15.005" v="28" actId="27636"/>
        <pc:sldMkLst>
          <pc:docMk/>
          <pc:sldMk cId="618195492" sldId="262"/>
        </pc:sldMkLst>
        <pc:spChg chg="mod">
          <ac:chgData name="Sanchay Tiwari" userId="7622fbc3b72aa1b5" providerId="LiveId" clId="{88C0F847-3BDA-7346-8F0E-9FEDA5D77660}" dt="2025-01-30T16:38:00.505" v="21" actId="122"/>
          <ac:spMkLst>
            <pc:docMk/>
            <pc:sldMk cId="618195492" sldId="262"/>
            <ac:spMk id="2" creationId="{81696F49-7ABD-13D6-41ED-F622C761F9B5}"/>
          </ac:spMkLst>
        </pc:spChg>
        <pc:spChg chg="mod">
          <ac:chgData name="Sanchay Tiwari" userId="7622fbc3b72aa1b5" providerId="LiveId" clId="{88C0F847-3BDA-7346-8F0E-9FEDA5D77660}" dt="2025-01-30T16:40:15.005" v="28" actId="27636"/>
          <ac:spMkLst>
            <pc:docMk/>
            <pc:sldMk cId="618195492" sldId="262"/>
            <ac:spMk id="3" creationId="{0CFFFF23-6096-5CF5-3032-87BA9FC3E7C0}"/>
          </ac:spMkLst>
        </pc:spChg>
        <pc:spChg chg="add">
          <ac:chgData name="Sanchay Tiwari" userId="7622fbc3b72aa1b5" providerId="LiveId" clId="{88C0F847-3BDA-7346-8F0E-9FEDA5D77660}" dt="2025-01-30T16:37:00.816" v="13" actId="26606"/>
          <ac:spMkLst>
            <pc:docMk/>
            <pc:sldMk cId="618195492" sldId="262"/>
            <ac:spMk id="8" creationId="{C2554CA6-288E-4202-BC52-2E5A8F0C0AED}"/>
          </ac:spMkLst>
        </pc:spChg>
        <pc:spChg chg="add">
          <ac:chgData name="Sanchay Tiwari" userId="7622fbc3b72aa1b5" providerId="LiveId" clId="{88C0F847-3BDA-7346-8F0E-9FEDA5D77660}" dt="2025-01-30T16:37:00.816" v="13" actId="26606"/>
          <ac:spMkLst>
            <pc:docMk/>
            <pc:sldMk cId="618195492" sldId="262"/>
            <ac:spMk id="10" creationId="{B10BB131-AC8E-4A8E-A5D1-36260F720C3B}"/>
          </ac:spMkLst>
        </pc:spChg>
        <pc:spChg chg="add">
          <ac:chgData name="Sanchay Tiwari" userId="7622fbc3b72aa1b5" providerId="LiveId" clId="{88C0F847-3BDA-7346-8F0E-9FEDA5D77660}" dt="2025-01-30T16:37:00.816" v="13" actId="26606"/>
          <ac:spMkLst>
            <pc:docMk/>
            <pc:sldMk cId="618195492" sldId="262"/>
            <ac:spMk id="12" creationId="{5B7778FC-632E-4DCA-A7CB-0D7731CCF970}"/>
          </ac:spMkLst>
        </pc:spChg>
        <pc:spChg chg="add">
          <ac:chgData name="Sanchay Tiwari" userId="7622fbc3b72aa1b5" providerId="LiveId" clId="{88C0F847-3BDA-7346-8F0E-9FEDA5D77660}" dt="2025-01-30T16:37:00.816" v="13" actId="26606"/>
          <ac:spMkLst>
            <pc:docMk/>
            <pc:sldMk cId="618195492" sldId="262"/>
            <ac:spMk id="16" creationId="{FA23A907-97FB-4A8F-880A-DD77401C4296}"/>
          </ac:spMkLst>
        </pc:spChg>
      </pc:sldChg>
      <pc:sldChg chg="addSp delSp modSp mod setBg">
        <pc:chgData name="Sanchay Tiwari" userId="7622fbc3b72aa1b5" providerId="LiveId" clId="{88C0F847-3BDA-7346-8F0E-9FEDA5D77660}" dt="2025-01-30T16:44:53.429" v="57" actId="207"/>
        <pc:sldMkLst>
          <pc:docMk/>
          <pc:sldMk cId="1828106473" sldId="263"/>
        </pc:sldMkLst>
        <pc:spChg chg="mod">
          <ac:chgData name="Sanchay Tiwari" userId="7622fbc3b72aa1b5" providerId="LiveId" clId="{88C0F847-3BDA-7346-8F0E-9FEDA5D77660}" dt="2025-01-30T16:44:53.429" v="57" actId="207"/>
          <ac:spMkLst>
            <pc:docMk/>
            <pc:sldMk cId="1828106473" sldId="263"/>
            <ac:spMk id="2" creationId="{14B42FDA-7554-0C22-9142-0269180B9813}"/>
          </ac:spMkLst>
        </pc:spChg>
        <pc:spChg chg="mod">
          <ac:chgData name="Sanchay Tiwari" userId="7622fbc3b72aa1b5" providerId="LiveId" clId="{88C0F847-3BDA-7346-8F0E-9FEDA5D77660}" dt="2025-01-30T16:43:54.007" v="54" actId="14100"/>
          <ac:spMkLst>
            <pc:docMk/>
            <pc:sldMk cId="1828106473" sldId="263"/>
            <ac:spMk id="3" creationId="{59A68B6D-ABFF-EDAD-C30D-8F0DA13E0BF6}"/>
          </ac:spMkLst>
        </pc:spChg>
        <pc:spChg chg="add">
          <ac:chgData name="Sanchay Tiwari" userId="7622fbc3b72aa1b5" providerId="LiveId" clId="{88C0F847-3BDA-7346-8F0E-9FEDA5D77660}" dt="2025-01-30T16:42:13.871" v="42" actId="26606"/>
          <ac:spMkLst>
            <pc:docMk/>
            <pc:sldMk cId="1828106473" sldId="263"/>
            <ac:spMk id="8" creationId="{F837543A-6020-4505-A233-C9DB4BF74011}"/>
          </ac:spMkLst>
        </pc:spChg>
        <pc:spChg chg="add">
          <ac:chgData name="Sanchay Tiwari" userId="7622fbc3b72aa1b5" providerId="LiveId" clId="{88C0F847-3BDA-7346-8F0E-9FEDA5D77660}" dt="2025-01-30T16:42:13.871" v="42" actId="26606"/>
          <ac:spMkLst>
            <pc:docMk/>
            <pc:sldMk cId="1828106473" sldId="263"/>
            <ac:spMk id="10" creationId="{35B16301-FB18-48BA-A6DD-C37CAF6F9A18}"/>
          </ac:spMkLst>
        </pc:spChg>
        <pc:spChg chg="add">
          <ac:chgData name="Sanchay Tiwari" userId="7622fbc3b72aa1b5" providerId="LiveId" clId="{88C0F847-3BDA-7346-8F0E-9FEDA5D77660}" dt="2025-01-30T16:42:13.871" v="42" actId="26606"/>
          <ac:spMkLst>
            <pc:docMk/>
            <pc:sldMk cId="1828106473" sldId="263"/>
            <ac:spMk id="12" creationId="{C3C0D90E-074A-4F52-9B11-B52BEF4BCBE5}"/>
          </ac:spMkLst>
        </pc:spChg>
        <pc:spChg chg="add">
          <ac:chgData name="Sanchay Tiwari" userId="7622fbc3b72aa1b5" providerId="LiveId" clId="{88C0F847-3BDA-7346-8F0E-9FEDA5D77660}" dt="2025-01-30T16:42:13.871" v="42" actId="26606"/>
          <ac:spMkLst>
            <pc:docMk/>
            <pc:sldMk cId="1828106473" sldId="263"/>
            <ac:spMk id="16" creationId="{83BA5EF5-1FE9-4BF9-83BB-269BCDDF6156}"/>
          </ac:spMkLst>
        </pc:spChg>
        <pc:spChg chg="add">
          <ac:chgData name="Sanchay Tiwari" userId="7622fbc3b72aa1b5" providerId="LiveId" clId="{88C0F847-3BDA-7346-8F0E-9FEDA5D77660}" dt="2025-01-30T16:42:13.871" v="42" actId="26606"/>
          <ac:spMkLst>
            <pc:docMk/>
            <pc:sldMk cId="1828106473" sldId="263"/>
            <ac:spMk id="17" creationId="{CABBD4C1-E6F8-46F6-8152-A8A97490BF4D}"/>
          </ac:spMkLst>
        </pc:spChg>
        <pc:spChg chg="add">
          <ac:chgData name="Sanchay Tiwari" userId="7622fbc3b72aa1b5" providerId="LiveId" clId="{88C0F847-3BDA-7346-8F0E-9FEDA5D77660}" dt="2025-01-30T16:42:13.871" v="42" actId="26606"/>
          <ac:spMkLst>
            <pc:docMk/>
            <pc:sldMk cId="1828106473" sldId="263"/>
            <ac:spMk id="20" creationId="{88853921-7BC9-4BDE-ACAB-133C683C82D6}"/>
          </ac:spMkLst>
        </pc:spChg>
        <pc:spChg chg="add">
          <ac:chgData name="Sanchay Tiwari" userId="7622fbc3b72aa1b5" providerId="LiveId" clId="{88C0F847-3BDA-7346-8F0E-9FEDA5D77660}" dt="2025-01-30T16:42:13.871" v="42" actId="26606"/>
          <ac:spMkLst>
            <pc:docMk/>
            <pc:sldMk cId="1828106473" sldId="263"/>
            <ac:spMk id="22" creationId="{09192968-3AE7-4470-A61C-97294BB92731}"/>
          </ac:spMkLst>
        </pc:spChg>
        <pc:spChg chg="add">
          <ac:chgData name="Sanchay Tiwari" userId="7622fbc3b72aa1b5" providerId="LiveId" clId="{88C0F847-3BDA-7346-8F0E-9FEDA5D77660}" dt="2025-01-30T16:42:13.871" v="42" actId="26606"/>
          <ac:spMkLst>
            <pc:docMk/>
            <pc:sldMk cId="1828106473" sldId="263"/>
            <ac:spMk id="24" creationId="{3AB72E55-43E4-4356-BFE8-E2102CB0B505}"/>
          </ac:spMkLst>
        </pc:spChg>
      </pc:sldChg>
      <pc:sldChg chg="addSp delSp modSp mod setBg">
        <pc:chgData name="Sanchay Tiwari" userId="7622fbc3b72aa1b5" providerId="LiveId" clId="{88C0F847-3BDA-7346-8F0E-9FEDA5D77660}" dt="2025-01-30T16:50:07.264" v="108" actId="207"/>
        <pc:sldMkLst>
          <pc:docMk/>
          <pc:sldMk cId="1391219643" sldId="264"/>
        </pc:sldMkLst>
        <pc:spChg chg="mod">
          <ac:chgData name="Sanchay Tiwari" userId="7622fbc3b72aa1b5" providerId="LiveId" clId="{88C0F847-3BDA-7346-8F0E-9FEDA5D77660}" dt="2025-01-30T16:50:07.264" v="108" actId="207"/>
          <ac:spMkLst>
            <pc:docMk/>
            <pc:sldMk cId="1391219643" sldId="264"/>
            <ac:spMk id="2" creationId="{A1E4FCA9-C00F-EF17-889E-6F45BC11E44A}"/>
          </ac:spMkLst>
        </pc:spChg>
        <pc:spChg chg="add">
          <ac:chgData name="Sanchay Tiwari" userId="7622fbc3b72aa1b5" providerId="LiveId" clId="{88C0F847-3BDA-7346-8F0E-9FEDA5D77660}" dt="2025-01-30T16:47:34.048" v="71" actId="26606"/>
          <ac:spMkLst>
            <pc:docMk/>
            <pc:sldMk cId="1391219643" sldId="264"/>
            <ac:spMk id="9" creationId="{2E442304-DDBD-4F7B-8017-36BCC863FB40}"/>
          </ac:spMkLst>
        </pc:spChg>
        <pc:spChg chg="add">
          <ac:chgData name="Sanchay Tiwari" userId="7622fbc3b72aa1b5" providerId="LiveId" clId="{88C0F847-3BDA-7346-8F0E-9FEDA5D77660}" dt="2025-01-30T16:47:34.048" v="71" actId="26606"/>
          <ac:spMkLst>
            <pc:docMk/>
            <pc:sldMk cId="1391219643" sldId="264"/>
            <ac:spMk id="11" creationId="{5E107275-3853-46FD-A241-DE4355A42675}"/>
          </ac:spMkLst>
        </pc:spChg>
        <pc:graphicFrameChg chg="add mod">
          <ac:chgData name="Sanchay Tiwari" userId="7622fbc3b72aa1b5" providerId="LiveId" clId="{88C0F847-3BDA-7346-8F0E-9FEDA5D77660}" dt="2025-01-30T16:49:46.049" v="107" actId="20577"/>
          <ac:graphicFrameMkLst>
            <pc:docMk/>
            <pc:sldMk cId="1391219643" sldId="264"/>
            <ac:graphicFrameMk id="5" creationId="{DE1630CE-24BD-8A11-891A-87ABAE62BDE6}"/>
          </ac:graphicFrameMkLst>
        </pc:graphicFrameChg>
      </pc:sldChg>
      <pc:sldChg chg="addSp delSp modSp mod setBg">
        <pc:chgData name="Sanchay Tiwari" userId="7622fbc3b72aa1b5" providerId="LiveId" clId="{88C0F847-3BDA-7346-8F0E-9FEDA5D77660}" dt="2025-01-30T16:56:35.942" v="149" actId="27636"/>
        <pc:sldMkLst>
          <pc:docMk/>
          <pc:sldMk cId="142059309" sldId="265"/>
        </pc:sldMkLst>
        <pc:spChg chg="mod">
          <ac:chgData name="Sanchay Tiwari" userId="7622fbc3b72aa1b5" providerId="LiveId" clId="{88C0F847-3BDA-7346-8F0E-9FEDA5D77660}" dt="2025-01-30T16:56:35.942" v="149" actId="27636"/>
          <ac:spMkLst>
            <pc:docMk/>
            <pc:sldMk cId="142059309" sldId="265"/>
            <ac:spMk id="2" creationId="{0E675906-282A-C2E8-25AE-827FA4EA51D6}"/>
          </ac:spMkLst>
        </pc:spChg>
        <pc:spChg chg="mod">
          <ac:chgData name="Sanchay Tiwari" userId="7622fbc3b72aa1b5" providerId="LiveId" clId="{88C0F847-3BDA-7346-8F0E-9FEDA5D77660}" dt="2025-01-30T16:55:58.185" v="145" actId="14100"/>
          <ac:spMkLst>
            <pc:docMk/>
            <pc:sldMk cId="142059309" sldId="265"/>
            <ac:spMk id="3" creationId="{028C6D89-C84E-C58C-4A21-E33C8C0E33F5}"/>
          </ac:spMkLst>
        </pc:spChg>
        <pc:spChg chg="add">
          <ac:chgData name="Sanchay Tiwari" userId="7622fbc3b72aa1b5" providerId="LiveId" clId="{88C0F847-3BDA-7346-8F0E-9FEDA5D77660}" dt="2025-01-30T16:52:46.896" v="123" actId="26606"/>
          <ac:spMkLst>
            <pc:docMk/>
            <pc:sldMk cId="142059309" sldId="265"/>
            <ac:spMk id="16" creationId="{9F7D5CDA-D291-4307-BF55-1381FED29634}"/>
          </ac:spMkLst>
        </pc:spChg>
        <pc:picChg chg="add mod">
          <ac:chgData name="Sanchay Tiwari" userId="7622fbc3b72aa1b5" providerId="LiveId" clId="{88C0F847-3BDA-7346-8F0E-9FEDA5D77660}" dt="2025-01-30T16:55:49.223" v="144" actId="14100"/>
          <ac:picMkLst>
            <pc:docMk/>
            <pc:sldMk cId="142059309" sldId="265"/>
            <ac:picMk id="5" creationId="{ED183348-EF57-FC44-31FE-817BC7AE96F5}"/>
          </ac:picMkLst>
        </pc:picChg>
      </pc:sldChg>
      <pc:sldChg chg="addSp modSp mod setBg">
        <pc:chgData name="Sanchay Tiwari" userId="7622fbc3b72aa1b5" providerId="LiveId" clId="{88C0F847-3BDA-7346-8F0E-9FEDA5D77660}" dt="2025-01-30T17:00:03.634" v="183" actId="14100"/>
        <pc:sldMkLst>
          <pc:docMk/>
          <pc:sldMk cId="466377660" sldId="266"/>
        </pc:sldMkLst>
        <pc:spChg chg="mod">
          <ac:chgData name="Sanchay Tiwari" userId="7622fbc3b72aa1b5" providerId="LiveId" clId="{88C0F847-3BDA-7346-8F0E-9FEDA5D77660}" dt="2025-01-30T17:00:03.634" v="183" actId="14100"/>
          <ac:spMkLst>
            <pc:docMk/>
            <pc:sldMk cId="466377660" sldId="266"/>
            <ac:spMk id="2" creationId="{523260A8-ACAD-258E-E261-765881F3C867}"/>
          </ac:spMkLst>
        </pc:spChg>
        <pc:spChg chg="mod">
          <ac:chgData name="Sanchay Tiwari" userId="7622fbc3b72aa1b5" providerId="LiveId" clId="{88C0F847-3BDA-7346-8F0E-9FEDA5D77660}" dt="2025-01-30T16:59:55.280" v="182" actId="27636"/>
          <ac:spMkLst>
            <pc:docMk/>
            <pc:sldMk cId="466377660" sldId="266"/>
            <ac:spMk id="3" creationId="{1DF934B6-D2CA-5915-C6DA-EFFC0F9D6763}"/>
          </ac:spMkLst>
        </pc:spChg>
        <pc:spChg chg="add">
          <ac:chgData name="Sanchay Tiwari" userId="7622fbc3b72aa1b5" providerId="LiveId" clId="{88C0F847-3BDA-7346-8F0E-9FEDA5D77660}" dt="2025-01-30T16:58:05.897" v="167" actId="26606"/>
          <ac:spMkLst>
            <pc:docMk/>
            <pc:sldMk cId="466377660" sldId="266"/>
            <ac:spMk id="9" creationId="{9F7D5CDA-D291-4307-BF55-1381FED29634}"/>
          </ac:spMkLst>
        </pc:spChg>
        <pc:picChg chg="add mod">
          <ac:chgData name="Sanchay Tiwari" userId="7622fbc3b72aa1b5" providerId="LiveId" clId="{88C0F847-3BDA-7346-8F0E-9FEDA5D77660}" dt="2025-01-30T16:59:05.788" v="174" actId="14100"/>
          <ac:picMkLst>
            <pc:docMk/>
            <pc:sldMk cId="466377660" sldId="266"/>
            <ac:picMk id="5" creationId="{D154E34E-96E7-4087-BCA5-924283C3B586}"/>
          </ac:picMkLst>
        </pc:picChg>
      </pc:sldChg>
      <pc:sldChg chg="addSp delSp modSp mod setBg">
        <pc:chgData name="Sanchay Tiwari" userId="7622fbc3b72aa1b5" providerId="LiveId" clId="{88C0F847-3BDA-7346-8F0E-9FEDA5D77660}" dt="2025-01-30T17:01:04.735" v="189" actId="14100"/>
        <pc:sldMkLst>
          <pc:docMk/>
          <pc:sldMk cId="2357394023" sldId="267"/>
        </pc:sldMkLst>
        <pc:spChg chg="add">
          <ac:chgData name="Sanchay Tiwari" userId="7622fbc3b72aa1b5" providerId="LiveId" clId="{88C0F847-3BDA-7346-8F0E-9FEDA5D77660}" dt="2025-01-30T17:00:26.626" v="184" actId="26606"/>
          <ac:spMkLst>
            <pc:docMk/>
            <pc:sldMk cId="2357394023" sldId="267"/>
            <ac:spMk id="2055" creationId="{8950AD4C-6AF3-49F8-94E1-DBCAFB39478B}"/>
          </ac:spMkLst>
        </pc:spChg>
        <pc:spChg chg="add">
          <ac:chgData name="Sanchay Tiwari" userId="7622fbc3b72aa1b5" providerId="LiveId" clId="{88C0F847-3BDA-7346-8F0E-9FEDA5D77660}" dt="2025-01-30T17:00:26.626" v="184" actId="26606"/>
          <ac:spMkLst>
            <pc:docMk/>
            <pc:sldMk cId="2357394023" sldId="267"/>
            <ac:spMk id="2057" creationId="{2F0E00C3-4613-415F-BE3A-78FBAD9061C0}"/>
          </ac:spMkLst>
        </pc:spChg>
        <pc:spChg chg="add">
          <ac:chgData name="Sanchay Tiwari" userId="7622fbc3b72aa1b5" providerId="LiveId" clId="{88C0F847-3BDA-7346-8F0E-9FEDA5D77660}" dt="2025-01-30T17:00:26.626" v="184" actId="26606"/>
          <ac:spMkLst>
            <pc:docMk/>
            <pc:sldMk cId="2357394023" sldId="267"/>
            <ac:spMk id="2059" creationId="{8DBEAE55-3EA1-41D7-A212-5F7D8986C1F2}"/>
          </ac:spMkLst>
        </pc:spChg>
        <pc:spChg chg="add">
          <ac:chgData name="Sanchay Tiwari" userId="7622fbc3b72aa1b5" providerId="LiveId" clId="{88C0F847-3BDA-7346-8F0E-9FEDA5D77660}" dt="2025-01-30T17:00:26.626" v="184" actId="26606"/>
          <ac:spMkLst>
            <pc:docMk/>
            <pc:sldMk cId="2357394023" sldId="267"/>
            <ac:spMk id="2061" creationId="{CFC5F0E7-644F-4101-BE72-12825CF537E7}"/>
          </ac:spMkLst>
        </pc:spChg>
        <pc:picChg chg="mod">
          <ac:chgData name="Sanchay Tiwari" userId="7622fbc3b72aa1b5" providerId="LiveId" clId="{88C0F847-3BDA-7346-8F0E-9FEDA5D77660}" dt="2025-01-30T17:01:04.735" v="189" actId="14100"/>
          <ac:picMkLst>
            <pc:docMk/>
            <pc:sldMk cId="2357394023" sldId="267"/>
            <ac:picMk id="2050" creationId="{035F978F-D80A-69E9-115C-893164269E78}"/>
          </ac:picMkLst>
        </pc:picChg>
      </pc:sldChg>
      <pc:sldChg chg="addSp delSp modSp mod setBg">
        <pc:chgData name="Sanchay Tiwari" userId="7622fbc3b72aa1b5" providerId="LiveId" clId="{88C0F847-3BDA-7346-8F0E-9FEDA5D77660}" dt="2025-01-30T17:02:28.145" v="198" actId="26606"/>
        <pc:sldMkLst>
          <pc:docMk/>
          <pc:sldMk cId="1898964051" sldId="268"/>
        </pc:sldMkLst>
        <pc:spChg chg="add del">
          <ac:chgData name="Sanchay Tiwari" userId="7622fbc3b72aa1b5" providerId="LiveId" clId="{88C0F847-3BDA-7346-8F0E-9FEDA5D77660}" dt="2025-01-30T17:02:28.145" v="198" actId="26606"/>
          <ac:spMkLst>
            <pc:docMk/>
            <pc:sldMk cId="1898964051" sldId="268"/>
            <ac:spMk id="3079" creationId="{8950AD4C-6AF3-49F8-94E1-DBCAFB39478B}"/>
          </ac:spMkLst>
        </pc:spChg>
        <pc:spChg chg="add del">
          <ac:chgData name="Sanchay Tiwari" userId="7622fbc3b72aa1b5" providerId="LiveId" clId="{88C0F847-3BDA-7346-8F0E-9FEDA5D77660}" dt="2025-01-30T17:02:28.145" v="198" actId="26606"/>
          <ac:spMkLst>
            <pc:docMk/>
            <pc:sldMk cId="1898964051" sldId="268"/>
            <ac:spMk id="3081" creationId="{2F0E00C3-4613-415F-BE3A-78FBAD9061C0}"/>
          </ac:spMkLst>
        </pc:spChg>
        <pc:spChg chg="add del">
          <ac:chgData name="Sanchay Tiwari" userId="7622fbc3b72aa1b5" providerId="LiveId" clId="{88C0F847-3BDA-7346-8F0E-9FEDA5D77660}" dt="2025-01-30T17:02:28.145" v="198" actId="26606"/>
          <ac:spMkLst>
            <pc:docMk/>
            <pc:sldMk cId="1898964051" sldId="268"/>
            <ac:spMk id="3083" creationId="{8DBEAE55-3EA1-41D7-A212-5F7D8986C1F2}"/>
          </ac:spMkLst>
        </pc:spChg>
        <pc:spChg chg="add del">
          <ac:chgData name="Sanchay Tiwari" userId="7622fbc3b72aa1b5" providerId="LiveId" clId="{88C0F847-3BDA-7346-8F0E-9FEDA5D77660}" dt="2025-01-30T17:02:28.145" v="198" actId="26606"/>
          <ac:spMkLst>
            <pc:docMk/>
            <pc:sldMk cId="1898964051" sldId="268"/>
            <ac:spMk id="3085" creationId="{CFC5F0E7-644F-4101-BE72-12825CF537E7}"/>
          </ac:spMkLst>
        </pc:spChg>
        <pc:picChg chg="mod">
          <ac:chgData name="Sanchay Tiwari" userId="7622fbc3b72aa1b5" providerId="LiveId" clId="{88C0F847-3BDA-7346-8F0E-9FEDA5D77660}" dt="2025-01-30T17:02:28.145" v="198" actId="26606"/>
          <ac:picMkLst>
            <pc:docMk/>
            <pc:sldMk cId="1898964051" sldId="268"/>
            <ac:picMk id="3074" creationId="{D59B90CF-3C55-C244-5B4C-FF65E3692F91}"/>
          </ac:picMkLst>
        </pc:picChg>
      </pc:sldChg>
      <pc:sldChg chg="del">
        <pc:chgData name="Sanchay Tiwari" userId="7622fbc3b72aa1b5" providerId="LiveId" clId="{88C0F847-3BDA-7346-8F0E-9FEDA5D77660}" dt="2025-01-30T17:05:21.530" v="222" actId="2696"/>
        <pc:sldMkLst>
          <pc:docMk/>
          <pc:sldMk cId="1835751544" sldId="269"/>
        </pc:sldMkLst>
      </pc:sldChg>
      <pc:sldChg chg="addSp delSp modSp new mod setBg">
        <pc:chgData name="Sanchay Tiwari" userId="7622fbc3b72aa1b5" providerId="LiveId" clId="{88C0F847-3BDA-7346-8F0E-9FEDA5D77660}" dt="2025-01-30T17:05:07.903" v="221" actId="14100"/>
        <pc:sldMkLst>
          <pc:docMk/>
          <pc:sldMk cId="2030913183" sldId="272"/>
        </pc:sldMkLst>
        <pc:spChg chg="mod">
          <ac:chgData name="Sanchay Tiwari" userId="7622fbc3b72aa1b5" providerId="LiveId" clId="{88C0F847-3BDA-7346-8F0E-9FEDA5D77660}" dt="2025-01-30T17:05:07.903" v="221" actId="14100"/>
          <ac:spMkLst>
            <pc:docMk/>
            <pc:sldMk cId="2030913183" sldId="272"/>
            <ac:spMk id="2" creationId="{0E0E9BAE-C1EA-CE2D-A620-34312EDC99F4}"/>
          </ac:spMkLst>
        </pc:spChg>
        <pc:spChg chg="add">
          <ac:chgData name="Sanchay Tiwari" userId="7622fbc3b72aa1b5" providerId="LiveId" clId="{88C0F847-3BDA-7346-8F0E-9FEDA5D77660}" dt="2025-01-30T17:04:24.270" v="216" actId="26606"/>
          <ac:spMkLst>
            <pc:docMk/>
            <pc:sldMk cId="2030913183" sldId="272"/>
            <ac:spMk id="17" creationId="{D82AB1B2-7970-42CF-8BF5-567C69E9FFFB}"/>
          </ac:spMkLst>
        </pc:spChg>
        <pc:spChg chg="add">
          <ac:chgData name="Sanchay Tiwari" userId="7622fbc3b72aa1b5" providerId="LiveId" clId="{88C0F847-3BDA-7346-8F0E-9FEDA5D77660}" dt="2025-01-30T17:04:24.270" v="216" actId="26606"/>
          <ac:spMkLst>
            <pc:docMk/>
            <pc:sldMk cId="2030913183" sldId="272"/>
            <ac:spMk id="18" creationId="{3677BAFB-3BD3-41BB-9107-FAE224AE21C4}"/>
          </ac:spMkLst>
        </pc:spChg>
        <pc:spChg chg="add">
          <ac:chgData name="Sanchay Tiwari" userId="7622fbc3b72aa1b5" providerId="LiveId" clId="{88C0F847-3BDA-7346-8F0E-9FEDA5D77660}" dt="2025-01-30T17:04:24.270" v="216" actId="26606"/>
          <ac:spMkLst>
            <pc:docMk/>
            <pc:sldMk cId="2030913183" sldId="272"/>
            <ac:spMk id="22" creationId="{E6823A9B-C188-42D4-847C-3AD928DB145C}"/>
          </ac:spMkLst>
        </pc:spChg>
        <pc:spChg chg="add">
          <ac:chgData name="Sanchay Tiwari" userId="7622fbc3b72aa1b5" providerId="LiveId" clId="{88C0F847-3BDA-7346-8F0E-9FEDA5D77660}" dt="2025-01-30T17:04:24.270" v="216" actId="26606"/>
          <ac:spMkLst>
            <pc:docMk/>
            <pc:sldMk cId="2030913183" sldId="272"/>
            <ac:spMk id="23" creationId="{C10FB9CA-E7FA-462C-B537-F1224ED1ACF4}"/>
          </ac:spMkLst>
        </pc:spChg>
        <pc:spChg chg="add">
          <ac:chgData name="Sanchay Tiwari" userId="7622fbc3b72aa1b5" providerId="LiveId" clId="{88C0F847-3BDA-7346-8F0E-9FEDA5D77660}" dt="2025-01-30T17:04:24.270" v="216" actId="26606"/>
          <ac:spMkLst>
            <pc:docMk/>
            <pc:sldMk cId="2030913183" sldId="272"/>
            <ac:spMk id="24" creationId="{34B557F3-1A0C-4749-A6DB-EAC082DF390B}"/>
          </ac:spMkLst>
        </pc:spChg>
        <pc:spChg chg="add">
          <ac:chgData name="Sanchay Tiwari" userId="7622fbc3b72aa1b5" providerId="LiveId" clId="{88C0F847-3BDA-7346-8F0E-9FEDA5D77660}" dt="2025-01-30T17:04:24.270" v="216" actId="26606"/>
          <ac:spMkLst>
            <pc:docMk/>
            <pc:sldMk cId="2030913183" sldId="272"/>
            <ac:spMk id="25" creationId="{D8469AE7-A75B-4F37-850B-EF5974ABED2C}"/>
          </ac:spMkLst>
        </pc:spChg>
        <pc:spChg chg="add">
          <ac:chgData name="Sanchay Tiwari" userId="7622fbc3b72aa1b5" providerId="LiveId" clId="{88C0F847-3BDA-7346-8F0E-9FEDA5D77660}" dt="2025-01-30T17:04:24.270" v="216" actId="26606"/>
          <ac:spMkLst>
            <pc:docMk/>
            <pc:sldMk cId="2030913183" sldId="272"/>
            <ac:spMk id="26" creationId="{55D55AA6-3751-494F-868A-DCEDC5CE82BF}"/>
          </ac:spMkLst>
        </pc:spChg>
        <pc:spChg chg="add">
          <ac:chgData name="Sanchay Tiwari" userId="7622fbc3b72aa1b5" providerId="LiveId" clId="{88C0F847-3BDA-7346-8F0E-9FEDA5D77660}" dt="2025-01-30T17:04:24.270" v="216" actId="26606"/>
          <ac:spMkLst>
            <pc:docMk/>
            <pc:sldMk cId="2030913183" sldId="272"/>
            <ac:spMk id="197" creationId="{4D4C00DC-4DC6-4CD2-9E31-F17E6CEBC5A6}"/>
          </ac:spMkLst>
        </pc:spChg>
        <pc:grpChg chg="add">
          <ac:chgData name="Sanchay Tiwari" userId="7622fbc3b72aa1b5" providerId="LiveId" clId="{88C0F847-3BDA-7346-8F0E-9FEDA5D77660}" dt="2025-01-30T17:04:24.270" v="216" actId="26606"/>
          <ac:grpSpMkLst>
            <pc:docMk/>
            <pc:sldMk cId="2030913183" sldId="272"/>
            <ac:grpSpMk id="19" creationId="{66FB5A75-BDE2-4F12-A95B-C48788A7685C}"/>
          </ac:grpSpMkLst>
        </pc:grpChg>
      </pc:sldChg>
      <pc:sldChg chg="modSp new mod">
        <pc:chgData name="Sanchay Tiwari" userId="7622fbc3b72aa1b5" providerId="LiveId" clId="{88C0F847-3BDA-7346-8F0E-9FEDA5D77660}" dt="2025-01-31T07:40:30.564" v="313" actId="20577"/>
        <pc:sldMkLst>
          <pc:docMk/>
          <pc:sldMk cId="2253653546" sldId="273"/>
        </pc:sldMkLst>
        <pc:spChg chg="mod">
          <ac:chgData name="Sanchay Tiwari" userId="7622fbc3b72aa1b5" providerId="LiveId" clId="{88C0F847-3BDA-7346-8F0E-9FEDA5D77660}" dt="2025-01-31T07:40:17.721" v="312" actId="113"/>
          <ac:spMkLst>
            <pc:docMk/>
            <pc:sldMk cId="2253653546" sldId="273"/>
            <ac:spMk id="2" creationId="{FB05D712-A121-5441-3218-58F33894C1FF}"/>
          </ac:spMkLst>
        </pc:spChg>
        <pc:spChg chg="mod">
          <ac:chgData name="Sanchay Tiwari" userId="7622fbc3b72aa1b5" providerId="LiveId" clId="{88C0F847-3BDA-7346-8F0E-9FEDA5D77660}" dt="2025-01-31T07:40:30.564" v="313" actId="20577"/>
          <ac:spMkLst>
            <pc:docMk/>
            <pc:sldMk cId="2253653546" sldId="273"/>
            <ac:spMk id="3" creationId="{EB65D2D0-62A2-88F6-FE92-22CDE6910877}"/>
          </ac:spMkLst>
        </pc:spChg>
      </pc:sldChg>
      <pc:sldChg chg="modSp new mod">
        <pc:chgData name="Sanchay Tiwari" userId="7622fbc3b72aa1b5" providerId="LiveId" clId="{88C0F847-3BDA-7346-8F0E-9FEDA5D77660}" dt="2025-01-31T07:39:06.744" v="304"/>
        <pc:sldMkLst>
          <pc:docMk/>
          <pc:sldMk cId="1738918999" sldId="274"/>
        </pc:sldMkLst>
        <pc:spChg chg="mod">
          <ac:chgData name="Sanchay Tiwari" userId="7622fbc3b72aa1b5" providerId="LiveId" clId="{88C0F847-3BDA-7346-8F0E-9FEDA5D77660}" dt="2025-01-31T07:39:06.744" v="304"/>
          <ac:spMkLst>
            <pc:docMk/>
            <pc:sldMk cId="1738918999" sldId="274"/>
            <ac:spMk id="3" creationId="{1A9540B3-3556-DA17-71A5-3D14C7138FE8}"/>
          </ac:spMkLst>
        </pc:spChg>
      </pc:sldChg>
    </pc:docChg>
  </pc:docChgLst>
  <pc:docChgLst>
    <pc:chgData name="Sanchay Tiwari" userId="7622fbc3b72aa1b5" providerId="LiveId" clId="{0ECBFBB1-57C6-FA4C-A861-C1BAE2C1895A}"/>
    <pc:docChg chg="modSld">
      <pc:chgData name="Sanchay Tiwari" userId="7622fbc3b72aa1b5" providerId="LiveId" clId="{0ECBFBB1-57C6-FA4C-A861-C1BAE2C1895A}" dt="2025-02-21T04:52:51.168" v="2" actId="14100"/>
      <pc:docMkLst>
        <pc:docMk/>
      </pc:docMkLst>
      <pc:sldChg chg="modSp mod">
        <pc:chgData name="Sanchay Tiwari" userId="7622fbc3b72aa1b5" providerId="LiveId" clId="{0ECBFBB1-57C6-FA4C-A861-C1BAE2C1895A}" dt="2025-02-21T04:52:51.168" v="2" actId="14100"/>
        <pc:sldMkLst>
          <pc:docMk/>
          <pc:sldMk cId="2812395504" sldId="271"/>
        </pc:sldMkLst>
        <pc:spChg chg="mod">
          <ac:chgData name="Sanchay Tiwari" userId="7622fbc3b72aa1b5" providerId="LiveId" clId="{0ECBFBB1-57C6-FA4C-A861-C1BAE2C1895A}" dt="2025-02-21T04:52:51.168" v="2" actId="14100"/>
          <ac:spMkLst>
            <pc:docMk/>
            <pc:sldMk cId="2812395504" sldId="271"/>
            <ac:spMk id="2" creationId="{01B7D3EC-3E1A-47B0-99FD-647235D687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65428-E7B0-4E33-84CE-A5D874747BF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8D5E26-BC67-4A25-9615-58842AF6BBD6}">
      <dgm:prSet/>
      <dgm:spPr/>
      <dgm:t>
        <a:bodyPr/>
        <a:lstStyle/>
        <a:p>
          <a:r>
            <a:rPr lang="en-IN" b="1" dirty="0">
              <a:latin typeface="Times New Roman" panose="02020603050405020304" pitchFamily="18" charset="0"/>
              <a:cs typeface="Times New Roman" panose="02020603050405020304" pitchFamily="18" charset="0"/>
            </a:rPr>
            <a:t>What is an epic?</a:t>
          </a:r>
          <a:endParaRPr lang="en-US" b="1" dirty="0">
            <a:latin typeface="Times New Roman" panose="02020603050405020304" pitchFamily="18" charset="0"/>
            <a:cs typeface="Times New Roman" panose="02020603050405020304" pitchFamily="18" charset="0"/>
          </a:endParaRPr>
        </a:p>
      </dgm:t>
    </dgm:pt>
    <dgm:pt modelId="{11C80E0F-6C40-46AC-917B-24E01F42EEAA}" type="parTrans" cxnId="{6E31B69B-0024-4206-88B7-7156AB1990EF}">
      <dgm:prSet/>
      <dgm:spPr/>
      <dgm:t>
        <a:bodyPr/>
        <a:lstStyle/>
        <a:p>
          <a:endParaRPr lang="en-US"/>
        </a:p>
      </dgm:t>
    </dgm:pt>
    <dgm:pt modelId="{721C3F7A-73E4-4F10-9293-537FAB688CD7}" type="sibTrans" cxnId="{6E31B69B-0024-4206-88B7-7156AB1990EF}">
      <dgm:prSet/>
      <dgm:spPr/>
      <dgm:t>
        <a:bodyPr/>
        <a:lstStyle/>
        <a:p>
          <a:endParaRPr lang="en-US"/>
        </a:p>
      </dgm:t>
    </dgm:pt>
    <dgm:pt modelId="{A1E2C3DD-FFAF-4257-92D5-2FDFFBDEC50A}">
      <dgm:prSet/>
      <dgm:spPr/>
      <dgm:t>
        <a:bodyPr/>
        <a:lstStyle/>
        <a:p>
          <a:r>
            <a:rPr lang="en-IN" b="1" dirty="0">
              <a:latin typeface="Times New Roman" panose="02020603050405020304" pitchFamily="18" charset="0"/>
              <a:cs typeface="Times New Roman" panose="02020603050405020304" pitchFamily="18" charset="0"/>
            </a:rPr>
            <a:t>Definition of an epic.</a:t>
          </a:r>
          <a:endParaRPr lang="en-US" b="1" dirty="0">
            <a:latin typeface="Times New Roman" panose="02020603050405020304" pitchFamily="18" charset="0"/>
            <a:cs typeface="Times New Roman" panose="02020603050405020304" pitchFamily="18" charset="0"/>
          </a:endParaRPr>
        </a:p>
      </dgm:t>
    </dgm:pt>
    <dgm:pt modelId="{B2134CEA-97B8-4146-A3E2-BE4B96A63D3C}" type="parTrans" cxnId="{48F017EA-54C1-495C-94BF-BDD2DE08AD5F}">
      <dgm:prSet/>
      <dgm:spPr/>
      <dgm:t>
        <a:bodyPr/>
        <a:lstStyle/>
        <a:p>
          <a:endParaRPr lang="en-US"/>
        </a:p>
      </dgm:t>
    </dgm:pt>
    <dgm:pt modelId="{E00BC5FA-53FA-4A94-9D97-A3439E75C62D}" type="sibTrans" cxnId="{48F017EA-54C1-495C-94BF-BDD2DE08AD5F}">
      <dgm:prSet/>
      <dgm:spPr/>
      <dgm:t>
        <a:bodyPr/>
        <a:lstStyle/>
        <a:p>
          <a:endParaRPr lang="en-US"/>
        </a:p>
      </dgm:t>
    </dgm:pt>
    <dgm:pt modelId="{44DB243D-1250-4FDC-93BC-F853055602A5}">
      <dgm:prSet/>
      <dgm:spPr/>
      <dgm:t>
        <a:bodyPr/>
        <a:lstStyle/>
        <a:p>
          <a:r>
            <a:rPr lang="en-IN" b="1" dirty="0">
              <a:latin typeface="Times New Roman" panose="02020603050405020304" pitchFamily="18" charset="0"/>
              <a:cs typeface="Times New Roman" panose="02020603050405020304" pitchFamily="18" charset="0"/>
            </a:rPr>
            <a:t>Elements of epic.</a:t>
          </a:r>
          <a:endParaRPr lang="en-US" b="1" dirty="0">
            <a:latin typeface="Times New Roman" panose="02020603050405020304" pitchFamily="18" charset="0"/>
            <a:cs typeface="Times New Roman" panose="02020603050405020304" pitchFamily="18" charset="0"/>
          </a:endParaRPr>
        </a:p>
      </dgm:t>
    </dgm:pt>
    <dgm:pt modelId="{612CC250-2DC9-45DA-A635-8403321B928F}" type="parTrans" cxnId="{CBE18A9E-D1C3-42F7-9344-65EA8F204315}">
      <dgm:prSet/>
      <dgm:spPr/>
      <dgm:t>
        <a:bodyPr/>
        <a:lstStyle/>
        <a:p>
          <a:endParaRPr lang="en-US"/>
        </a:p>
      </dgm:t>
    </dgm:pt>
    <dgm:pt modelId="{490ACEA1-C7DC-4094-909F-36F0DADE6A76}" type="sibTrans" cxnId="{CBE18A9E-D1C3-42F7-9344-65EA8F204315}">
      <dgm:prSet/>
      <dgm:spPr/>
      <dgm:t>
        <a:bodyPr/>
        <a:lstStyle/>
        <a:p>
          <a:endParaRPr lang="en-US"/>
        </a:p>
      </dgm:t>
    </dgm:pt>
    <dgm:pt modelId="{60C8B3C9-47C0-4493-AB8D-1CEC517D7935}">
      <dgm:prSet/>
      <dgm:spPr/>
      <dgm:t>
        <a:bodyPr/>
        <a:lstStyle/>
        <a:p>
          <a:r>
            <a:rPr lang="en-IN" b="1" dirty="0">
              <a:latin typeface="Times New Roman" panose="02020603050405020304" pitchFamily="18" charset="0"/>
              <a:cs typeface="Times New Roman" panose="02020603050405020304" pitchFamily="18" charset="0"/>
            </a:rPr>
            <a:t>Features of epic,</a:t>
          </a:r>
          <a:endParaRPr lang="en-US" b="1" dirty="0">
            <a:latin typeface="Times New Roman" panose="02020603050405020304" pitchFamily="18" charset="0"/>
            <a:cs typeface="Times New Roman" panose="02020603050405020304" pitchFamily="18" charset="0"/>
          </a:endParaRPr>
        </a:p>
      </dgm:t>
    </dgm:pt>
    <dgm:pt modelId="{DE2361F9-2880-40D5-AF08-D99F68CCAE0A}" type="parTrans" cxnId="{A1EBEEAC-9121-4046-A257-376CF2693EE2}">
      <dgm:prSet/>
      <dgm:spPr/>
      <dgm:t>
        <a:bodyPr/>
        <a:lstStyle/>
        <a:p>
          <a:endParaRPr lang="en-US"/>
        </a:p>
      </dgm:t>
    </dgm:pt>
    <dgm:pt modelId="{7ED1DCAB-7F38-41B7-ABFA-13FA89B02719}" type="sibTrans" cxnId="{A1EBEEAC-9121-4046-A257-376CF2693EE2}">
      <dgm:prSet/>
      <dgm:spPr/>
      <dgm:t>
        <a:bodyPr/>
        <a:lstStyle/>
        <a:p>
          <a:endParaRPr lang="en-US"/>
        </a:p>
      </dgm:t>
    </dgm:pt>
    <dgm:pt modelId="{6D735EA7-47DF-4798-B576-39D385A1D623}">
      <dgm:prSet/>
      <dgm:spPr/>
      <dgm:t>
        <a:bodyPr/>
        <a:lstStyle/>
        <a:p>
          <a:r>
            <a:rPr lang="en-IN" b="1" dirty="0">
              <a:latin typeface="Times New Roman" panose="02020603050405020304" pitchFamily="18" charset="0"/>
              <a:cs typeface="Times New Roman" panose="02020603050405020304" pitchFamily="18" charset="0"/>
            </a:rPr>
            <a:t>Examples of epic...etc</a:t>
          </a:r>
          <a:endParaRPr lang="en-US" b="1" dirty="0">
            <a:latin typeface="Times New Roman" panose="02020603050405020304" pitchFamily="18" charset="0"/>
            <a:cs typeface="Times New Roman" panose="02020603050405020304" pitchFamily="18" charset="0"/>
          </a:endParaRPr>
        </a:p>
      </dgm:t>
    </dgm:pt>
    <dgm:pt modelId="{AC6705E0-19EC-43B4-9386-A8E4C84373C2}" type="parTrans" cxnId="{677114CA-8B54-4D6D-B7B8-25DDD383F664}">
      <dgm:prSet/>
      <dgm:spPr/>
      <dgm:t>
        <a:bodyPr/>
        <a:lstStyle/>
        <a:p>
          <a:endParaRPr lang="en-US"/>
        </a:p>
      </dgm:t>
    </dgm:pt>
    <dgm:pt modelId="{F41B6F87-F7C3-4175-A0E0-1728EB7802A6}" type="sibTrans" cxnId="{677114CA-8B54-4D6D-B7B8-25DDD383F664}">
      <dgm:prSet/>
      <dgm:spPr/>
      <dgm:t>
        <a:bodyPr/>
        <a:lstStyle/>
        <a:p>
          <a:endParaRPr lang="en-US"/>
        </a:p>
      </dgm:t>
    </dgm:pt>
    <dgm:pt modelId="{24071016-5BD9-5F45-BD74-267D3BDFF609}" type="pres">
      <dgm:prSet presAssocID="{68165428-E7B0-4E33-84CE-A5D874747BF0}" presName="linear" presStyleCnt="0">
        <dgm:presLayoutVars>
          <dgm:animLvl val="lvl"/>
          <dgm:resizeHandles val="exact"/>
        </dgm:presLayoutVars>
      </dgm:prSet>
      <dgm:spPr/>
    </dgm:pt>
    <dgm:pt modelId="{A091B224-8F4D-1048-993F-B519D65D301A}" type="pres">
      <dgm:prSet presAssocID="{1A8D5E26-BC67-4A25-9615-58842AF6BBD6}" presName="parentText" presStyleLbl="node1" presStyleIdx="0" presStyleCnt="5">
        <dgm:presLayoutVars>
          <dgm:chMax val="0"/>
          <dgm:bulletEnabled val="1"/>
        </dgm:presLayoutVars>
      </dgm:prSet>
      <dgm:spPr/>
    </dgm:pt>
    <dgm:pt modelId="{8ACA6EC8-77B2-4A4A-9FCC-E2E358AC2587}" type="pres">
      <dgm:prSet presAssocID="{721C3F7A-73E4-4F10-9293-537FAB688CD7}" presName="spacer" presStyleCnt="0"/>
      <dgm:spPr/>
    </dgm:pt>
    <dgm:pt modelId="{3FBE9321-7180-234F-BD57-5779BCA99B1E}" type="pres">
      <dgm:prSet presAssocID="{A1E2C3DD-FFAF-4257-92D5-2FDFFBDEC50A}" presName="parentText" presStyleLbl="node1" presStyleIdx="1" presStyleCnt="5">
        <dgm:presLayoutVars>
          <dgm:chMax val="0"/>
          <dgm:bulletEnabled val="1"/>
        </dgm:presLayoutVars>
      </dgm:prSet>
      <dgm:spPr/>
    </dgm:pt>
    <dgm:pt modelId="{82E0433F-53E9-8B4A-B092-BE61C2EA3F03}" type="pres">
      <dgm:prSet presAssocID="{E00BC5FA-53FA-4A94-9D97-A3439E75C62D}" presName="spacer" presStyleCnt="0"/>
      <dgm:spPr/>
    </dgm:pt>
    <dgm:pt modelId="{BAAAC013-EDE7-AA45-819F-94F02B083A40}" type="pres">
      <dgm:prSet presAssocID="{44DB243D-1250-4FDC-93BC-F853055602A5}" presName="parentText" presStyleLbl="node1" presStyleIdx="2" presStyleCnt="5">
        <dgm:presLayoutVars>
          <dgm:chMax val="0"/>
          <dgm:bulletEnabled val="1"/>
        </dgm:presLayoutVars>
      </dgm:prSet>
      <dgm:spPr/>
    </dgm:pt>
    <dgm:pt modelId="{08B0F87F-BB02-894B-BC1B-01B0F4E40214}" type="pres">
      <dgm:prSet presAssocID="{490ACEA1-C7DC-4094-909F-36F0DADE6A76}" presName="spacer" presStyleCnt="0"/>
      <dgm:spPr/>
    </dgm:pt>
    <dgm:pt modelId="{8DAFFDBF-6B48-BF4F-9060-F1533F8A8AFE}" type="pres">
      <dgm:prSet presAssocID="{60C8B3C9-47C0-4493-AB8D-1CEC517D7935}" presName="parentText" presStyleLbl="node1" presStyleIdx="3" presStyleCnt="5">
        <dgm:presLayoutVars>
          <dgm:chMax val="0"/>
          <dgm:bulletEnabled val="1"/>
        </dgm:presLayoutVars>
      </dgm:prSet>
      <dgm:spPr/>
    </dgm:pt>
    <dgm:pt modelId="{8436D8E6-F2BA-9A4E-92B9-89970BA775A5}" type="pres">
      <dgm:prSet presAssocID="{7ED1DCAB-7F38-41B7-ABFA-13FA89B02719}" presName="spacer" presStyleCnt="0"/>
      <dgm:spPr/>
    </dgm:pt>
    <dgm:pt modelId="{27B47A90-58D5-8848-A31D-99776DE51550}" type="pres">
      <dgm:prSet presAssocID="{6D735EA7-47DF-4798-B576-39D385A1D623}" presName="parentText" presStyleLbl="node1" presStyleIdx="4" presStyleCnt="5">
        <dgm:presLayoutVars>
          <dgm:chMax val="0"/>
          <dgm:bulletEnabled val="1"/>
        </dgm:presLayoutVars>
      </dgm:prSet>
      <dgm:spPr/>
    </dgm:pt>
  </dgm:ptLst>
  <dgm:cxnLst>
    <dgm:cxn modelId="{3918347B-8655-914A-8445-AEFC57A7EC13}" type="presOf" srcId="{60C8B3C9-47C0-4493-AB8D-1CEC517D7935}" destId="{8DAFFDBF-6B48-BF4F-9060-F1533F8A8AFE}" srcOrd="0" destOrd="0" presId="urn:microsoft.com/office/officeart/2005/8/layout/vList2"/>
    <dgm:cxn modelId="{22AA707D-824C-1A42-8A29-31B950463E9F}" type="presOf" srcId="{68165428-E7B0-4E33-84CE-A5D874747BF0}" destId="{24071016-5BD9-5F45-BD74-267D3BDFF609}" srcOrd="0" destOrd="0" presId="urn:microsoft.com/office/officeart/2005/8/layout/vList2"/>
    <dgm:cxn modelId="{6E31B69B-0024-4206-88B7-7156AB1990EF}" srcId="{68165428-E7B0-4E33-84CE-A5D874747BF0}" destId="{1A8D5E26-BC67-4A25-9615-58842AF6BBD6}" srcOrd="0" destOrd="0" parTransId="{11C80E0F-6C40-46AC-917B-24E01F42EEAA}" sibTransId="{721C3F7A-73E4-4F10-9293-537FAB688CD7}"/>
    <dgm:cxn modelId="{CBE18A9E-D1C3-42F7-9344-65EA8F204315}" srcId="{68165428-E7B0-4E33-84CE-A5D874747BF0}" destId="{44DB243D-1250-4FDC-93BC-F853055602A5}" srcOrd="2" destOrd="0" parTransId="{612CC250-2DC9-45DA-A635-8403321B928F}" sibTransId="{490ACEA1-C7DC-4094-909F-36F0DADE6A76}"/>
    <dgm:cxn modelId="{F1B806AA-E0F2-7F43-80A3-13B376D2DC63}" type="presOf" srcId="{44DB243D-1250-4FDC-93BC-F853055602A5}" destId="{BAAAC013-EDE7-AA45-819F-94F02B083A40}" srcOrd="0" destOrd="0" presId="urn:microsoft.com/office/officeart/2005/8/layout/vList2"/>
    <dgm:cxn modelId="{A1EBEEAC-9121-4046-A257-376CF2693EE2}" srcId="{68165428-E7B0-4E33-84CE-A5D874747BF0}" destId="{60C8B3C9-47C0-4493-AB8D-1CEC517D7935}" srcOrd="3" destOrd="0" parTransId="{DE2361F9-2880-40D5-AF08-D99F68CCAE0A}" sibTransId="{7ED1DCAB-7F38-41B7-ABFA-13FA89B02719}"/>
    <dgm:cxn modelId="{FD119CB6-7797-8C41-80DF-C0C3537F8799}" type="presOf" srcId="{A1E2C3DD-FFAF-4257-92D5-2FDFFBDEC50A}" destId="{3FBE9321-7180-234F-BD57-5779BCA99B1E}" srcOrd="0" destOrd="0" presId="urn:microsoft.com/office/officeart/2005/8/layout/vList2"/>
    <dgm:cxn modelId="{6AC238BF-90DD-004A-8723-7E52D2979FB2}" type="presOf" srcId="{6D735EA7-47DF-4798-B576-39D385A1D623}" destId="{27B47A90-58D5-8848-A31D-99776DE51550}" srcOrd="0" destOrd="0" presId="urn:microsoft.com/office/officeart/2005/8/layout/vList2"/>
    <dgm:cxn modelId="{AB1C49C6-A532-1B41-BF3A-901AB4A15CE9}" type="presOf" srcId="{1A8D5E26-BC67-4A25-9615-58842AF6BBD6}" destId="{A091B224-8F4D-1048-993F-B519D65D301A}" srcOrd="0" destOrd="0" presId="urn:microsoft.com/office/officeart/2005/8/layout/vList2"/>
    <dgm:cxn modelId="{677114CA-8B54-4D6D-B7B8-25DDD383F664}" srcId="{68165428-E7B0-4E33-84CE-A5D874747BF0}" destId="{6D735EA7-47DF-4798-B576-39D385A1D623}" srcOrd="4" destOrd="0" parTransId="{AC6705E0-19EC-43B4-9386-A8E4C84373C2}" sibTransId="{F41B6F87-F7C3-4175-A0E0-1728EB7802A6}"/>
    <dgm:cxn modelId="{48F017EA-54C1-495C-94BF-BDD2DE08AD5F}" srcId="{68165428-E7B0-4E33-84CE-A5D874747BF0}" destId="{A1E2C3DD-FFAF-4257-92D5-2FDFFBDEC50A}" srcOrd="1" destOrd="0" parTransId="{B2134CEA-97B8-4146-A3E2-BE4B96A63D3C}" sibTransId="{E00BC5FA-53FA-4A94-9D97-A3439E75C62D}"/>
    <dgm:cxn modelId="{4F65F6BF-B949-194B-96B2-8197B054D17F}" type="presParOf" srcId="{24071016-5BD9-5F45-BD74-267D3BDFF609}" destId="{A091B224-8F4D-1048-993F-B519D65D301A}" srcOrd="0" destOrd="0" presId="urn:microsoft.com/office/officeart/2005/8/layout/vList2"/>
    <dgm:cxn modelId="{41745FAA-8BC2-D444-8239-846BDDFAD35A}" type="presParOf" srcId="{24071016-5BD9-5F45-BD74-267D3BDFF609}" destId="{8ACA6EC8-77B2-4A4A-9FCC-E2E358AC2587}" srcOrd="1" destOrd="0" presId="urn:microsoft.com/office/officeart/2005/8/layout/vList2"/>
    <dgm:cxn modelId="{FFA52251-AF45-C44B-8764-37457430BB17}" type="presParOf" srcId="{24071016-5BD9-5F45-BD74-267D3BDFF609}" destId="{3FBE9321-7180-234F-BD57-5779BCA99B1E}" srcOrd="2" destOrd="0" presId="urn:microsoft.com/office/officeart/2005/8/layout/vList2"/>
    <dgm:cxn modelId="{D418520B-0AD6-8E4A-A704-018572EEE1AD}" type="presParOf" srcId="{24071016-5BD9-5F45-BD74-267D3BDFF609}" destId="{82E0433F-53E9-8B4A-B092-BE61C2EA3F03}" srcOrd="3" destOrd="0" presId="urn:microsoft.com/office/officeart/2005/8/layout/vList2"/>
    <dgm:cxn modelId="{C40534A7-A41D-E249-8796-083B33F7000E}" type="presParOf" srcId="{24071016-5BD9-5F45-BD74-267D3BDFF609}" destId="{BAAAC013-EDE7-AA45-819F-94F02B083A40}" srcOrd="4" destOrd="0" presId="urn:microsoft.com/office/officeart/2005/8/layout/vList2"/>
    <dgm:cxn modelId="{D075C7E7-71D3-4B46-B6EE-AA8E83A15A80}" type="presParOf" srcId="{24071016-5BD9-5F45-BD74-267D3BDFF609}" destId="{08B0F87F-BB02-894B-BC1B-01B0F4E40214}" srcOrd="5" destOrd="0" presId="urn:microsoft.com/office/officeart/2005/8/layout/vList2"/>
    <dgm:cxn modelId="{DF4BF2CF-2464-3642-9964-D48FDFCD4B87}" type="presParOf" srcId="{24071016-5BD9-5F45-BD74-267D3BDFF609}" destId="{8DAFFDBF-6B48-BF4F-9060-F1533F8A8AFE}" srcOrd="6" destOrd="0" presId="urn:microsoft.com/office/officeart/2005/8/layout/vList2"/>
    <dgm:cxn modelId="{383329DA-9170-2D44-A4FE-0771F1928453}" type="presParOf" srcId="{24071016-5BD9-5F45-BD74-267D3BDFF609}" destId="{8436D8E6-F2BA-9A4E-92B9-89970BA775A5}" srcOrd="7" destOrd="0" presId="urn:microsoft.com/office/officeart/2005/8/layout/vList2"/>
    <dgm:cxn modelId="{7213E6D7-D87B-9C47-9025-47C31784EA1A}" type="presParOf" srcId="{24071016-5BD9-5F45-BD74-267D3BDFF609}" destId="{27B47A90-58D5-8848-A31D-99776DE5155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7B2F7-7EA2-4B8A-A28F-529B6FFDA5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A645A20-3FE6-49BE-9307-6972C7E03E0F}">
      <dgm:prSet custT="1"/>
      <dgm:spPr/>
      <dgm:t>
        <a:bodyPr/>
        <a:lstStyle/>
        <a:p>
          <a:r>
            <a:rPr lang="en-US" sz="4000" b="1" dirty="0">
              <a:latin typeface="Times New Roman" panose="02020603050405020304" pitchFamily="18" charset="0"/>
              <a:cs typeface="Times New Roman" panose="02020603050405020304" pitchFamily="18" charset="0"/>
            </a:rPr>
            <a:t>A long narrative poem</a:t>
          </a:r>
          <a:endParaRPr lang="en-US" sz="4000" dirty="0">
            <a:latin typeface="Times New Roman" panose="02020603050405020304" pitchFamily="18" charset="0"/>
            <a:cs typeface="Times New Roman" panose="02020603050405020304" pitchFamily="18" charset="0"/>
          </a:endParaRPr>
        </a:p>
      </dgm:t>
    </dgm:pt>
    <dgm:pt modelId="{778415B9-010F-4EF1-A0FE-D4502CA53F3F}" type="parTrans" cxnId="{66EE1037-97D8-4135-83DE-FC8FD1F68A45}">
      <dgm:prSet/>
      <dgm:spPr/>
      <dgm:t>
        <a:bodyPr/>
        <a:lstStyle/>
        <a:p>
          <a:endParaRPr lang="en-US"/>
        </a:p>
      </dgm:t>
    </dgm:pt>
    <dgm:pt modelId="{6E46E647-8B79-4393-9BE3-B9104A74B1A9}" type="sibTrans" cxnId="{66EE1037-97D8-4135-83DE-FC8FD1F68A45}">
      <dgm:prSet/>
      <dgm:spPr/>
      <dgm:t>
        <a:bodyPr/>
        <a:lstStyle/>
        <a:p>
          <a:endParaRPr lang="en-US"/>
        </a:p>
      </dgm:t>
    </dgm:pt>
    <dgm:pt modelId="{58CD911F-AAAC-481A-B077-5B2E976249D1}">
      <dgm:prSet custT="1"/>
      <dgm:spPr/>
      <dgm:t>
        <a:bodyPr/>
        <a:lstStyle/>
        <a:p>
          <a:r>
            <a:rPr lang="en-US" sz="4000" b="1" dirty="0">
              <a:latin typeface="Times New Roman" panose="02020603050405020304" pitchFamily="18" charset="0"/>
              <a:cs typeface="Times New Roman" panose="02020603050405020304" pitchFamily="18" charset="0"/>
            </a:rPr>
            <a:t>The theme of epic is sublime</a:t>
          </a:r>
          <a:endParaRPr lang="en-US" sz="4000" dirty="0">
            <a:latin typeface="Times New Roman" panose="02020603050405020304" pitchFamily="18" charset="0"/>
            <a:cs typeface="Times New Roman" panose="02020603050405020304" pitchFamily="18" charset="0"/>
          </a:endParaRPr>
        </a:p>
      </dgm:t>
    </dgm:pt>
    <dgm:pt modelId="{A07C4CD4-CC23-4F79-B650-BE490A2DFABB}" type="parTrans" cxnId="{D90ABE01-CF51-4592-9D83-700B9FF4A08A}">
      <dgm:prSet/>
      <dgm:spPr/>
      <dgm:t>
        <a:bodyPr/>
        <a:lstStyle/>
        <a:p>
          <a:endParaRPr lang="en-US"/>
        </a:p>
      </dgm:t>
    </dgm:pt>
    <dgm:pt modelId="{FAF2E689-0DD7-4E42-B0C8-EAD4C5406BEF}" type="sibTrans" cxnId="{D90ABE01-CF51-4592-9D83-700B9FF4A08A}">
      <dgm:prSet/>
      <dgm:spPr/>
      <dgm:t>
        <a:bodyPr/>
        <a:lstStyle/>
        <a:p>
          <a:endParaRPr lang="en-US"/>
        </a:p>
      </dgm:t>
    </dgm:pt>
    <dgm:pt modelId="{1E1D117B-92B6-445C-BCDF-6381547CC728}">
      <dgm:prSet custT="1"/>
      <dgm:spPr/>
      <dgm:t>
        <a:bodyPr/>
        <a:lstStyle/>
        <a:p>
          <a:r>
            <a:rPr lang="en-US" sz="3600" b="1" dirty="0">
              <a:latin typeface="Times New Roman" panose="02020603050405020304" pitchFamily="18" charset="0"/>
              <a:cs typeface="Times New Roman" panose="02020603050405020304" pitchFamily="18" charset="0"/>
            </a:rPr>
            <a:t>The action is controlled by supernatural agents the classical God and Goddesses.</a:t>
          </a:r>
        </a:p>
      </dgm:t>
    </dgm:pt>
    <dgm:pt modelId="{CFFE532F-ACDE-465A-B31F-95587269641E}" type="parTrans" cxnId="{E201310E-7168-42DB-BF70-812977F20CD5}">
      <dgm:prSet/>
      <dgm:spPr/>
      <dgm:t>
        <a:bodyPr/>
        <a:lstStyle/>
        <a:p>
          <a:endParaRPr lang="en-US"/>
        </a:p>
      </dgm:t>
    </dgm:pt>
    <dgm:pt modelId="{F8F41993-5CBF-4E0D-BDF9-ED415811E573}" type="sibTrans" cxnId="{E201310E-7168-42DB-BF70-812977F20CD5}">
      <dgm:prSet/>
      <dgm:spPr/>
      <dgm:t>
        <a:bodyPr/>
        <a:lstStyle/>
        <a:p>
          <a:endParaRPr lang="en-US"/>
        </a:p>
      </dgm:t>
    </dgm:pt>
    <dgm:pt modelId="{6DE6C2B9-DB1D-1247-8832-DD7507148FC5}" type="pres">
      <dgm:prSet presAssocID="{FD37B2F7-7EA2-4B8A-A28F-529B6FFDA5D9}" presName="linear" presStyleCnt="0">
        <dgm:presLayoutVars>
          <dgm:animLvl val="lvl"/>
          <dgm:resizeHandles val="exact"/>
        </dgm:presLayoutVars>
      </dgm:prSet>
      <dgm:spPr/>
    </dgm:pt>
    <dgm:pt modelId="{12837E7B-9C58-CC4F-A7E7-7AC876733869}" type="pres">
      <dgm:prSet presAssocID="{7A645A20-3FE6-49BE-9307-6972C7E03E0F}" presName="parentText" presStyleLbl="node1" presStyleIdx="0" presStyleCnt="3">
        <dgm:presLayoutVars>
          <dgm:chMax val="0"/>
          <dgm:bulletEnabled val="1"/>
        </dgm:presLayoutVars>
      </dgm:prSet>
      <dgm:spPr/>
    </dgm:pt>
    <dgm:pt modelId="{C30FCA69-3B39-2C46-9680-3C0BECADD169}" type="pres">
      <dgm:prSet presAssocID="{6E46E647-8B79-4393-9BE3-B9104A74B1A9}" presName="spacer" presStyleCnt="0"/>
      <dgm:spPr/>
    </dgm:pt>
    <dgm:pt modelId="{F4981F22-05DC-9B47-96FE-2944B21FB337}" type="pres">
      <dgm:prSet presAssocID="{58CD911F-AAAC-481A-B077-5B2E976249D1}" presName="parentText" presStyleLbl="node1" presStyleIdx="1" presStyleCnt="3">
        <dgm:presLayoutVars>
          <dgm:chMax val="0"/>
          <dgm:bulletEnabled val="1"/>
        </dgm:presLayoutVars>
      </dgm:prSet>
      <dgm:spPr/>
    </dgm:pt>
    <dgm:pt modelId="{AA20C0A9-1116-D14C-95FD-DDA23175A2CF}" type="pres">
      <dgm:prSet presAssocID="{FAF2E689-0DD7-4E42-B0C8-EAD4C5406BEF}" presName="spacer" presStyleCnt="0"/>
      <dgm:spPr/>
    </dgm:pt>
    <dgm:pt modelId="{15489C5F-024F-A248-A0EF-A481A461E5FE}" type="pres">
      <dgm:prSet presAssocID="{1E1D117B-92B6-445C-BCDF-6381547CC728}" presName="parentText" presStyleLbl="node1" presStyleIdx="2" presStyleCnt="3">
        <dgm:presLayoutVars>
          <dgm:chMax val="0"/>
          <dgm:bulletEnabled val="1"/>
        </dgm:presLayoutVars>
      </dgm:prSet>
      <dgm:spPr/>
    </dgm:pt>
  </dgm:ptLst>
  <dgm:cxnLst>
    <dgm:cxn modelId="{D90ABE01-CF51-4592-9D83-700B9FF4A08A}" srcId="{FD37B2F7-7EA2-4B8A-A28F-529B6FFDA5D9}" destId="{58CD911F-AAAC-481A-B077-5B2E976249D1}" srcOrd="1" destOrd="0" parTransId="{A07C4CD4-CC23-4F79-B650-BE490A2DFABB}" sibTransId="{FAF2E689-0DD7-4E42-B0C8-EAD4C5406BEF}"/>
    <dgm:cxn modelId="{E201310E-7168-42DB-BF70-812977F20CD5}" srcId="{FD37B2F7-7EA2-4B8A-A28F-529B6FFDA5D9}" destId="{1E1D117B-92B6-445C-BCDF-6381547CC728}" srcOrd="2" destOrd="0" parTransId="{CFFE532F-ACDE-465A-B31F-95587269641E}" sibTransId="{F8F41993-5CBF-4E0D-BDF9-ED415811E573}"/>
    <dgm:cxn modelId="{6752501C-98CE-3242-9A7B-42E52A30F72D}" type="presOf" srcId="{1E1D117B-92B6-445C-BCDF-6381547CC728}" destId="{15489C5F-024F-A248-A0EF-A481A461E5FE}" srcOrd="0" destOrd="0" presId="urn:microsoft.com/office/officeart/2005/8/layout/vList2"/>
    <dgm:cxn modelId="{66EE1037-97D8-4135-83DE-FC8FD1F68A45}" srcId="{FD37B2F7-7EA2-4B8A-A28F-529B6FFDA5D9}" destId="{7A645A20-3FE6-49BE-9307-6972C7E03E0F}" srcOrd="0" destOrd="0" parTransId="{778415B9-010F-4EF1-A0FE-D4502CA53F3F}" sibTransId="{6E46E647-8B79-4393-9BE3-B9104A74B1A9}"/>
    <dgm:cxn modelId="{AFC6613E-58A5-A942-A5CE-9F6BCEDB1B71}" type="presOf" srcId="{FD37B2F7-7EA2-4B8A-A28F-529B6FFDA5D9}" destId="{6DE6C2B9-DB1D-1247-8832-DD7507148FC5}" srcOrd="0" destOrd="0" presId="urn:microsoft.com/office/officeart/2005/8/layout/vList2"/>
    <dgm:cxn modelId="{F28B3B6D-B109-5F48-A4E8-0E63728AFF61}" type="presOf" srcId="{58CD911F-AAAC-481A-B077-5B2E976249D1}" destId="{F4981F22-05DC-9B47-96FE-2944B21FB337}" srcOrd="0" destOrd="0" presId="urn:microsoft.com/office/officeart/2005/8/layout/vList2"/>
    <dgm:cxn modelId="{C11C16DE-D5AF-EE4A-A062-E51071FA69B8}" type="presOf" srcId="{7A645A20-3FE6-49BE-9307-6972C7E03E0F}" destId="{12837E7B-9C58-CC4F-A7E7-7AC876733869}" srcOrd="0" destOrd="0" presId="urn:microsoft.com/office/officeart/2005/8/layout/vList2"/>
    <dgm:cxn modelId="{9EEC9F0F-96E9-124D-AAC7-3B32CB883544}" type="presParOf" srcId="{6DE6C2B9-DB1D-1247-8832-DD7507148FC5}" destId="{12837E7B-9C58-CC4F-A7E7-7AC876733869}" srcOrd="0" destOrd="0" presId="urn:microsoft.com/office/officeart/2005/8/layout/vList2"/>
    <dgm:cxn modelId="{F10FCF8A-F622-0244-9AB8-7EE7AF1ECA55}" type="presParOf" srcId="{6DE6C2B9-DB1D-1247-8832-DD7507148FC5}" destId="{C30FCA69-3B39-2C46-9680-3C0BECADD169}" srcOrd="1" destOrd="0" presId="urn:microsoft.com/office/officeart/2005/8/layout/vList2"/>
    <dgm:cxn modelId="{9461FACD-16EF-9949-830A-4DE18566537B}" type="presParOf" srcId="{6DE6C2B9-DB1D-1247-8832-DD7507148FC5}" destId="{F4981F22-05DC-9B47-96FE-2944B21FB337}" srcOrd="2" destOrd="0" presId="urn:microsoft.com/office/officeart/2005/8/layout/vList2"/>
    <dgm:cxn modelId="{3FD9A3C8-6439-C246-9241-EBB064134854}" type="presParOf" srcId="{6DE6C2B9-DB1D-1247-8832-DD7507148FC5}" destId="{AA20C0A9-1116-D14C-95FD-DDA23175A2CF}" srcOrd="3" destOrd="0" presId="urn:microsoft.com/office/officeart/2005/8/layout/vList2"/>
    <dgm:cxn modelId="{4ED90279-25C7-B940-BFCC-DE31DA256F4D}" type="presParOf" srcId="{6DE6C2B9-DB1D-1247-8832-DD7507148FC5}" destId="{15489C5F-024F-A248-A0EF-A481A461E5F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C1ED8A-8F21-4D01-AAFD-A70D676BDA4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FCA72B6-66A8-4626-AD58-38179A870FE2}">
      <dgm:prSet/>
      <dgm:spPr/>
      <dgm:t>
        <a:bodyPr/>
        <a:lstStyle/>
        <a:p>
          <a:pPr algn="just"/>
          <a:r>
            <a:rPr lang="en-IN" b="1" dirty="0">
              <a:latin typeface="Times New Roman" panose="02020603050405020304" pitchFamily="18" charset="0"/>
              <a:cs typeface="Times New Roman" panose="02020603050405020304" pitchFamily="18" charset="0"/>
            </a:rPr>
            <a:t>An epic poem’s protagonist is a heroic figure who represents a particular culture's idea of what strengths and virtues make someone a hero. However, the epic hero's weaknesses and failings are as evident as his strengths and virtues.</a:t>
          </a:r>
          <a:endParaRPr lang="en-US" b="1" dirty="0">
            <a:latin typeface="Times New Roman" panose="02020603050405020304" pitchFamily="18" charset="0"/>
            <a:cs typeface="Times New Roman" panose="02020603050405020304" pitchFamily="18" charset="0"/>
          </a:endParaRPr>
        </a:p>
      </dgm:t>
    </dgm:pt>
    <dgm:pt modelId="{5D487881-2A27-4F4F-9DA1-866717FCC448}" type="parTrans" cxnId="{4B9FE3CD-1318-4311-B82E-4D9940DD7B08}">
      <dgm:prSet/>
      <dgm:spPr/>
      <dgm:t>
        <a:bodyPr/>
        <a:lstStyle/>
        <a:p>
          <a:endParaRPr lang="en-US"/>
        </a:p>
      </dgm:t>
    </dgm:pt>
    <dgm:pt modelId="{D55FFDE1-312D-48FD-8B5D-4D77CCE0EE63}" type="sibTrans" cxnId="{4B9FE3CD-1318-4311-B82E-4D9940DD7B08}">
      <dgm:prSet/>
      <dgm:spPr/>
      <dgm:t>
        <a:bodyPr/>
        <a:lstStyle/>
        <a:p>
          <a:endParaRPr lang="en-US"/>
        </a:p>
      </dgm:t>
    </dgm:pt>
    <dgm:pt modelId="{18043390-DD02-4625-858E-F82054EC9A45}">
      <dgm:prSet/>
      <dgm:spPr/>
      <dgm:t>
        <a:bodyPr/>
        <a:lstStyle/>
        <a:p>
          <a:r>
            <a:rPr lang="en-IN" b="1" dirty="0">
              <a:latin typeface="Times New Roman" panose="02020603050405020304" pitchFamily="18" charset="0"/>
              <a:cs typeface="Times New Roman" panose="02020603050405020304" pitchFamily="18" charset="0"/>
            </a:rPr>
            <a:t>Human and part god, and his actions can occur while on a journey or while pursuing a conquest.</a:t>
          </a:r>
          <a:endParaRPr lang="en-US" b="1" dirty="0">
            <a:latin typeface="Times New Roman" panose="02020603050405020304" pitchFamily="18" charset="0"/>
            <a:cs typeface="Times New Roman" panose="02020603050405020304" pitchFamily="18" charset="0"/>
          </a:endParaRPr>
        </a:p>
      </dgm:t>
    </dgm:pt>
    <dgm:pt modelId="{EBD9B2EE-4294-40FD-95F4-4E1F5C42B3A8}" type="parTrans" cxnId="{A9C7FCA3-772F-4AD0-8848-468B7D376710}">
      <dgm:prSet/>
      <dgm:spPr/>
      <dgm:t>
        <a:bodyPr/>
        <a:lstStyle/>
        <a:p>
          <a:endParaRPr lang="en-US"/>
        </a:p>
      </dgm:t>
    </dgm:pt>
    <dgm:pt modelId="{7BBC73B0-39FC-41E1-9C16-00E08EF926B9}" type="sibTrans" cxnId="{A9C7FCA3-772F-4AD0-8848-468B7D376710}">
      <dgm:prSet/>
      <dgm:spPr/>
      <dgm:t>
        <a:bodyPr/>
        <a:lstStyle/>
        <a:p>
          <a:endParaRPr lang="en-US"/>
        </a:p>
      </dgm:t>
    </dgm:pt>
    <dgm:pt modelId="{0D2A6FA3-6590-2F4A-AF23-2E4622C401FE}" type="pres">
      <dgm:prSet presAssocID="{E8C1ED8A-8F21-4D01-AAFD-A70D676BDA45}" presName="linear" presStyleCnt="0">
        <dgm:presLayoutVars>
          <dgm:animLvl val="lvl"/>
          <dgm:resizeHandles val="exact"/>
        </dgm:presLayoutVars>
      </dgm:prSet>
      <dgm:spPr/>
    </dgm:pt>
    <dgm:pt modelId="{B8C3490A-2484-7641-8C27-B1D916AF56F5}" type="pres">
      <dgm:prSet presAssocID="{6FCA72B6-66A8-4626-AD58-38179A870FE2}" presName="parentText" presStyleLbl="node1" presStyleIdx="0" presStyleCnt="2">
        <dgm:presLayoutVars>
          <dgm:chMax val="0"/>
          <dgm:bulletEnabled val="1"/>
        </dgm:presLayoutVars>
      </dgm:prSet>
      <dgm:spPr/>
    </dgm:pt>
    <dgm:pt modelId="{864F05E5-1E7A-A443-8427-053F458B95AF}" type="pres">
      <dgm:prSet presAssocID="{D55FFDE1-312D-48FD-8B5D-4D77CCE0EE63}" presName="spacer" presStyleCnt="0"/>
      <dgm:spPr/>
    </dgm:pt>
    <dgm:pt modelId="{6A60346F-EF49-5B40-BF3E-9EABB34799ED}" type="pres">
      <dgm:prSet presAssocID="{18043390-DD02-4625-858E-F82054EC9A45}" presName="parentText" presStyleLbl="node1" presStyleIdx="1" presStyleCnt="2">
        <dgm:presLayoutVars>
          <dgm:chMax val="0"/>
          <dgm:bulletEnabled val="1"/>
        </dgm:presLayoutVars>
      </dgm:prSet>
      <dgm:spPr/>
    </dgm:pt>
  </dgm:ptLst>
  <dgm:cxnLst>
    <dgm:cxn modelId="{64BA9328-39D6-1946-90BC-2015CA840536}" type="presOf" srcId="{E8C1ED8A-8F21-4D01-AAFD-A70D676BDA45}" destId="{0D2A6FA3-6590-2F4A-AF23-2E4622C401FE}" srcOrd="0" destOrd="0" presId="urn:microsoft.com/office/officeart/2005/8/layout/vList2"/>
    <dgm:cxn modelId="{0F6E5E60-3AD3-EE4E-A4D4-6C06ABB9D825}" type="presOf" srcId="{18043390-DD02-4625-858E-F82054EC9A45}" destId="{6A60346F-EF49-5B40-BF3E-9EABB34799ED}" srcOrd="0" destOrd="0" presId="urn:microsoft.com/office/officeart/2005/8/layout/vList2"/>
    <dgm:cxn modelId="{A9C7FCA3-772F-4AD0-8848-468B7D376710}" srcId="{E8C1ED8A-8F21-4D01-AAFD-A70D676BDA45}" destId="{18043390-DD02-4625-858E-F82054EC9A45}" srcOrd="1" destOrd="0" parTransId="{EBD9B2EE-4294-40FD-95F4-4E1F5C42B3A8}" sibTransId="{7BBC73B0-39FC-41E1-9C16-00E08EF926B9}"/>
    <dgm:cxn modelId="{4B9FE3CD-1318-4311-B82E-4D9940DD7B08}" srcId="{E8C1ED8A-8F21-4D01-AAFD-A70D676BDA45}" destId="{6FCA72B6-66A8-4626-AD58-38179A870FE2}" srcOrd="0" destOrd="0" parTransId="{5D487881-2A27-4F4F-9DA1-866717FCC448}" sibTransId="{D55FFDE1-312D-48FD-8B5D-4D77CCE0EE63}"/>
    <dgm:cxn modelId="{11C65DDE-AA7B-A046-A01E-C60CBE375365}" type="presOf" srcId="{6FCA72B6-66A8-4626-AD58-38179A870FE2}" destId="{B8C3490A-2484-7641-8C27-B1D916AF56F5}" srcOrd="0" destOrd="0" presId="urn:microsoft.com/office/officeart/2005/8/layout/vList2"/>
    <dgm:cxn modelId="{05987802-76BA-594F-9FA7-64232BEC74BA}" type="presParOf" srcId="{0D2A6FA3-6590-2F4A-AF23-2E4622C401FE}" destId="{B8C3490A-2484-7641-8C27-B1D916AF56F5}" srcOrd="0" destOrd="0" presId="urn:microsoft.com/office/officeart/2005/8/layout/vList2"/>
    <dgm:cxn modelId="{84149951-7B8F-574B-879A-1FF542A56F06}" type="presParOf" srcId="{0D2A6FA3-6590-2F4A-AF23-2E4622C401FE}" destId="{864F05E5-1E7A-A443-8427-053F458B95AF}" srcOrd="1" destOrd="0" presId="urn:microsoft.com/office/officeart/2005/8/layout/vList2"/>
    <dgm:cxn modelId="{CD0A569B-153A-7544-8EA4-B4C91880C84D}" type="presParOf" srcId="{0D2A6FA3-6590-2F4A-AF23-2E4622C401FE}" destId="{6A60346F-EF49-5B40-BF3E-9EABB34799E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B224-8F4D-1048-993F-B519D65D301A}">
      <dsp:nvSpPr>
        <dsp:cNvPr id="0" name=""/>
        <dsp:cNvSpPr/>
      </dsp:nvSpPr>
      <dsp:spPr>
        <a:xfrm>
          <a:off x="0" y="2699"/>
          <a:ext cx="7600949" cy="9126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N" sz="4000" b="1" kern="1200" dirty="0">
              <a:latin typeface="Times New Roman" panose="02020603050405020304" pitchFamily="18" charset="0"/>
              <a:cs typeface="Times New Roman" panose="02020603050405020304" pitchFamily="18" charset="0"/>
            </a:rPr>
            <a:t>What is an epic?</a:t>
          </a:r>
          <a:endParaRPr lang="en-US" sz="4000" b="1" kern="1200" dirty="0">
            <a:latin typeface="Times New Roman" panose="02020603050405020304" pitchFamily="18" charset="0"/>
            <a:cs typeface="Times New Roman" panose="02020603050405020304" pitchFamily="18" charset="0"/>
          </a:endParaRPr>
        </a:p>
      </dsp:txBody>
      <dsp:txXfrm>
        <a:off x="44549" y="47248"/>
        <a:ext cx="7511851" cy="823502"/>
      </dsp:txXfrm>
    </dsp:sp>
    <dsp:sp modelId="{3FBE9321-7180-234F-BD57-5779BCA99B1E}">
      <dsp:nvSpPr>
        <dsp:cNvPr id="0" name=""/>
        <dsp:cNvSpPr/>
      </dsp:nvSpPr>
      <dsp:spPr>
        <a:xfrm>
          <a:off x="0" y="1030499"/>
          <a:ext cx="7600949" cy="912600"/>
        </a:xfrm>
        <a:prstGeom prst="roundRect">
          <a:avLst/>
        </a:prstGeom>
        <a:solidFill>
          <a:schemeClr val="accent5">
            <a:hueOff val="-3038037"/>
            <a:satOff val="-207"/>
            <a:lumOff val="4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N" sz="4000" b="1" kern="1200" dirty="0">
              <a:latin typeface="Times New Roman" panose="02020603050405020304" pitchFamily="18" charset="0"/>
              <a:cs typeface="Times New Roman" panose="02020603050405020304" pitchFamily="18" charset="0"/>
            </a:rPr>
            <a:t>Definition of an epic.</a:t>
          </a:r>
          <a:endParaRPr lang="en-US" sz="4000" b="1" kern="1200" dirty="0">
            <a:latin typeface="Times New Roman" panose="02020603050405020304" pitchFamily="18" charset="0"/>
            <a:cs typeface="Times New Roman" panose="02020603050405020304" pitchFamily="18" charset="0"/>
          </a:endParaRPr>
        </a:p>
      </dsp:txBody>
      <dsp:txXfrm>
        <a:off x="44549" y="1075048"/>
        <a:ext cx="7511851" cy="823502"/>
      </dsp:txXfrm>
    </dsp:sp>
    <dsp:sp modelId="{BAAAC013-EDE7-AA45-819F-94F02B083A40}">
      <dsp:nvSpPr>
        <dsp:cNvPr id="0" name=""/>
        <dsp:cNvSpPr/>
      </dsp:nvSpPr>
      <dsp:spPr>
        <a:xfrm>
          <a:off x="0" y="2058299"/>
          <a:ext cx="7600949" cy="91260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N" sz="4000" b="1" kern="1200" dirty="0">
              <a:latin typeface="Times New Roman" panose="02020603050405020304" pitchFamily="18" charset="0"/>
              <a:cs typeface="Times New Roman" panose="02020603050405020304" pitchFamily="18" charset="0"/>
            </a:rPr>
            <a:t>Elements of epic.</a:t>
          </a:r>
          <a:endParaRPr lang="en-US" sz="4000" b="1" kern="1200" dirty="0">
            <a:latin typeface="Times New Roman" panose="02020603050405020304" pitchFamily="18" charset="0"/>
            <a:cs typeface="Times New Roman" panose="02020603050405020304" pitchFamily="18" charset="0"/>
          </a:endParaRPr>
        </a:p>
      </dsp:txBody>
      <dsp:txXfrm>
        <a:off x="44549" y="2102848"/>
        <a:ext cx="7511851" cy="823502"/>
      </dsp:txXfrm>
    </dsp:sp>
    <dsp:sp modelId="{8DAFFDBF-6B48-BF4F-9060-F1533F8A8AFE}">
      <dsp:nvSpPr>
        <dsp:cNvPr id="0" name=""/>
        <dsp:cNvSpPr/>
      </dsp:nvSpPr>
      <dsp:spPr>
        <a:xfrm>
          <a:off x="0" y="3086099"/>
          <a:ext cx="7600949" cy="912600"/>
        </a:xfrm>
        <a:prstGeom prst="roundRect">
          <a:avLst/>
        </a:prstGeom>
        <a:solidFill>
          <a:schemeClr val="accent5">
            <a:hueOff val="-9114112"/>
            <a:satOff val="-620"/>
            <a:lumOff val="147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N" sz="4000" b="1" kern="1200" dirty="0">
              <a:latin typeface="Times New Roman" panose="02020603050405020304" pitchFamily="18" charset="0"/>
              <a:cs typeface="Times New Roman" panose="02020603050405020304" pitchFamily="18" charset="0"/>
            </a:rPr>
            <a:t>Features of epic,</a:t>
          </a:r>
          <a:endParaRPr lang="en-US" sz="4000" b="1" kern="1200" dirty="0">
            <a:latin typeface="Times New Roman" panose="02020603050405020304" pitchFamily="18" charset="0"/>
            <a:cs typeface="Times New Roman" panose="02020603050405020304" pitchFamily="18" charset="0"/>
          </a:endParaRPr>
        </a:p>
      </dsp:txBody>
      <dsp:txXfrm>
        <a:off x="44549" y="3130648"/>
        <a:ext cx="7511851" cy="823502"/>
      </dsp:txXfrm>
    </dsp:sp>
    <dsp:sp modelId="{27B47A90-58D5-8848-A31D-99776DE51550}">
      <dsp:nvSpPr>
        <dsp:cNvPr id="0" name=""/>
        <dsp:cNvSpPr/>
      </dsp:nvSpPr>
      <dsp:spPr>
        <a:xfrm>
          <a:off x="0" y="4113900"/>
          <a:ext cx="7600949" cy="91260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IN" sz="4000" b="1" kern="1200" dirty="0">
              <a:latin typeface="Times New Roman" panose="02020603050405020304" pitchFamily="18" charset="0"/>
              <a:cs typeface="Times New Roman" panose="02020603050405020304" pitchFamily="18" charset="0"/>
            </a:rPr>
            <a:t>Examples of epic...etc</a:t>
          </a:r>
          <a:endParaRPr lang="en-US" sz="4000" b="1" kern="1200" dirty="0">
            <a:latin typeface="Times New Roman" panose="02020603050405020304" pitchFamily="18" charset="0"/>
            <a:cs typeface="Times New Roman" panose="02020603050405020304" pitchFamily="18" charset="0"/>
          </a:endParaRPr>
        </a:p>
      </dsp:txBody>
      <dsp:txXfrm>
        <a:off x="44549" y="4158449"/>
        <a:ext cx="7511851"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37E7B-9C58-CC4F-A7E7-7AC876733869}">
      <dsp:nvSpPr>
        <dsp:cNvPr id="0" name=""/>
        <dsp:cNvSpPr/>
      </dsp:nvSpPr>
      <dsp:spPr>
        <a:xfrm>
          <a:off x="0" y="14306"/>
          <a:ext cx="6900512" cy="182432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A long narrative poem</a:t>
          </a:r>
          <a:endParaRPr lang="en-US" sz="4000" kern="1200" dirty="0">
            <a:latin typeface="Times New Roman" panose="02020603050405020304" pitchFamily="18" charset="0"/>
            <a:cs typeface="Times New Roman" panose="02020603050405020304" pitchFamily="18" charset="0"/>
          </a:endParaRPr>
        </a:p>
      </dsp:txBody>
      <dsp:txXfrm>
        <a:off x="89056" y="103362"/>
        <a:ext cx="6722400" cy="1646210"/>
      </dsp:txXfrm>
    </dsp:sp>
    <dsp:sp modelId="{F4981F22-05DC-9B47-96FE-2944B21FB337}">
      <dsp:nvSpPr>
        <dsp:cNvPr id="0" name=""/>
        <dsp:cNvSpPr/>
      </dsp:nvSpPr>
      <dsp:spPr>
        <a:xfrm>
          <a:off x="0" y="1855909"/>
          <a:ext cx="6900512" cy="1824322"/>
        </a:xfrm>
        <a:prstGeom prst="roundRect">
          <a:avLst/>
        </a:prstGeom>
        <a:solidFill>
          <a:schemeClr val="accent2">
            <a:hueOff val="3221806"/>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Times New Roman" panose="02020603050405020304" pitchFamily="18" charset="0"/>
              <a:cs typeface="Times New Roman" panose="02020603050405020304" pitchFamily="18" charset="0"/>
            </a:rPr>
            <a:t>The theme of epic is sublime</a:t>
          </a:r>
          <a:endParaRPr lang="en-US" sz="4000" kern="1200" dirty="0">
            <a:latin typeface="Times New Roman" panose="02020603050405020304" pitchFamily="18" charset="0"/>
            <a:cs typeface="Times New Roman" panose="02020603050405020304" pitchFamily="18" charset="0"/>
          </a:endParaRPr>
        </a:p>
      </dsp:txBody>
      <dsp:txXfrm>
        <a:off x="89056" y="1944965"/>
        <a:ext cx="6722400" cy="1646210"/>
      </dsp:txXfrm>
    </dsp:sp>
    <dsp:sp modelId="{15489C5F-024F-A248-A0EF-A481A461E5FE}">
      <dsp:nvSpPr>
        <dsp:cNvPr id="0" name=""/>
        <dsp:cNvSpPr/>
      </dsp:nvSpPr>
      <dsp:spPr>
        <a:xfrm>
          <a:off x="0" y="3697511"/>
          <a:ext cx="6900512" cy="1824322"/>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The action is controlled by supernatural agents the classical God and Goddesses.</a:t>
          </a:r>
        </a:p>
      </dsp:txBody>
      <dsp:txXfrm>
        <a:off x="89056" y="3786567"/>
        <a:ext cx="6722400" cy="1646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3490A-2484-7641-8C27-B1D916AF56F5}">
      <dsp:nvSpPr>
        <dsp:cNvPr id="0" name=""/>
        <dsp:cNvSpPr/>
      </dsp:nvSpPr>
      <dsp:spPr>
        <a:xfrm>
          <a:off x="0" y="11910"/>
          <a:ext cx="7339195" cy="2714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en-IN" sz="2900" b="1" kern="1200" dirty="0">
              <a:latin typeface="Times New Roman" panose="02020603050405020304" pitchFamily="18" charset="0"/>
              <a:cs typeface="Times New Roman" panose="02020603050405020304" pitchFamily="18" charset="0"/>
            </a:rPr>
            <a:t>An epic poem’s protagonist is a heroic figure who represents a particular culture's idea of what strengths and virtues make someone a hero. However, the epic hero's weaknesses and failings are as evident as his strengths and virtues.</a:t>
          </a:r>
          <a:endParaRPr lang="en-US" sz="2900" b="1" kern="1200" dirty="0">
            <a:latin typeface="Times New Roman" panose="02020603050405020304" pitchFamily="18" charset="0"/>
            <a:cs typeface="Times New Roman" panose="02020603050405020304" pitchFamily="18" charset="0"/>
          </a:endParaRPr>
        </a:p>
      </dsp:txBody>
      <dsp:txXfrm>
        <a:off x="132506" y="144416"/>
        <a:ext cx="7074183" cy="2449388"/>
      </dsp:txXfrm>
    </dsp:sp>
    <dsp:sp modelId="{6A60346F-EF49-5B40-BF3E-9EABB34799ED}">
      <dsp:nvSpPr>
        <dsp:cNvPr id="0" name=""/>
        <dsp:cNvSpPr/>
      </dsp:nvSpPr>
      <dsp:spPr>
        <a:xfrm>
          <a:off x="0" y="2809830"/>
          <a:ext cx="7339195" cy="2714400"/>
        </a:xfrm>
        <a:prstGeom prst="round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N" sz="2900" b="1" kern="1200" dirty="0">
              <a:latin typeface="Times New Roman" panose="02020603050405020304" pitchFamily="18" charset="0"/>
              <a:cs typeface="Times New Roman" panose="02020603050405020304" pitchFamily="18" charset="0"/>
            </a:rPr>
            <a:t>Human and part god, and his actions can occur while on a journey or while pursuing a conquest.</a:t>
          </a:r>
          <a:endParaRPr lang="en-US" sz="2900" b="1" kern="1200" dirty="0">
            <a:latin typeface="Times New Roman" panose="02020603050405020304" pitchFamily="18" charset="0"/>
            <a:cs typeface="Times New Roman" panose="02020603050405020304" pitchFamily="18" charset="0"/>
          </a:endParaRPr>
        </a:p>
      </dsp:txBody>
      <dsp:txXfrm>
        <a:off x="132506" y="2942336"/>
        <a:ext cx="7074183" cy="24493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F00C-8ADC-F5EB-60D8-32B873D441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2FD39D-0361-8C85-8A8B-BD7F1FD124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913BFAD-00B5-C49A-0448-B0E174B9C9B9}"/>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9D6DA497-A9F3-557E-A786-B17D945ED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884A6-2F0C-590C-E410-3E8733CD8E56}"/>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340702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4F07D-B4F5-365B-C410-B997ED6974A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5E31CB4-3C69-0436-1E69-CE2FB77247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053269-CC4F-C497-4A12-F770E7226DC5}"/>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849D645D-3E36-2BB9-A7F3-9634AE7588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B468D-702F-F832-3475-67F095DC4D5E}"/>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207602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37030-9AEB-5F39-FE1C-7B7FFC5BEC4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A379522-FB33-7DE3-4A07-61A8B320420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858B8B-EDAB-C9D7-1538-007BD2B240F3}"/>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97914736-0A39-EB51-CC76-160FA347F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45A11-EADB-5F23-99F8-CCADDC6057C4}"/>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71492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DC3C-7F21-09CF-C317-290ADA566C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6C1081-D47C-C5B3-5A79-1A6325BACF7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0F56254-7AFE-CAD1-1705-37123E66D164}"/>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0C8E3F4E-85B4-2AD5-C9A7-BFA962D81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DE8A8-CCDC-3FD8-027C-6BC879F506D6}"/>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278788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7E9E-B65E-8209-250C-3215FF0362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5B06363-B854-0ABD-CF73-841CBB77D6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C83831F-596D-5365-0762-E3B1C0E909E7}"/>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F3FF1A1B-836D-A62A-D9FA-7F4609EFDF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80BD8-7AA2-3B68-32E4-160E2CAF87CE}"/>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15442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DA38-FCF3-C23E-0FC1-B35BC5DDF4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212D982-922E-15C4-1186-3C24849647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491514D-87E9-632F-3ECF-B04B40CBBD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E25E41F-E3AE-22B0-A700-295CAF029B77}"/>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6" name="Footer Placeholder 5">
            <a:extLst>
              <a:ext uri="{FF2B5EF4-FFF2-40B4-BE49-F238E27FC236}">
                <a16:creationId xmlns:a16="http://schemas.microsoft.com/office/drawing/2014/main" id="{57050ADE-394C-F165-FB3F-6020A1309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FDF98-EF27-6873-1434-3E36B4ED1258}"/>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284367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BF31-2A50-4BE0-61E4-E33BF9DBFCA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DA84783-279F-5933-D484-97757FB6E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3D46A07-4DD8-683E-FA27-264882C906C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D76045A-5C0C-DE3C-CB34-D351333D9C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3BAEEA-3444-15FE-01C3-CEAD91D33C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F07A2C-307A-44E5-1C9E-F40DDED4E8EE}"/>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8" name="Footer Placeholder 7">
            <a:extLst>
              <a:ext uri="{FF2B5EF4-FFF2-40B4-BE49-F238E27FC236}">
                <a16:creationId xmlns:a16="http://schemas.microsoft.com/office/drawing/2014/main" id="{8BFB2F43-3B49-0EED-13F3-377DCCC4E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59F05-9EA2-9A9C-BDF5-9C03B71E4B7E}"/>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191028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DC7E6-CB4A-FB99-8EF0-2232200CE5A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80981C4-92C6-5A5F-B3B2-390A888CF17E}"/>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4" name="Footer Placeholder 3">
            <a:extLst>
              <a:ext uri="{FF2B5EF4-FFF2-40B4-BE49-F238E27FC236}">
                <a16:creationId xmlns:a16="http://schemas.microsoft.com/office/drawing/2014/main" id="{10094F41-05C6-87C5-A2B5-62594F0B47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361076-091B-F787-B95C-FD29BFD9BFFA}"/>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350967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A79334-F313-4B2D-DC3D-CD6ECEDB4573}"/>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3" name="Footer Placeholder 2">
            <a:extLst>
              <a:ext uri="{FF2B5EF4-FFF2-40B4-BE49-F238E27FC236}">
                <a16:creationId xmlns:a16="http://schemas.microsoft.com/office/drawing/2014/main" id="{29036345-0B6D-4F44-B6FC-230404E647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15C2DC-C27F-E980-3D5C-AB586B54A29E}"/>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293686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B69A-BD1E-FC15-9521-726D230E67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B4C57F-BED7-5F12-9A8F-E1F32E061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BDB4A80-09FD-68C8-C713-02692336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49D25D-5AF6-79AE-03DD-E1AA0E0CF002}"/>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6" name="Footer Placeholder 5">
            <a:extLst>
              <a:ext uri="{FF2B5EF4-FFF2-40B4-BE49-F238E27FC236}">
                <a16:creationId xmlns:a16="http://schemas.microsoft.com/office/drawing/2014/main" id="{339B0AF8-3E1E-064D-9CD1-355D95756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1DA242-E07E-FF99-DCF9-DCE9175A47C2}"/>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326167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3A0A-0551-A427-D605-89C8601A25C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D205C5-D503-F8BB-CBF8-392AD326C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73DEC-917A-AD3D-A069-9B2B4F10D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0BB431-FA10-6C2B-6CBA-F8654FBB39B1}"/>
              </a:ext>
            </a:extLst>
          </p:cNvPr>
          <p:cNvSpPr>
            <a:spLocks noGrp="1"/>
          </p:cNvSpPr>
          <p:nvPr>
            <p:ph type="dt" sz="half" idx="10"/>
          </p:nvPr>
        </p:nvSpPr>
        <p:spPr/>
        <p:txBody>
          <a:bodyPr/>
          <a:lstStyle/>
          <a:p>
            <a:fld id="{9C35D6B9-EB68-7146-873E-E583BF1CA4D2}" type="datetimeFigureOut">
              <a:rPr lang="en-US" smtClean="0"/>
              <a:t>2/21/25</a:t>
            </a:fld>
            <a:endParaRPr lang="en-US"/>
          </a:p>
        </p:txBody>
      </p:sp>
      <p:sp>
        <p:nvSpPr>
          <p:cNvPr id="6" name="Footer Placeholder 5">
            <a:extLst>
              <a:ext uri="{FF2B5EF4-FFF2-40B4-BE49-F238E27FC236}">
                <a16:creationId xmlns:a16="http://schemas.microsoft.com/office/drawing/2014/main" id="{4955E44E-97D8-718F-A85B-3F1FE2FB70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9A66F-CAA3-8F6D-5871-6AA87EFF9A75}"/>
              </a:ext>
            </a:extLst>
          </p:cNvPr>
          <p:cNvSpPr>
            <a:spLocks noGrp="1"/>
          </p:cNvSpPr>
          <p:nvPr>
            <p:ph type="sldNum" sz="quarter" idx="12"/>
          </p:nvPr>
        </p:nvSpPr>
        <p:spPr/>
        <p:txBody>
          <a:bodyPr/>
          <a:lstStyle/>
          <a:p>
            <a:fld id="{3D266A26-F2DA-3A43-984A-193DC601D7CA}" type="slidenum">
              <a:rPr lang="en-US" smtClean="0"/>
              <a:t>‹#›</a:t>
            </a:fld>
            <a:endParaRPr lang="en-US"/>
          </a:p>
        </p:txBody>
      </p:sp>
    </p:spTree>
    <p:extLst>
      <p:ext uri="{BB962C8B-B14F-4D97-AF65-F5344CB8AC3E}">
        <p14:creationId xmlns:p14="http://schemas.microsoft.com/office/powerpoint/2010/main" val="65352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552FE4-CB45-EAAF-CD30-F45E1C533C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C6C77C-A901-1657-2C45-CF2935C3C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0FADD4-C5C9-5197-8017-5D53623D0F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35D6B9-EB68-7146-873E-E583BF1CA4D2}" type="datetimeFigureOut">
              <a:rPr lang="en-US" smtClean="0"/>
              <a:t>2/21/25</a:t>
            </a:fld>
            <a:endParaRPr lang="en-US"/>
          </a:p>
        </p:txBody>
      </p:sp>
      <p:sp>
        <p:nvSpPr>
          <p:cNvPr id="5" name="Footer Placeholder 4">
            <a:extLst>
              <a:ext uri="{FF2B5EF4-FFF2-40B4-BE49-F238E27FC236}">
                <a16:creationId xmlns:a16="http://schemas.microsoft.com/office/drawing/2014/main" id="{B5B56BE5-D2D8-C394-C2C0-D6A1DDFC8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FB6AFC-514D-C256-D20D-8765ADA77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266A26-F2DA-3A43-984A-193DC601D7CA}" type="slidenum">
              <a:rPr lang="en-US" smtClean="0"/>
              <a:t>‹#›</a:t>
            </a:fld>
            <a:endParaRPr lang="en-US"/>
          </a:p>
        </p:txBody>
      </p:sp>
    </p:spTree>
    <p:extLst>
      <p:ext uri="{BB962C8B-B14F-4D97-AF65-F5344CB8AC3E}">
        <p14:creationId xmlns:p14="http://schemas.microsoft.com/office/powerpoint/2010/main" val="215371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7D3EC-3E1A-47B0-99FD-647235D68703}"/>
              </a:ext>
            </a:extLst>
          </p:cNvPr>
          <p:cNvSpPr>
            <a:spLocks noGrp="1"/>
          </p:cNvSpPr>
          <p:nvPr>
            <p:ph type="title"/>
          </p:nvPr>
        </p:nvSpPr>
        <p:spPr>
          <a:xfrm>
            <a:off x="643467" y="643467"/>
            <a:ext cx="5582699" cy="4928657"/>
          </a:xfrm>
        </p:spPr>
        <p:txBody>
          <a:bodyPr vert="horz" lIns="91440" tIns="45720" rIns="91440" bIns="45720" rtlCol="0" anchor="b">
            <a:noAutofit/>
          </a:bodyPr>
          <a:lstStyle/>
          <a:p>
            <a:pPr algn="ctr"/>
            <a:r>
              <a:rPr lang="en-US" sz="6000" b="1" dirty="0">
                <a:solidFill>
                  <a:srgbClr val="7030A0"/>
                </a:solidFill>
                <a:effectLst/>
                <a:latin typeface="Times New Roman" panose="02020603050405020304" pitchFamily="18" charset="0"/>
                <a:cs typeface="Times New Roman" panose="02020603050405020304" pitchFamily="18" charset="0"/>
              </a:rPr>
              <a:t>The Epic in English and the Western World </a:t>
            </a:r>
            <a:br>
              <a:rPr lang="en-US" sz="6000" dirty="0">
                <a:effectLst/>
                <a:latin typeface="Times New Roman" panose="02020603050405020304" pitchFamily="18" charset="0"/>
                <a:cs typeface="Times New Roman" panose="02020603050405020304" pitchFamily="18" charset="0"/>
              </a:rPr>
            </a:br>
            <a:endParaRPr lang="en-US" sz="6000" dirty="0">
              <a:latin typeface="Times New Roman" panose="02020603050405020304" pitchFamily="18" charset="0"/>
              <a:cs typeface="Times New Roman" panose="02020603050405020304" pitchFamily="18" charset="0"/>
            </a:endParaRPr>
          </a:p>
        </p:txBody>
      </p:sp>
      <p:pic>
        <p:nvPicPr>
          <p:cNvPr id="4" name="Picture 3" descr="Woman meditating on a sofa">
            <a:extLst>
              <a:ext uri="{FF2B5EF4-FFF2-40B4-BE49-F238E27FC236}">
                <a16:creationId xmlns:a16="http://schemas.microsoft.com/office/drawing/2014/main" id="{018C9985-D4AF-A91D-B1AE-48FB7133B237}"/>
              </a:ext>
            </a:extLst>
          </p:cNvPr>
          <p:cNvPicPr>
            <a:picLocks noChangeAspect="1"/>
          </p:cNvPicPr>
          <p:nvPr/>
        </p:nvPicPr>
        <p:blipFill>
          <a:blip r:embed="rId2"/>
          <a:srcRect l="17496" r="2446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1239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675906-282A-C2E8-25AE-827FA4EA51D6}"/>
              </a:ext>
            </a:extLst>
          </p:cNvPr>
          <p:cNvSpPr>
            <a:spLocks noGrp="1"/>
          </p:cNvSpPr>
          <p:nvPr>
            <p:ph type="title"/>
          </p:nvPr>
        </p:nvSpPr>
        <p:spPr>
          <a:xfrm>
            <a:off x="761800" y="200025"/>
            <a:ext cx="6081913" cy="1652298"/>
          </a:xfrm>
          <a:solidFill>
            <a:schemeClr val="accent2">
              <a:lumMod val="60000"/>
              <a:lumOff val="40000"/>
            </a:schemeClr>
          </a:solidFill>
        </p:spPr>
        <p:txBody>
          <a:bodyPr anchor="ctr">
            <a:normAutofit fontScale="90000"/>
          </a:bodyPr>
          <a:lstStyle/>
          <a:p>
            <a:pPr algn="ctr"/>
            <a:br>
              <a:rPr lang="en-US" sz="3700" b="1" dirty="0">
                <a:latin typeface="Times New Roman" panose="02020603050405020304" pitchFamily="18" charset="0"/>
                <a:cs typeface="Times New Roman" panose="02020603050405020304" pitchFamily="18" charset="0"/>
              </a:rPr>
            </a:br>
            <a:r>
              <a:rPr lang="en-US" sz="3700" b="1" dirty="0">
                <a:latin typeface="Times New Roman" panose="02020603050405020304" pitchFamily="18" charset="0"/>
                <a:cs typeface="Times New Roman" panose="02020603050405020304" pitchFamily="18" charset="0"/>
              </a:rPr>
              <a:t>Gods, Other Deities and Divine</a:t>
            </a:r>
            <a:br>
              <a:rPr lang="en-US" sz="3700" b="1" dirty="0">
                <a:latin typeface="Times New Roman" panose="02020603050405020304" pitchFamily="18" charset="0"/>
                <a:cs typeface="Times New Roman" panose="02020603050405020304" pitchFamily="18" charset="0"/>
              </a:rPr>
            </a:br>
            <a:endParaRPr lang="en-US" sz="37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28C6D89-C84E-C58C-4A21-E33C8C0E33F5}"/>
              </a:ext>
            </a:extLst>
          </p:cNvPr>
          <p:cNvSpPr>
            <a:spLocks noGrp="1"/>
          </p:cNvSpPr>
          <p:nvPr>
            <p:ph idx="1"/>
          </p:nvPr>
        </p:nvSpPr>
        <p:spPr>
          <a:xfrm>
            <a:off x="285750" y="1528764"/>
            <a:ext cx="6815137" cy="4711316"/>
          </a:xfrm>
        </p:spPr>
        <p:txBody>
          <a:bodyPr anchor="ctr">
            <a:normAutofit/>
          </a:bodyPr>
          <a:lstStyle/>
          <a:p>
            <a:pPr marL="0" indent="0" algn="just">
              <a:buNone/>
            </a:pPr>
            <a:r>
              <a:rPr lang="en-US" sz="2000" dirty="0"/>
              <a:t>• </a:t>
            </a:r>
            <a:r>
              <a:rPr lang="en-US" sz="4000" dirty="0">
                <a:latin typeface="Times New Roman" panose="02020603050405020304" pitchFamily="18" charset="0"/>
                <a:cs typeface="Times New Roman" panose="02020603050405020304" pitchFamily="18" charset="0"/>
              </a:rPr>
              <a:t>Gods and other deities often play a role in the </a:t>
            </a:r>
            <a:r>
              <a:rPr lang="en-US" sz="4000" b="1" dirty="0">
                <a:solidFill>
                  <a:schemeClr val="bg1"/>
                </a:solidFill>
                <a:highlight>
                  <a:srgbClr val="800000"/>
                </a:highlight>
                <a:latin typeface="Times New Roman" panose="02020603050405020304" pitchFamily="18" charset="0"/>
                <a:cs typeface="Times New Roman" panose="02020603050405020304" pitchFamily="18" charset="0"/>
              </a:rPr>
              <a:t>outcome of events, </a:t>
            </a:r>
            <a:r>
              <a:rPr lang="en-US" sz="4000" dirty="0">
                <a:latin typeface="Times New Roman" panose="02020603050405020304" pitchFamily="18" charset="0"/>
                <a:cs typeface="Times New Roman" panose="02020603050405020304" pitchFamily="18" charset="0"/>
              </a:rPr>
              <a:t>whether for good or evil, as they assist the hero or become an obstacle in his quest.</a:t>
            </a:r>
            <a:endParaRPr lang="en-US" sz="2000" dirty="0">
              <a:latin typeface="Times New Roman" panose="02020603050405020304" pitchFamily="18" charset="0"/>
              <a:cs typeface="Times New Roman" panose="02020603050405020304" pitchFamily="18" charset="0"/>
            </a:endParaRPr>
          </a:p>
        </p:txBody>
      </p:sp>
      <p:pic>
        <p:nvPicPr>
          <p:cNvPr id="5" name="Picture 4" descr="A Buddha figurine with a person sitting on the background holding a beaded necklace">
            <a:extLst>
              <a:ext uri="{FF2B5EF4-FFF2-40B4-BE49-F238E27FC236}">
                <a16:creationId xmlns:a16="http://schemas.microsoft.com/office/drawing/2014/main" id="{ED183348-EF57-FC44-31FE-817BC7AE96F5}"/>
              </a:ext>
            </a:extLst>
          </p:cNvPr>
          <p:cNvPicPr>
            <a:picLocks noChangeAspect="1"/>
          </p:cNvPicPr>
          <p:nvPr/>
        </p:nvPicPr>
        <p:blipFill>
          <a:blip r:embed="rId2"/>
          <a:srcRect l="41003" r="754" b="-1"/>
          <a:stretch/>
        </p:blipFill>
        <p:spPr>
          <a:xfrm>
            <a:off x="7515225" y="-10886"/>
            <a:ext cx="4676776"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205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260A8-ACAD-258E-E261-765881F3C867}"/>
              </a:ext>
            </a:extLst>
          </p:cNvPr>
          <p:cNvSpPr>
            <a:spLocks noGrp="1"/>
          </p:cNvSpPr>
          <p:nvPr>
            <p:ph type="title"/>
          </p:nvPr>
        </p:nvSpPr>
        <p:spPr>
          <a:xfrm>
            <a:off x="761800" y="228601"/>
            <a:ext cx="7410650" cy="928688"/>
          </a:xfrm>
        </p:spPr>
        <p:txBody>
          <a:bodyPr anchor="ctr">
            <a:normAutofit/>
          </a:bodyPr>
          <a:lstStyle/>
          <a:p>
            <a:pPr algn="ctr"/>
            <a:r>
              <a:rPr lang="en-US" b="1" dirty="0">
                <a:latin typeface="Times New Roman" panose="02020603050405020304" pitchFamily="18" charset="0"/>
                <a:cs typeface="Times New Roman" panose="02020603050405020304" pitchFamily="18" charset="0"/>
              </a:rPr>
              <a:t>Epic Simile</a:t>
            </a:r>
          </a:p>
        </p:txBody>
      </p:sp>
      <p:sp>
        <p:nvSpPr>
          <p:cNvPr id="3" name="Content Placeholder 2">
            <a:extLst>
              <a:ext uri="{FF2B5EF4-FFF2-40B4-BE49-F238E27FC236}">
                <a16:creationId xmlns:a16="http://schemas.microsoft.com/office/drawing/2014/main" id="{1DF934B6-D2CA-5915-C6DA-EFFC0F9D6763}"/>
              </a:ext>
            </a:extLst>
          </p:cNvPr>
          <p:cNvSpPr>
            <a:spLocks noGrp="1"/>
          </p:cNvSpPr>
          <p:nvPr>
            <p:ph idx="1"/>
          </p:nvPr>
        </p:nvSpPr>
        <p:spPr>
          <a:xfrm>
            <a:off x="761800" y="1385890"/>
            <a:ext cx="7110613" cy="4854189"/>
          </a:xfrm>
        </p:spPr>
        <p:txBody>
          <a:bodyPr anchor="ctr">
            <a:normAutofit lnSpcReduction="10000"/>
          </a:bodyPr>
          <a:lstStyle/>
          <a:p>
            <a:pPr algn="just">
              <a:lnSpc>
                <a:spcPct val="150000"/>
              </a:lnSpc>
            </a:pPr>
            <a:r>
              <a:rPr lang="en-US" sz="3600" b="1" dirty="0">
                <a:latin typeface="Times New Roman" panose="02020603050405020304" pitchFamily="18" charset="0"/>
                <a:cs typeface="Times New Roman" panose="02020603050405020304" pitchFamily="18" charset="0"/>
              </a:rPr>
              <a:t>Epic poems often contain epic similes, which are long, highly descriptive similes that clarify the subject. Like a regular simile, the epic simile makes a comparison starting with "like" or "as</a:t>
            </a:r>
          </a:p>
        </p:txBody>
      </p:sp>
      <p:pic>
        <p:nvPicPr>
          <p:cNvPr id="5" name="Picture 4" descr="Orange chains">
            <a:extLst>
              <a:ext uri="{FF2B5EF4-FFF2-40B4-BE49-F238E27FC236}">
                <a16:creationId xmlns:a16="http://schemas.microsoft.com/office/drawing/2014/main" id="{D154E34E-96E7-4087-BCA5-924283C3B586}"/>
              </a:ext>
            </a:extLst>
          </p:cNvPr>
          <p:cNvPicPr>
            <a:picLocks noChangeAspect="1"/>
          </p:cNvPicPr>
          <p:nvPr/>
        </p:nvPicPr>
        <p:blipFill>
          <a:blip r:embed="rId2"/>
          <a:srcRect l="18448" r="20203"/>
          <a:stretch/>
        </p:blipFill>
        <p:spPr>
          <a:xfrm>
            <a:off x="8458199" y="-10886"/>
            <a:ext cx="3733801"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6637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57" name="Freeform: Shape 2056">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59" name="Freeform: Shape 2058">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1" name="Freeform: Shape 2060">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descr="Examples of epic..&#10; ">
            <a:extLst>
              <a:ext uri="{FF2B5EF4-FFF2-40B4-BE49-F238E27FC236}">
                <a16:creationId xmlns:a16="http://schemas.microsoft.com/office/drawing/2014/main" id="{035F978F-D80A-69E9-115C-893164269E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2925" y="285751"/>
            <a:ext cx="11358563" cy="625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9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5D712-A121-5441-3218-58F33894C1FF}"/>
              </a:ext>
            </a:extLst>
          </p:cNvPr>
          <p:cNvSpPr>
            <a:spLocks noGrp="1"/>
          </p:cNvSpPr>
          <p:nvPr>
            <p:ph type="title"/>
          </p:nvPr>
        </p:nvSpPr>
        <p:spPr>
          <a:xfrm>
            <a:off x="838200" y="114301"/>
            <a:ext cx="10515600" cy="800100"/>
          </a:xfrm>
        </p:spPr>
        <p:txBody>
          <a:bodyPr>
            <a:normAutofit fontScale="90000"/>
          </a:bodyPr>
          <a:lstStyle/>
          <a:p>
            <a:pPr algn="ctr"/>
            <a:br>
              <a:rPr lang="en-IN" dirty="0">
                <a:effectLst/>
                <a:latin typeface="Helvetica Neue" panose="02000503000000020004" pitchFamily="2" charset="0"/>
              </a:rPr>
            </a:br>
            <a:r>
              <a:rPr lang="en-IN" b="1" dirty="0">
                <a:effectLst/>
                <a:latin typeface="Times New Roman" panose="02020603050405020304" pitchFamily="18" charset="0"/>
                <a:cs typeface="Times New Roman" panose="02020603050405020304" pitchFamily="18" charset="0"/>
              </a:rPr>
              <a:t>Other notable Western epics:</a:t>
            </a:r>
            <a:r>
              <a:rPr lang="en-IN" dirty="0">
                <a:effectLst/>
                <a:latin typeface="Helvetica Neue" panose="02000503000000020004" pitchFamily="2" charset="0"/>
              </a:rPr>
              <a:t> </a:t>
            </a:r>
            <a:br>
              <a:rPr lang="en-IN" dirty="0">
                <a:effectLst/>
                <a:latin typeface="Helvetica Neue" panose="02000503000000020004" pitchFamily="2" charset="0"/>
              </a:rPr>
            </a:br>
            <a:endParaRPr lang="en-US" dirty="0"/>
          </a:p>
        </p:txBody>
      </p:sp>
      <p:sp>
        <p:nvSpPr>
          <p:cNvPr id="3" name="Content Placeholder 2">
            <a:extLst>
              <a:ext uri="{FF2B5EF4-FFF2-40B4-BE49-F238E27FC236}">
                <a16:creationId xmlns:a16="http://schemas.microsoft.com/office/drawing/2014/main" id="{EB65D2D0-62A2-88F6-FE92-22CDE6910877}"/>
              </a:ext>
            </a:extLst>
          </p:cNvPr>
          <p:cNvSpPr>
            <a:spLocks noGrp="1"/>
          </p:cNvSpPr>
          <p:nvPr>
            <p:ph idx="1"/>
          </p:nvPr>
        </p:nvSpPr>
        <p:spPr>
          <a:xfrm>
            <a:off x="359229" y="1159329"/>
            <a:ext cx="11511642" cy="5437414"/>
          </a:xfrm>
        </p:spPr>
        <p:txBody>
          <a:bodyPr>
            <a:normAutofit fontScale="77500" lnSpcReduction="20000"/>
          </a:bodyPr>
          <a:lstStyle/>
          <a:p>
            <a:pPr marL="0" indent="0">
              <a:lnSpc>
                <a:spcPct val="120000"/>
              </a:lnSpc>
              <a:buNone/>
            </a:pPr>
            <a:r>
              <a:rPr lang="en-IN" sz="4400" b="1" dirty="0">
                <a:effectLst/>
                <a:latin typeface="Times New Roman" panose="02020603050405020304" pitchFamily="18" charset="0"/>
                <a:cs typeface="Times New Roman" panose="02020603050405020304" pitchFamily="18" charset="0"/>
              </a:rPr>
              <a:t>"The Aeneid" by Virgil:</a:t>
            </a:r>
            <a:r>
              <a:rPr lang="en-IN" sz="4400" dirty="0">
                <a:effectLst/>
                <a:latin typeface="Times New Roman" panose="02020603050405020304" pitchFamily="18" charset="0"/>
                <a:cs typeface="Times New Roman" panose="02020603050405020304" pitchFamily="18" charset="0"/>
              </a:rPr>
              <a:t> A Roman epic that tells the story of Aeneas, a Trojan hero who travels to Italy and becomes the ancestor of the Roman people</a:t>
            </a:r>
            <a:r>
              <a:rPr lang="en-IN" sz="4400">
                <a:effectLst/>
                <a:latin typeface="Times New Roman" panose="02020603050405020304" pitchFamily="18" charset="0"/>
                <a:cs typeface="Times New Roman" panose="02020603050405020304" pitchFamily="18" charset="0"/>
              </a:rPr>
              <a:t>. </a:t>
            </a:r>
            <a:endParaRPr lang="en-IN" sz="4400" dirty="0">
              <a:effectLst/>
              <a:latin typeface="Times New Roman" panose="02020603050405020304" pitchFamily="18" charset="0"/>
              <a:cs typeface="Times New Roman" panose="02020603050405020304" pitchFamily="18" charset="0"/>
            </a:endParaRPr>
          </a:p>
          <a:p>
            <a:pPr>
              <a:lnSpc>
                <a:spcPct val="120000"/>
              </a:lnSpc>
            </a:pPr>
            <a:r>
              <a:rPr lang="en-IN" sz="4400" dirty="0">
                <a:effectLst/>
                <a:latin typeface="Times New Roman" panose="02020603050405020304" pitchFamily="18" charset="0"/>
                <a:cs typeface="Times New Roman" panose="02020603050405020304" pitchFamily="18" charset="0"/>
              </a:rPr>
              <a:t>Some other notable Western epics: </a:t>
            </a:r>
          </a:p>
          <a:p>
            <a:pPr>
              <a:lnSpc>
                <a:spcPct val="120000"/>
              </a:lnSpc>
              <a:buFont typeface="Arial" panose="020B0604020202020204" pitchFamily="34" charset="0"/>
              <a:buChar char="•"/>
            </a:pPr>
            <a:r>
              <a:rPr lang="en-IN" sz="4400" b="1" dirty="0">
                <a:effectLst/>
                <a:latin typeface="Times New Roman" panose="02020603050405020304" pitchFamily="18" charset="0"/>
                <a:cs typeface="Times New Roman" panose="02020603050405020304" pitchFamily="18" charset="0"/>
              </a:rPr>
              <a:t>The Divine Comedy</a:t>
            </a:r>
            <a:r>
              <a:rPr lang="en-IN" sz="4400" dirty="0">
                <a:effectLst/>
                <a:latin typeface="Times New Roman" panose="02020603050405020304" pitchFamily="18" charset="0"/>
                <a:cs typeface="Times New Roman" panose="02020603050405020304" pitchFamily="18" charset="0"/>
              </a:rPr>
              <a:t>: by Dante Alighieri </a:t>
            </a:r>
          </a:p>
          <a:p>
            <a:pPr>
              <a:lnSpc>
                <a:spcPct val="120000"/>
              </a:lnSpc>
              <a:buFont typeface="Arial" panose="020B0604020202020204" pitchFamily="34" charset="0"/>
              <a:buChar char="•"/>
            </a:pPr>
            <a:r>
              <a:rPr lang="en-IN" sz="4400" b="1" dirty="0">
                <a:effectLst/>
                <a:latin typeface="Times New Roman" panose="02020603050405020304" pitchFamily="18" charset="0"/>
                <a:cs typeface="Times New Roman" panose="02020603050405020304" pitchFamily="18" charset="0"/>
              </a:rPr>
              <a:t>The Faerie Queen</a:t>
            </a:r>
            <a:r>
              <a:rPr lang="en-IN" sz="4400" dirty="0">
                <a:effectLst/>
                <a:latin typeface="Times New Roman" panose="02020603050405020304" pitchFamily="18" charset="0"/>
                <a:cs typeface="Times New Roman" panose="02020603050405020304" pitchFamily="18" charset="0"/>
              </a:rPr>
              <a:t>: by Edmund Spenser </a:t>
            </a:r>
          </a:p>
          <a:p>
            <a:pPr>
              <a:lnSpc>
                <a:spcPct val="120000"/>
              </a:lnSpc>
              <a:buFont typeface="Arial" panose="020B0604020202020204" pitchFamily="34" charset="0"/>
              <a:buChar char="•"/>
            </a:pPr>
            <a:r>
              <a:rPr lang="en-IN" sz="4400" b="1" dirty="0">
                <a:effectLst/>
                <a:latin typeface="Times New Roman" panose="02020603050405020304" pitchFamily="18" charset="0"/>
                <a:cs typeface="Times New Roman" panose="02020603050405020304" pitchFamily="18" charset="0"/>
              </a:rPr>
              <a:t>Don Quixote</a:t>
            </a:r>
            <a:r>
              <a:rPr lang="en-IN" sz="4400" dirty="0">
                <a:effectLst/>
                <a:latin typeface="Times New Roman" panose="02020603050405020304" pitchFamily="18" charset="0"/>
                <a:cs typeface="Times New Roman" panose="02020603050405020304" pitchFamily="18" charset="0"/>
              </a:rPr>
              <a:t>: by Miguel de Cervantes </a:t>
            </a:r>
          </a:p>
          <a:p>
            <a:pPr>
              <a:lnSpc>
                <a:spcPct val="120000"/>
              </a:lnSpc>
              <a:buFont typeface="Arial" panose="020B0604020202020204" pitchFamily="34" charset="0"/>
              <a:buChar char="•"/>
            </a:pPr>
            <a:r>
              <a:rPr lang="en-IN" sz="4400" b="1" dirty="0">
                <a:effectLst/>
                <a:latin typeface="Times New Roman" panose="02020603050405020304" pitchFamily="18" charset="0"/>
                <a:cs typeface="Times New Roman" panose="02020603050405020304" pitchFamily="18" charset="0"/>
              </a:rPr>
              <a:t>War and Peace</a:t>
            </a:r>
            <a:r>
              <a:rPr lang="en-IN" sz="4400" dirty="0">
                <a:effectLst/>
                <a:latin typeface="Times New Roman" panose="02020603050405020304" pitchFamily="18" charset="0"/>
                <a:cs typeface="Times New Roman" panose="02020603050405020304" pitchFamily="18" charset="0"/>
              </a:rPr>
              <a:t>: by Leo Tolstoy (considered an epic novel) </a:t>
            </a:r>
          </a:p>
          <a:p>
            <a:endParaRPr lang="en-US" dirty="0"/>
          </a:p>
        </p:txBody>
      </p:sp>
    </p:spTree>
    <p:extLst>
      <p:ext uri="{BB962C8B-B14F-4D97-AF65-F5344CB8AC3E}">
        <p14:creationId xmlns:p14="http://schemas.microsoft.com/office/powerpoint/2010/main" val="225365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71CE-D829-716B-290E-07C9F9508F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9540B3-3556-DA17-71A5-3D14C7138FE8}"/>
              </a:ext>
            </a:extLst>
          </p:cNvPr>
          <p:cNvSpPr>
            <a:spLocks noGrp="1"/>
          </p:cNvSpPr>
          <p:nvPr>
            <p:ph idx="1"/>
          </p:nvPr>
        </p:nvSpPr>
        <p:spPr/>
        <p:txBody>
          <a:bodyPr/>
          <a:lstStyle/>
          <a:p>
            <a:r>
              <a:rPr lang="en-IN" sz="2800" dirty="0">
                <a:effectLst/>
                <a:latin typeface="Times New Roman" panose="02020603050405020304" pitchFamily="18" charset="0"/>
                <a:cs typeface="Times New Roman" panose="02020603050405020304" pitchFamily="18" charset="0"/>
              </a:rPr>
              <a:t>In English and the Western world, an "epic" refers to a long narrative poem that tells the story of a heroic figure, often dealing with grand themes of courage, destiny, and the human condition, with famous examples including "The Iliad" and "The Odyssey" by Homer, "Beowulf" (Old English), "The Aeneid" by Virgil, and "Paradise Lost" by John Milton.</a:t>
            </a:r>
            <a:br>
              <a:rPr lang="en-IN" sz="2800" dirty="0">
                <a:effectLst/>
                <a:latin typeface="Times New Roman" panose="02020603050405020304" pitchFamily="18" charset="0"/>
                <a:cs typeface="Times New Roman" panose="02020603050405020304" pitchFamily="18" charset="0"/>
              </a:rPr>
            </a:br>
            <a:endParaRPr lang="en-IN" sz="2800" dirty="0">
              <a:effectLst/>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3891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081" name="Freeform: Shape 3080">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3" name="Freeform: Shape 3082">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85" name="Freeform: Shape 3084">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3074" name="Picture 2" descr="Epic">
            <a:extLst>
              <a:ext uri="{FF2B5EF4-FFF2-40B4-BE49-F238E27FC236}">
                <a16:creationId xmlns:a16="http://schemas.microsoft.com/office/drawing/2014/main" id="{D59B90CF-3C55-C244-5B4C-FF65E3692F9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8625" y="185738"/>
            <a:ext cx="11287125" cy="638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96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677BAFB-3BD3-41BB-9107-FAE224AE2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E6823A9B-C188-42D4-847C-3AD928DB1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42784" y="253140"/>
            <a:ext cx="6184555" cy="618455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34B557F3-1A0C-4749-A6DB-EAC082DF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4848" y="253140"/>
            <a:ext cx="6184555" cy="618455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26" name="Oval 25">
            <a:extLst>
              <a:ext uri="{FF2B5EF4-FFF2-40B4-BE49-F238E27FC236}">
                <a16:creationId xmlns:a16="http://schemas.microsoft.com/office/drawing/2014/main" id="{55D55AA6-3751-494F-868A-DCEDC5CE8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3723" y="136525"/>
            <a:ext cx="6184555" cy="6184555"/>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0E9BAE-C1EA-CE2D-A620-34312EDC99F4}"/>
              </a:ext>
            </a:extLst>
          </p:cNvPr>
          <p:cNvSpPr>
            <a:spLocks noGrp="1"/>
          </p:cNvSpPr>
          <p:nvPr>
            <p:ph type="title"/>
          </p:nvPr>
        </p:nvSpPr>
        <p:spPr>
          <a:xfrm>
            <a:off x="2128838" y="965580"/>
            <a:ext cx="8127437" cy="3160593"/>
          </a:xfrm>
        </p:spPr>
        <p:txBody>
          <a:bodyPr vert="horz" lIns="91440" tIns="45720" rIns="91440" bIns="45720" rtlCol="0" anchor="b">
            <a:normAutofit/>
          </a:bodyPr>
          <a:lstStyle/>
          <a:p>
            <a:pPr algn="ctr"/>
            <a:r>
              <a:rPr lang="en-US" sz="5400" b="1" kern="1200" dirty="0">
                <a:solidFill>
                  <a:schemeClr val="bg1"/>
                </a:solidFill>
                <a:latin typeface="Times New Roman" panose="02020603050405020304" pitchFamily="18" charset="0"/>
                <a:cs typeface="Times New Roman" panose="02020603050405020304" pitchFamily="18" charset="0"/>
              </a:rPr>
              <a:t>THANK YOU</a:t>
            </a:r>
          </a:p>
        </p:txBody>
      </p:sp>
      <p:sp>
        <p:nvSpPr>
          <p:cNvPr id="197" name="Graphic 212">
            <a:extLst>
              <a:ext uri="{FF2B5EF4-FFF2-40B4-BE49-F238E27FC236}">
                <a16:creationId xmlns:a16="http://schemas.microsoft.com/office/drawing/2014/main" id="{4D4C00DC-4DC6-4CD2-9E31-F17E6CEBC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7" name="Graphic 212">
            <a:extLst>
              <a:ext uri="{FF2B5EF4-FFF2-40B4-BE49-F238E27FC236}">
                <a16:creationId xmlns:a16="http://schemas.microsoft.com/office/drawing/2014/main" id="{D82AB1B2-7970-42CF-8BF5-567C69E9F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6275" y="97597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19" name="Graphic 190">
            <a:extLst>
              <a:ext uri="{FF2B5EF4-FFF2-40B4-BE49-F238E27FC236}">
                <a16:creationId xmlns:a16="http://schemas.microsoft.com/office/drawing/2014/main" id="{66FB5A75-BDE2-4F12-A95B-C48788A768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80947" y="1755501"/>
            <a:ext cx="1598829" cy="531293"/>
            <a:chOff x="2504802" y="1755501"/>
            <a:chExt cx="1598829" cy="531293"/>
          </a:xfrm>
          <a:solidFill>
            <a:schemeClr val="bg1"/>
          </a:solidFill>
        </p:grpSpPr>
        <p:sp>
          <p:nvSpPr>
            <p:cNvPr id="20" name="Freeform: Shape 19">
              <a:extLst>
                <a:ext uri="{FF2B5EF4-FFF2-40B4-BE49-F238E27FC236}">
                  <a16:creationId xmlns:a16="http://schemas.microsoft.com/office/drawing/2014/main" id="{DC86CBC8-A814-4C0C-A287-7C549693D2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6AA52F4F-14E6-402F-A196-668B9CA9BC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23" name="Oval 22">
            <a:extLst>
              <a:ext uri="{FF2B5EF4-FFF2-40B4-BE49-F238E27FC236}">
                <a16:creationId xmlns:a16="http://schemas.microsoft.com/office/drawing/2014/main" id="{C10FB9CA-E7FA-462C-B537-F1224ED1AC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Oval 24">
            <a:extLst>
              <a:ext uri="{FF2B5EF4-FFF2-40B4-BE49-F238E27FC236}">
                <a16:creationId xmlns:a16="http://schemas.microsoft.com/office/drawing/2014/main" id="{D8469AE7-A75B-4F37-850B-EF5974ABE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9820" y="4236107"/>
            <a:ext cx="510988" cy="510988"/>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7" name="Graphic 4">
            <a:extLst>
              <a:ext uri="{FF2B5EF4-FFF2-40B4-BE49-F238E27FC236}">
                <a16:creationId xmlns:a16="http://schemas.microsoft.com/office/drawing/2014/main" id="{63301095-70B2-49AA-8DA9-A35629AD62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97506" y="4175798"/>
            <a:ext cx="1861486" cy="1861665"/>
            <a:chOff x="5734053" y="3067000"/>
            <a:chExt cx="724484" cy="724549"/>
          </a:xfrm>
          <a:solidFill>
            <a:schemeClr val="bg1"/>
          </a:solidFill>
        </p:grpSpPr>
        <p:sp>
          <p:nvSpPr>
            <p:cNvPr id="28" name="Freeform: Shape 27">
              <a:extLst>
                <a:ext uri="{FF2B5EF4-FFF2-40B4-BE49-F238E27FC236}">
                  <a16:creationId xmlns:a16="http://schemas.microsoft.com/office/drawing/2014/main" id="{D218E08C-0BEA-45C2-8C09-4141DDDA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067000"/>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232F6090-14E0-44C6-B9FC-C91047BCDC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FDB9402B-335C-4892-9E7C-C400E95BE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E7A4371D-4448-409A-93F3-0C92E3EB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780149CB-4B8F-4FD1-AC5E-25670C9EA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92D49A1A-35B0-4620-9D1E-A782A0E97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AFF46F08-B1E4-44C1-BD4A-4191D6EAD9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DB16610-3D81-4E5C-850D-5D1245C0D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2624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E05501B2-83AC-4299-BE5A-8CA16B408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2624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07CF1B90-3B3A-403E-A94F-8B82945D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56A1CBA9-4AC1-4C42-9429-3FF31DF28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1318D9B-FD39-402A-ADFA-0E6CC789A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333FB08F-B346-47C0-A7CD-1DE53E6C0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12624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893AD6F2-6408-4A8E-9749-CB7388EF3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2624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715D9D2F-1568-4BE3-A54A-69F52492B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185393"/>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9AB547A7-0D80-491F-98B4-C6B7CC4FC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7E2693CD-DAF5-4B26-9A2F-17673BF31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A96EEE12-952A-4693-B161-D7071D601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F4228DCC-1611-4BDC-90AA-231F67EB1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A163C3C-D3DF-461F-B6A8-90C7C227D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185393"/>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D021D29-2980-41C3-AB83-DA93C105B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18539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AC09C1FA-1A9D-49A7-9D73-8B777140A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244637"/>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0B8D8CD4-7B9B-48A5-BC59-0CB859354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24463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224D0A27-A8B0-4020-9399-24127726E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168E8EBA-9F8C-4650-B9BE-38A0A56BC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6A460BB3-2605-4AA2-AE1D-B9FB61EB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1E2E38EE-DBBE-4CC1-9498-E7193E1B2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244637"/>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BF191D5C-7D2A-4408-A8F2-389D2360F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24463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08F7193B-B379-4921-9F17-1841D50611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03786"/>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4C5E53C-6003-4F74-B1CA-C7EA1E4993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CB97B2B1-1CF5-46A5-940D-AB8F57F59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0783F4F1-D8CE-4453-B79B-AD976E272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06A7A4C9-F24F-4F00-A2FA-29E788A09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EB694A32-59D6-46E3-8CE4-E4C485C2C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03786"/>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983EBB4C-28FF-41C6-90D6-5F30FC0868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707659D-8AE9-49B5-AB29-ECC099F49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363031"/>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64" name="Freeform: Shape 63">
              <a:extLst>
                <a:ext uri="{FF2B5EF4-FFF2-40B4-BE49-F238E27FC236}">
                  <a16:creationId xmlns:a16="http://schemas.microsoft.com/office/drawing/2014/main" id="{5C987ECC-9573-46EA-9C4A-7C3CAE39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36302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5" name="Freeform: Shape 64">
              <a:extLst>
                <a:ext uri="{FF2B5EF4-FFF2-40B4-BE49-F238E27FC236}">
                  <a16:creationId xmlns:a16="http://schemas.microsoft.com/office/drawing/2014/main" id="{4DAF6708-18C2-4082-B024-6CEA32AE0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6" name="Freeform: Shape 65">
              <a:extLst>
                <a:ext uri="{FF2B5EF4-FFF2-40B4-BE49-F238E27FC236}">
                  <a16:creationId xmlns:a16="http://schemas.microsoft.com/office/drawing/2014/main" id="{72CBB5AE-39E2-4D9B-A834-64D31B003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7" name="Freeform: Shape 66">
              <a:extLst>
                <a:ext uri="{FF2B5EF4-FFF2-40B4-BE49-F238E27FC236}">
                  <a16:creationId xmlns:a16="http://schemas.microsoft.com/office/drawing/2014/main" id="{4592DE98-77BF-4E8E-AEB4-1934207BA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68" name="Freeform: Shape 67">
              <a:extLst>
                <a:ext uri="{FF2B5EF4-FFF2-40B4-BE49-F238E27FC236}">
                  <a16:creationId xmlns:a16="http://schemas.microsoft.com/office/drawing/2014/main" id="{5AF5D9A0-BA94-4D2B-8479-26C55355B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363031"/>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69" name="Freeform: Shape 68">
              <a:extLst>
                <a:ext uri="{FF2B5EF4-FFF2-40B4-BE49-F238E27FC236}">
                  <a16:creationId xmlns:a16="http://schemas.microsoft.com/office/drawing/2014/main" id="{2CAA6A8E-7ACF-4EF7-AAD6-734A009DC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3630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3DD3695-F212-4BAD-BBB3-EC1F62474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22181"/>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AB1B3ECB-7594-4C5C-B62B-E686C0A89E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221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5EE54C3C-D9E5-4782-B8F6-058EB2D63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3" name="Freeform: Shape 72">
              <a:extLst>
                <a:ext uri="{FF2B5EF4-FFF2-40B4-BE49-F238E27FC236}">
                  <a16:creationId xmlns:a16="http://schemas.microsoft.com/office/drawing/2014/main" id="{EAE78EEE-DC43-44E1-AB47-ACB80F94B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4" name="Freeform: Shape 73">
              <a:extLst>
                <a:ext uri="{FF2B5EF4-FFF2-40B4-BE49-F238E27FC236}">
                  <a16:creationId xmlns:a16="http://schemas.microsoft.com/office/drawing/2014/main" id="{847D67EF-1141-4582-866E-FE02FB2360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99ECC931-60A1-4628-A34B-4B68DA3CC2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422181"/>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6" name="Freeform: Shape 75">
              <a:extLst>
                <a:ext uri="{FF2B5EF4-FFF2-40B4-BE49-F238E27FC236}">
                  <a16:creationId xmlns:a16="http://schemas.microsoft.com/office/drawing/2014/main" id="{A587D2BE-3417-44AE-BEEF-57F88CECB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77" name="Freeform: Shape 76">
              <a:extLst>
                <a:ext uri="{FF2B5EF4-FFF2-40B4-BE49-F238E27FC236}">
                  <a16:creationId xmlns:a16="http://schemas.microsoft.com/office/drawing/2014/main" id="{FCEB2ED3-A08D-4286-B75D-893289F3F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06700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8" name="Freeform: Shape 77">
              <a:extLst>
                <a:ext uri="{FF2B5EF4-FFF2-40B4-BE49-F238E27FC236}">
                  <a16:creationId xmlns:a16="http://schemas.microsoft.com/office/drawing/2014/main" id="{7C7DB7BB-8173-4377-85B0-032B7BDAB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79" name="Freeform: Shape 78">
              <a:extLst>
                <a:ext uri="{FF2B5EF4-FFF2-40B4-BE49-F238E27FC236}">
                  <a16:creationId xmlns:a16="http://schemas.microsoft.com/office/drawing/2014/main" id="{93EF69B4-3F48-4509-8BF8-926E23BC1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067000"/>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80" name="Freeform: Shape 79">
              <a:extLst>
                <a:ext uri="{FF2B5EF4-FFF2-40B4-BE49-F238E27FC236}">
                  <a16:creationId xmlns:a16="http://schemas.microsoft.com/office/drawing/2014/main" id="{C1A86650-1EF5-46E3-885D-96985105A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1" name="Freeform: Shape 80">
              <a:extLst>
                <a:ext uri="{FF2B5EF4-FFF2-40B4-BE49-F238E27FC236}">
                  <a16:creationId xmlns:a16="http://schemas.microsoft.com/office/drawing/2014/main" id="{47EBBDE2-BD90-481F-A671-34E2186F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87DAF1CB-838D-4C5C-8FB7-76BF677FE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067000"/>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64573DA8-D2F3-4644-AC79-83843615C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2624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41AB53B8-0D5C-44BD-A2A9-ABBF659E1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29B7FA60-B453-4877-8D47-CA1209DF9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2624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A6D2414-BCCC-40E8-B990-47642EFE9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2624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B0F37C2B-B7E6-420D-AD39-3AE4A2FBE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2624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F6417E45-D7FC-40B8-AD49-941B28D18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2624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2A8D1963-0C59-476C-AAFA-A7AF4FF50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18539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0" name="Freeform: Shape 89">
              <a:extLst>
                <a:ext uri="{FF2B5EF4-FFF2-40B4-BE49-F238E27FC236}">
                  <a16:creationId xmlns:a16="http://schemas.microsoft.com/office/drawing/2014/main" id="{6BE777A9-EC29-46FC-AD21-AC7FD89B13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C63BA1CE-93FB-42C7-8381-765E500232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18539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92" name="Freeform: Shape 91">
              <a:extLst>
                <a:ext uri="{FF2B5EF4-FFF2-40B4-BE49-F238E27FC236}">
                  <a16:creationId xmlns:a16="http://schemas.microsoft.com/office/drawing/2014/main" id="{7F30F275-ADC8-4FD1-8B4B-673B37517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B20529C-F2DD-4607-8DEE-19A932968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18539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94" name="Freeform: Shape 93">
              <a:extLst>
                <a:ext uri="{FF2B5EF4-FFF2-40B4-BE49-F238E27FC236}">
                  <a16:creationId xmlns:a16="http://schemas.microsoft.com/office/drawing/2014/main" id="{B8029A9A-DFF9-49CE-8CEE-95A6695F3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185391"/>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6822C2EC-B05D-4CE6-9D59-164769D0E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244634"/>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53A0760F-F576-4A97-94AF-8BBE59084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CA76721C-646A-4910-AD1A-BE6B67767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244634"/>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065D4766-CAEC-4074-A9E2-6110A1238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4F1A0AC6-319D-49D8-A4FB-17A70E8E8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24463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79502B48-2B92-45BF-B9AC-1102B3807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24463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6363AFA7-321F-431C-B2FD-ADCB4D24B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0378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33EDDE1B-7379-4973-8CFD-F3C737104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1F20B58A-2DB8-46B2-9E93-9C8C817D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0378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A5A3EF12-3DA1-4505-A44B-1B9634887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5B08812B-9264-47E7-8EC8-1233869F6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037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2A29F226-A243-410B-BEE4-EBA9DD76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0378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9DF57348-F837-475C-A7AA-3C7210041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363028"/>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1E41B89A-9A45-4947-ADB0-940040049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6C1F1525-32BC-46E1-84E6-C2BB88730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363028"/>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C73A8972-BA44-40C6-B045-83E78C4D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36302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C196E956-03D1-4F79-826A-A2F5E3DEF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36302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ADA7B07B-EAC8-4FA5-B14F-3ABF8BA7A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363029"/>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93C28672-FF9E-4FE0-AC47-2FDD26CD75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87" y="342217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E347BAB3-EA9C-4ADD-AE5E-28F2E3C53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38" y="34221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5" name="Freeform: Shape 114">
              <a:extLst>
                <a:ext uri="{FF2B5EF4-FFF2-40B4-BE49-F238E27FC236}">
                  <a16:creationId xmlns:a16="http://schemas.microsoft.com/office/drawing/2014/main" id="{321920C4-EE31-4F03-A0D5-A280D3F4B1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83" y="342217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16" name="Freeform: Shape 115">
              <a:extLst>
                <a:ext uri="{FF2B5EF4-FFF2-40B4-BE49-F238E27FC236}">
                  <a16:creationId xmlns:a16="http://schemas.microsoft.com/office/drawing/2014/main" id="{6EBB3D05-4C78-4F10-8D03-8909DBCFB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33" y="342217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7" name="Freeform: Shape 116">
              <a:extLst>
                <a:ext uri="{FF2B5EF4-FFF2-40B4-BE49-F238E27FC236}">
                  <a16:creationId xmlns:a16="http://schemas.microsoft.com/office/drawing/2014/main" id="{FC65F531-84E4-463F-8791-EB6EDFA63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79" y="34221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18" name="Freeform: Shape 117">
              <a:extLst>
                <a:ext uri="{FF2B5EF4-FFF2-40B4-BE49-F238E27FC236}">
                  <a16:creationId xmlns:a16="http://schemas.microsoft.com/office/drawing/2014/main" id="{A63BB6A3-D482-43F2-9F5F-20E163CC4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9" y="34221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19" name="Freeform: Shape 118">
              <a:extLst>
                <a:ext uri="{FF2B5EF4-FFF2-40B4-BE49-F238E27FC236}">
                  <a16:creationId xmlns:a16="http://schemas.microsoft.com/office/drawing/2014/main" id="{ABDCCD34-EB5D-4194-8A28-1424E98AE4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481330"/>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F058544E-163D-4FFF-9A69-0B3A3F2D66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11041486-0577-4F0E-8DD5-5E20E2672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1D11099-C84E-43AC-9F20-92460E170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E598FB87-8AFF-4C56-9E2C-776F4641E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7701E761-16DE-4350-9718-DD81B37FB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481330"/>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25" name="Freeform: Shape 124">
              <a:extLst>
                <a:ext uri="{FF2B5EF4-FFF2-40B4-BE49-F238E27FC236}">
                  <a16:creationId xmlns:a16="http://schemas.microsoft.com/office/drawing/2014/main" id="{552E747F-E415-4348-A11A-4CABCB64B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26" name="Freeform: Shape 125">
              <a:extLst>
                <a:ext uri="{FF2B5EF4-FFF2-40B4-BE49-F238E27FC236}">
                  <a16:creationId xmlns:a16="http://schemas.microsoft.com/office/drawing/2014/main" id="{C6472F13-E6DE-4469-9563-F478261B6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4057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5C72FE15-910B-4622-A14C-AFA2DFCC02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BAB8F759-DEFA-4D35-B76E-6D3034FB77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29" name="Freeform: Shape 128">
              <a:extLst>
                <a:ext uri="{FF2B5EF4-FFF2-40B4-BE49-F238E27FC236}">
                  <a16:creationId xmlns:a16="http://schemas.microsoft.com/office/drawing/2014/main" id="{A1BBCEBD-DCE2-4354-B878-49ABEC367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0" name="Freeform: Shape 129">
              <a:extLst>
                <a:ext uri="{FF2B5EF4-FFF2-40B4-BE49-F238E27FC236}">
                  <a16:creationId xmlns:a16="http://schemas.microsoft.com/office/drawing/2014/main" id="{2CBB3A18-0021-403F-8E24-8805829B4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8FDF7AAC-1EC6-4409-90AB-DBB984883D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2" y="3540575"/>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32" name="Freeform: Shape 131">
              <a:extLst>
                <a:ext uri="{FF2B5EF4-FFF2-40B4-BE49-F238E27FC236}">
                  <a16:creationId xmlns:a16="http://schemas.microsoft.com/office/drawing/2014/main" id="{5B9999E8-7D25-4049-8328-685B556DC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4057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3" name="Freeform: Shape 132">
              <a:extLst>
                <a:ext uri="{FF2B5EF4-FFF2-40B4-BE49-F238E27FC236}">
                  <a16:creationId xmlns:a16="http://schemas.microsoft.com/office/drawing/2014/main" id="{E77FC8A9-DEAE-424D-B460-12E0F3268D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5997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34" name="Freeform: Shape 133">
              <a:extLst>
                <a:ext uri="{FF2B5EF4-FFF2-40B4-BE49-F238E27FC236}">
                  <a16:creationId xmlns:a16="http://schemas.microsoft.com/office/drawing/2014/main" id="{54F9C69A-0DCF-444A-B970-32B412048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5997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5" name="Freeform: Shape 134">
              <a:extLst>
                <a:ext uri="{FF2B5EF4-FFF2-40B4-BE49-F238E27FC236}">
                  <a16:creationId xmlns:a16="http://schemas.microsoft.com/office/drawing/2014/main" id="{8BD94DDA-54FF-48EE-9DAC-C0EA6F91D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E18A6989-0132-4CB7-BB68-EEBC4E080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A1357332-D19F-4C2B-B474-21D5539B9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295C7590-8B80-428C-95A9-638B26542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5997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CA0E8A31-7520-4726-9D96-43BA8740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5997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9407EEE0-5D8E-4CCC-A91B-0CB523227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3" y="365896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3799DFCC-868B-4257-B530-8E8D616CC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99" y="365896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F7F5EEB5-FE82-45A8-97C4-88460ABA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49"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CD76E4C7-EB07-499D-9BC3-FF39C8B61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86EFDF8D-E5F7-4EB8-B8DA-3CC7E21D88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5"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2CA6506B-EACA-4FB2-81AB-E028F4478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0" y="365896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193E4771-2787-4901-93D8-7E90F3F47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65896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0EA31773-15F1-4605-8787-6891ABB21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5" y="3718118"/>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1302C213-2CD5-4168-9534-111E6E81A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0" y="371811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9B36C24-2336-41FD-BAC4-6CD69DFD5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0"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CA3AFAFE-D376-4A7B-928B-833531472D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9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7C685A00-A4F7-4250-BAAA-70978DADE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46"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E52682F3-EDD5-4BDC-BB19-A4540873A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91" y="3718118"/>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2C5E1880-CFBA-4547-9C23-6D2C43304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42" y="371811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439AAF4F-2AAD-4A02-A7FA-FE28D5286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57" y="3777362"/>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dirty="0"/>
            </a:p>
          </p:txBody>
        </p:sp>
        <p:sp>
          <p:nvSpPr>
            <p:cNvPr id="155" name="Freeform: Shape 154">
              <a:extLst>
                <a:ext uri="{FF2B5EF4-FFF2-40B4-BE49-F238E27FC236}">
                  <a16:creationId xmlns:a16="http://schemas.microsoft.com/office/drawing/2014/main" id="{05614144-9309-41ED-8E05-839A6EEFF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301"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56" name="Freeform: Shape 155">
              <a:extLst>
                <a:ext uri="{FF2B5EF4-FFF2-40B4-BE49-F238E27FC236}">
                  <a16:creationId xmlns:a16="http://schemas.microsoft.com/office/drawing/2014/main" id="{24324D6F-A81D-45F2-BA36-C53F1AB0C6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53"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7" name="Freeform: Shape 156">
              <a:extLst>
                <a:ext uri="{FF2B5EF4-FFF2-40B4-BE49-F238E27FC236}">
                  <a16:creationId xmlns:a16="http://schemas.microsoft.com/office/drawing/2014/main" id="{6B00668D-07BC-47CF-9D1E-F94EC7C56F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701"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8" name="Freeform: Shape 157">
              <a:extLst>
                <a:ext uri="{FF2B5EF4-FFF2-40B4-BE49-F238E27FC236}">
                  <a16:creationId xmlns:a16="http://schemas.microsoft.com/office/drawing/2014/main" id="{BCF78A89-29F2-4973-8463-DF3C57EFB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54"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59" name="Freeform: Shape 158">
              <a:extLst>
                <a:ext uri="{FF2B5EF4-FFF2-40B4-BE49-F238E27FC236}">
                  <a16:creationId xmlns:a16="http://schemas.microsoft.com/office/drawing/2014/main" id="{F5BCB645-FB02-40FC-99A4-06CA3F1B2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102" y="377736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60" name="Freeform: Shape 159">
              <a:extLst>
                <a:ext uri="{FF2B5EF4-FFF2-40B4-BE49-F238E27FC236}">
                  <a16:creationId xmlns:a16="http://schemas.microsoft.com/office/drawing/2014/main" id="{F6115A3A-2FBE-4633-A426-37D05BC07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50" y="377736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61" name="Freeform: Shape 160">
              <a:extLst>
                <a:ext uri="{FF2B5EF4-FFF2-40B4-BE49-F238E27FC236}">
                  <a16:creationId xmlns:a16="http://schemas.microsoft.com/office/drawing/2014/main" id="{AEFD8D2F-B95A-4C0A-AE85-53171B29F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481330"/>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4DD4F397-1F35-4E06-8EC1-8F58C5191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B031E5E0-C77D-49F7-ADF2-258D23052D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481330"/>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dirty="0"/>
            </a:p>
          </p:txBody>
        </p:sp>
        <p:sp>
          <p:nvSpPr>
            <p:cNvPr id="164" name="Freeform: Shape 163">
              <a:extLst>
                <a:ext uri="{FF2B5EF4-FFF2-40B4-BE49-F238E27FC236}">
                  <a16:creationId xmlns:a16="http://schemas.microsoft.com/office/drawing/2014/main" id="{3F044DE9-FE64-4C30-8191-7E1547880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dirty="0"/>
            </a:p>
          </p:txBody>
        </p:sp>
        <p:sp>
          <p:nvSpPr>
            <p:cNvPr id="165" name="Freeform: Shape 164">
              <a:extLst>
                <a:ext uri="{FF2B5EF4-FFF2-40B4-BE49-F238E27FC236}">
                  <a16:creationId xmlns:a16="http://schemas.microsoft.com/office/drawing/2014/main" id="{9B18BCEB-85ED-4077-ACB7-FEB2F6443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481330"/>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dirty="0"/>
            </a:p>
          </p:txBody>
        </p:sp>
        <p:sp>
          <p:nvSpPr>
            <p:cNvPr id="166" name="Freeform: Shape 165">
              <a:extLst>
                <a:ext uri="{FF2B5EF4-FFF2-40B4-BE49-F238E27FC236}">
                  <a16:creationId xmlns:a16="http://schemas.microsoft.com/office/drawing/2014/main" id="{00C0927E-2CCF-4F8E-8A54-22B8A93C9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48132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dirty="0"/>
            </a:p>
          </p:txBody>
        </p:sp>
        <p:sp>
          <p:nvSpPr>
            <p:cNvPr id="167" name="Freeform: Shape 166">
              <a:extLst>
                <a:ext uri="{FF2B5EF4-FFF2-40B4-BE49-F238E27FC236}">
                  <a16:creationId xmlns:a16="http://schemas.microsoft.com/office/drawing/2014/main" id="{D0C3350E-04F5-4FED-9991-4DD964E099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40578"/>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8" name="Freeform: Shape 167">
              <a:extLst>
                <a:ext uri="{FF2B5EF4-FFF2-40B4-BE49-F238E27FC236}">
                  <a16:creationId xmlns:a16="http://schemas.microsoft.com/office/drawing/2014/main" id="{F43D0338-A6C9-4866-8D0C-072664518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405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69" name="Freeform: Shape 168">
              <a:extLst>
                <a:ext uri="{FF2B5EF4-FFF2-40B4-BE49-F238E27FC236}">
                  <a16:creationId xmlns:a16="http://schemas.microsoft.com/office/drawing/2014/main" id="{40EA171B-27E2-4100-9D5F-123CF6E7F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40584"/>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0" name="Freeform: Shape 169">
              <a:extLst>
                <a:ext uri="{FF2B5EF4-FFF2-40B4-BE49-F238E27FC236}">
                  <a16:creationId xmlns:a16="http://schemas.microsoft.com/office/drawing/2014/main" id="{22FD540C-F3DF-40F5-B2BE-BBD113EF4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4058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1" name="Freeform: Shape 170">
              <a:extLst>
                <a:ext uri="{FF2B5EF4-FFF2-40B4-BE49-F238E27FC236}">
                  <a16:creationId xmlns:a16="http://schemas.microsoft.com/office/drawing/2014/main" id="{57768D93-FAD4-4236-969B-B8EE8E88F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4058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2" name="Freeform: Shape 171">
              <a:extLst>
                <a:ext uri="{FF2B5EF4-FFF2-40B4-BE49-F238E27FC236}">
                  <a16:creationId xmlns:a16="http://schemas.microsoft.com/office/drawing/2014/main" id="{0F5E0490-21C2-4EF6-950D-38814F32C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40588"/>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8E981C9B-710F-4034-AE82-28B1B0724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59973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4" name="Freeform: Shape 173">
              <a:extLst>
                <a:ext uri="{FF2B5EF4-FFF2-40B4-BE49-F238E27FC236}">
                  <a16:creationId xmlns:a16="http://schemas.microsoft.com/office/drawing/2014/main" id="{CC62C2CC-DBAE-4877-8F55-02FE00AE8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D8F57D8B-1988-441F-9DAE-A525DA5E9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59973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76" name="Freeform: Shape 175">
              <a:extLst>
                <a:ext uri="{FF2B5EF4-FFF2-40B4-BE49-F238E27FC236}">
                  <a16:creationId xmlns:a16="http://schemas.microsoft.com/office/drawing/2014/main" id="{6715F028-3A13-4D5F-86C4-74C0AD81D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7" name="Freeform: Shape 176">
              <a:extLst>
                <a:ext uri="{FF2B5EF4-FFF2-40B4-BE49-F238E27FC236}">
                  <a16:creationId xmlns:a16="http://schemas.microsoft.com/office/drawing/2014/main" id="{DC6C9B50-47B3-44E7-B897-43D010A18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59973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78" name="Freeform: Shape 177">
              <a:extLst>
                <a:ext uri="{FF2B5EF4-FFF2-40B4-BE49-F238E27FC236}">
                  <a16:creationId xmlns:a16="http://schemas.microsoft.com/office/drawing/2014/main" id="{F3F602F0-702E-4D5F-A4FC-0E602C02B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37" y="359973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79" name="Freeform: Shape 178">
              <a:extLst>
                <a:ext uri="{FF2B5EF4-FFF2-40B4-BE49-F238E27FC236}">
                  <a16:creationId xmlns:a16="http://schemas.microsoft.com/office/drawing/2014/main" id="{9F379870-B34C-4DFC-9F0A-BDAB8C89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6589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0" name="Freeform: Shape 179">
              <a:extLst>
                <a:ext uri="{FF2B5EF4-FFF2-40B4-BE49-F238E27FC236}">
                  <a16:creationId xmlns:a16="http://schemas.microsoft.com/office/drawing/2014/main" id="{641092AC-FED1-4D1D-B57C-0AC883CA95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46"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EA8A0B5E-5BB1-46AF-AC31-7D3756F3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1" y="36589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2" name="Freeform: Shape 181">
              <a:extLst>
                <a:ext uri="{FF2B5EF4-FFF2-40B4-BE49-F238E27FC236}">
                  <a16:creationId xmlns:a16="http://schemas.microsoft.com/office/drawing/2014/main" id="{1C519384-2192-432B-B768-64B4BC2D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2"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3" name="Freeform: Shape 182">
              <a:extLst>
                <a:ext uri="{FF2B5EF4-FFF2-40B4-BE49-F238E27FC236}">
                  <a16:creationId xmlns:a16="http://schemas.microsoft.com/office/drawing/2014/main" id="{13C77A9D-44F0-4289-A611-D8AF81357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8" y="36589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84" name="Freeform: Shape 183">
              <a:extLst>
                <a:ext uri="{FF2B5EF4-FFF2-40B4-BE49-F238E27FC236}">
                  <a16:creationId xmlns:a16="http://schemas.microsoft.com/office/drawing/2014/main" id="{0A54AEDC-E418-4E02-A713-6CE30C0CD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1" y="36589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5" name="Freeform: Shape 184">
              <a:extLst>
                <a:ext uri="{FF2B5EF4-FFF2-40B4-BE49-F238E27FC236}">
                  <a16:creationId xmlns:a16="http://schemas.microsoft.com/office/drawing/2014/main" id="{24FECFE3-9F31-47B0-B17F-CF2A1CEE8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9" y="371813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6" name="Freeform: Shape 185">
              <a:extLst>
                <a:ext uri="{FF2B5EF4-FFF2-40B4-BE49-F238E27FC236}">
                  <a16:creationId xmlns:a16="http://schemas.microsoft.com/office/drawing/2014/main" id="{68167DF4-8B16-419B-B7BA-2FD5FF6CC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7" name="Freeform: Shape 186">
              <a:extLst>
                <a:ext uri="{FF2B5EF4-FFF2-40B4-BE49-F238E27FC236}">
                  <a16:creationId xmlns:a16="http://schemas.microsoft.com/office/drawing/2014/main" id="{A543D24F-44C0-4DDF-A30E-8C8407548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5" y="3718130"/>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dirty="0"/>
            </a:p>
          </p:txBody>
        </p:sp>
        <p:sp>
          <p:nvSpPr>
            <p:cNvPr id="188" name="Freeform: Shape 187">
              <a:extLst>
                <a:ext uri="{FF2B5EF4-FFF2-40B4-BE49-F238E27FC236}">
                  <a16:creationId xmlns:a16="http://schemas.microsoft.com/office/drawing/2014/main" id="{63DEAE3C-3931-41EE-B4A1-F9385602BE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45" y="37181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89" name="Freeform: Shape 188">
              <a:extLst>
                <a:ext uri="{FF2B5EF4-FFF2-40B4-BE49-F238E27FC236}">
                  <a16:creationId xmlns:a16="http://schemas.microsoft.com/office/drawing/2014/main" id="{B11945CD-32F6-4C09-82AF-551051231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92" y="3718128"/>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dirty="0"/>
            </a:p>
          </p:txBody>
        </p:sp>
        <p:sp>
          <p:nvSpPr>
            <p:cNvPr id="190" name="Freeform: Shape 189">
              <a:extLst>
                <a:ext uri="{FF2B5EF4-FFF2-40B4-BE49-F238E27FC236}">
                  <a16:creationId xmlns:a16="http://schemas.microsoft.com/office/drawing/2014/main" id="{9109F44F-512F-4792-AED2-ECA80DDE16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40" y="37181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dirty="0"/>
            </a:p>
          </p:txBody>
        </p:sp>
        <p:sp>
          <p:nvSpPr>
            <p:cNvPr id="191" name="Freeform: Shape 190">
              <a:extLst>
                <a:ext uri="{FF2B5EF4-FFF2-40B4-BE49-F238E27FC236}">
                  <a16:creationId xmlns:a16="http://schemas.microsoft.com/office/drawing/2014/main" id="{29B9E19B-BC56-46F2-BFFF-1688CEA55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95" y="3777375"/>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2" name="Freeform: Shape 191">
              <a:extLst>
                <a:ext uri="{FF2B5EF4-FFF2-40B4-BE49-F238E27FC236}">
                  <a16:creationId xmlns:a16="http://schemas.microsoft.com/office/drawing/2014/main" id="{F573BDDE-4AED-43FB-B8D1-B5F3708931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50" y="3777375"/>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3" name="Freeform: Shape 192">
              <a:extLst>
                <a:ext uri="{FF2B5EF4-FFF2-40B4-BE49-F238E27FC236}">
                  <a16:creationId xmlns:a16="http://schemas.microsoft.com/office/drawing/2014/main" id="{EFFDA684-6DFF-4629-830E-6F2ACAB8C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96" y="3777375"/>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dirty="0"/>
            </a:p>
          </p:txBody>
        </p:sp>
        <p:sp>
          <p:nvSpPr>
            <p:cNvPr id="194" name="Freeform: Shape 193">
              <a:extLst>
                <a:ext uri="{FF2B5EF4-FFF2-40B4-BE49-F238E27FC236}">
                  <a16:creationId xmlns:a16="http://schemas.microsoft.com/office/drawing/2014/main" id="{92E23250-6349-4726-AF61-08A57B3A2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55" y="3777354"/>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dirty="0"/>
            </a:p>
          </p:txBody>
        </p:sp>
        <p:sp>
          <p:nvSpPr>
            <p:cNvPr id="195" name="Freeform: Shape 194">
              <a:extLst>
                <a:ext uri="{FF2B5EF4-FFF2-40B4-BE49-F238E27FC236}">
                  <a16:creationId xmlns:a16="http://schemas.microsoft.com/office/drawing/2014/main" id="{8536AAE6-5497-4B0A-9C9F-4EAA1BB322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314" y="3777450"/>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dirty="0"/>
            </a:p>
          </p:txBody>
        </p:sp>
        <p:sp>
          <p:nvSpPr>
            <p:cNvPr id="196" name="Freeform: Shape 195">
              <a:extLst>
                <a:ext uri="{FF2B5EF4-FFF2-40B4-BE49-F238E27FC236}">
                  <a16:creationId xmlns:a16="http://schemas.microsoft.com/office/drawing/2014/main" id="{52B72898-B9DE-4574-BB20-0C317954D4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03091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67C86-48D4-285B-0138-9A3639AA95AD}"/>
              </a:ext>
            </a:extLst>
          </p:cNvPr>
          <p:cNvSpPr>
            <a:spLocks noGrp="1"/>
          </p:cNvSpPr>
          <p:nvPr>
            <p:ph type="title"/>
          </p:nvPr>
        </p:nvSpPr>
        <p:spPr>
          <a:xfrm>
            <a:off x="836679" y="200026"/>
            <a:ext cx="6002110" cy="1271587"/>
          </a:xfrm>
        </p:spPr>
        <p:txBody>
          <a:bodyPr>
            <a:normAutofit fontScale="90000"/>
          </a:bodyPr>
          <a:lstStyle/>
          <a:p>
            <a:pPr algn="ctr"/>
            <a:br>
              <a:rPr lang="en-IN" sz="3400" dirty="0">
                <a:effectLst/>
                <a:latin typeface="Helvetica" pitchFamily="2" charset="0"/>
              </a:rPr>
            </a:br>
            <a:r>
              <a:rPr lang="en-IN" sz="6000" b="1" dirty="0">
                <a:effectLst/>
                <a:latin typeface="Times New Roman" panose="02020603050405020304" pitchFamily="18" charset="0"/>
                <a:cs typeface="Times New Roman" panose="02020603050405020304" pitchFamily="18" charset="0"/>
              </a:rPr>
              <a:t>Introduction</a:t>
            </a:r>
            <a:br>
              <a:rPr lang="en-IN" sz="6000" b="1" dirty="0">
                <a:effectLst/>
                <a:latin typeface="Times New Roman" panose="02020603050405020304" pitchFamily="18" charset="0"/>
                <a:cs typeface="Times New Roman" panose="02020603050405020304" pitchFamily="18" charset="0"/>
              </a:rPr>
            </a:br>
            <a:endParaRPr lang="en-US" sz="3400" b="1" dirty="0">
              <a:latin typeface="Times New Roman" panose="02020603050405020304" pitchFamily="18" charset="0"/>
              <a:cs typeface="Times New Roman" panose="02020603050405020304" pitchFamily="18" charset="0"/>
            </a:endParaRPr>
          </a:p>
        </p:txBody>
      </p:sp>
      <p:pic>
        <p:nvPicPr>
          <p:cNvPr id="6" name="Picture 5" descr="A blue and black background&#10;&#10;AI-generated content may be incorrect.">
            <a:extLst>
              <a:ext uri="{FF2B5EF4-FFF2-40B4-BE49-F238E27FC236}">
                <a16:creationId xmlns:a16="http://schemas.microsoft.com/office/drawing/2014/main" id="{E6318095-4B9A-C1F2-95AF-AB985B3C4293}"/>
              </a:ext>
            </a:extLst>
          </p:cNvPr>
          <p:cNvPicPr>
            <a:picLocks noChangeAspect="1"/>
          </p:cNvPicPr>
          <p:nvPr/>
        </p:nvPicPr>
        <p:blipFill>
          <a:blip r:embed="rId2"/>
          <a:srcRect l="27080" r="24326" b="-1"/>
          <a:stretch/>
        </p:blipFill>
        <p:spPr>
          <a:xfrm>
            <a:off x="8258174" y="10"/>
            <a:ext cx="3933825" cy="6857990"/>
          </a:xfrm>
          <a:prstGeom prst="rect">
            <a:avLst/>
          </a:prstGeom>
          <a:effectLst/>
        </p:spPr>
      </p:pic>
      <p:graphicFrame>
        <p:nvGraphicFramePr>
          <p:cNvPr id="17" name="Content Placeholder 2">
            <a:extLst>
              <a:ext uri="{FF2B5EF4-FFF2-40B4-BE49-F238E27FC236}">
                <a16:creationId xmlns:a16="http://schemas.microsoft.com/office/drawing/2014/main" id="{4EDDD4B9-5165-8E1F-3059-D6B81BA2E361}"/>
              </a:ext>
            </a:extLst>
          </p:cNvPr>
          <p:cNvGraphicFramePr>
            <a:graphicFrameLocks noGrp="1"/>
          </p:cNvGraphicFramePr>
          <p:nvPr>
            <p:ph idx="1"/>
            <p:extLst>
              <p:ext uri="{D42A27DB-BD31-4B8C-83A1-F6EECF244321}">
                <p14:modId xmlns:p14="http://schemas.microsoft.com/office/powerpoint/2010/main" val="1732440741"/>
              </p:ext>
            </p:extLst>
          </p:nvPr>
        </p:nvGraphicFramePr>
        <p:xfrm>
          <a:off x="314325" y="1471613"/>
          <a:ext cx="7600949"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436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26143-6D32-A078-07E1-3810F714A3D9}"/>
              </a:ext>
            </a:extLst>
          </p:cNvPr>
          <p:cNvSpPr>
            <a:spLocks noGrp="1"/>
          </p:cNvSpPr>
          <p:nvPr>
            <p:ph type="title"/>
          </p:nvPr>
        </p:nvSpPr>
        <p:spPr>
          <a:xfrm>
            <a:off x="838201" y="365126"/>
            <a:ext cx="6619874" cy="863599"/>
          </a:xfrm>
          <a:solidFill>
            <a:schemeClr val="accent5">
              <a:lumMod val="40000"/>
              <a:lumOff val="60000"/>
            </a:schemeClr>
          </a:solidFill>
        </p:spPr>
        <p:txBody>
          <a:bodyPr>
            <a:normAutofit fontScale="90000"/>
          </a:bodyPr>
          <a:lstStyle/>
          <a:p>
            <a:pPr algn="ct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What is epic?</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A6FE24-2C5C-04AB-1067-AF19773B6DB9}"/>
              </a:ext>
            </a:extLst>
          </p:cNvPr>
          <p:cNvSpPr>
            <a:spLocks noGrp="1"/>
          </p:cNvSpPr>
          <p:nvPr>
            <p:ph idx="1"/>
          </p:nvPr>
        </p:nvSpPr>
        <p:spPr>
          <a:xfrm>
            <a:off x="838199" y="1571625"/>
            <a:ext cx="6505576" cy="4605338"/>
          </a:xfrm>
          <a:solidFill>
            <a:schemeClr val="accent5">
              <a:lumMod val="20000"/>
              <a:lumOff val="80000"/>
            </a:schemeClr>
          </a:solidFill>
        </p:spPr>
        <p:txBody>
          <a:bodyPr>
            <a:normAutofit/>
          </a:bodyPr>
          <a:lstStyle/>
          <a:p>
            <a:pPr algn="ctr"/>
            <a:r>
              <a:rPr lang="en-US" sz="4400" dirty="0">
                <a:latin typeface="Times New Roman" panose="02020603050405020304" pitchFamily="18" charset="0"/>
                <a:cs typeface="Times New Roman" panose="02020603050405020304" pitchFamily="18" charset="0"/>
              </a:rPr>
              <a:t>Epic is a poetic form of literature. The word epic is derived from the Ancient Greek adjective, </a:t>
            </a:r>
            <a:r>
              <a:rPr lang="en-US" sz="4400" dirty="0">
                <a:highlight>
                  <a:srgbClr val="00FF00"/>
                </a:highlight>
                <a:latin typeface="Times New Roman" panose="02020603050405020304" pitchFamily="18" charset="0"/>
                <a:cs typeface="Times New Roman" panose="02020603050405020304" pitchFamily="18" charset="0"/>
              </a:rPr>
              <a:t>"</a:t>
            </a:r>
            <a:r>
              <a:rPr lang="en-US" sz="4400" dirty="0" err="1">
                <a:highlight>
                  <a:srgbClr val="00FF00"/>
                </a:highlight>
                <a:latin typeface="Times New Roman" panose="02020603050405020304" pitchFamily="18" charset="0"/>
                <a:cs typeface="Times New Roman" panose="02020603050405020304" pitchFamily="18" charset="0"/>
              </a:rPr>
              <a:t>epikos</a:t>
            </a:r>
            <a:r>
              <a:rPr lang="en-US" sz="4400" dirty="0">
                <a:highlight>
                  <a:srgbClr val="00FF00"/>
                </a:highlight>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which means a poetic story.</a:t>
            </a:r>
          </a:p>
        </p:txBody>
      </p:sp>
      <p:pic>
        <p:nvPicPr>
          <p:cNvPr id="5" name="Picture 4">
            <a:extLst>
              <a:ext uri="{FF2B5EF4-FFF2-40B4-BE49-F238E27FC236}">
                <a16:creationId xmlns:a16="http://schemas.microsoft.com/office/drawing/2014/main" id="{67C083C0-B22C-42B3-B51C-36BF13CA748E}"/>
              </a:ext>
            </a:extLst>
          </p:cNvPr>
          <p:cNvPicPr>
            <a:picLocks noChangeAspect="1"/>
          </p:cNvPicPr>
          <p:nvPr/>
        </p:nvPicPr>
        <p:blipFill>
          <a:blip r:embed="rId2"/>
          <a:srcRect l="23269" r="27824"/>
          <a:stretch/>
        </p:blipFill>
        <p:spPr>
          <a:xfrm>
            <a:off x="7658100" y="10"/>
            <a:ext cx="4533900"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04650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313B6-6F14-7FF4-FDC3-C9ACC4AD8A41}"/>
              </a:ext>
            </a:extLst>
          </p:cNvPr>
          <p:cNvSpPr>
            <a:spLocks noGrp="1"/>
          </p:cNvSpPr>
          <p:nvPr>
            <p:ph type="title"/>
          </p:nvPr>
        </p:nvSpPr>
        <p:spPr>
          <a:xfrm>
            <a:off x="285751" y="185737"/>
            <a:ext cx="7115174" cy="700088"/>
          </a:xfrm>
          <a:solidFill>
            <a:schemeClr val="bg2">
              <a:lumMod val="90000"/>
            </a:schemeClr>
          </a:solidFill>
        </p:spPr>
        <p:txBody>
          <a:bodyPr anchor="b">
            <a:normAutofit fontScale="90000"/>
          </a:bodyPr>
          <a:lstStyle/>
          <a:p>
            <a:pPr algn="ctr"/>
            <a:br>
              <a:rPr lang="en-US" sz="4200" dirty="0">
                <a:latin typeface="Times New Roman" panose="02020603050405020304" pitchFamily="18" charset="0"/>
                <a:cs typeface="Times New Roman" panose="02020603050405020304" pitchFamily="18" charset="0"/>
              </a:rPr>
            </a:br>
            <a:br>
              <a:rPr lang="en-US" sz="4200" dirty="0">
                <a:latin typeface="Times New Roman" panose="02020603050405020304" pitchFamily="18" charset="0"/>
                <a:cs typeface="Times New Roman" panose="02020603050405020304" pitchFamily="18" charset="0"/>
              </a:rPr>
            </a:br>
            <a:br>
              <a:rPr lang="en-US" sz="4200" dirty="0">
                <a:latin typeface="Times New Roman" panose="02020603050405020304" pitchFamily="18" charset="0"/>
                <a:cs typeface="Times New Roman" panose="02020603050405020304" pitchFamily="18" charset="0"/>
              </a:rPr>
            </a:br>
            <a:br>
              <a:rPr lang="en-US" sz="4200"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Definition of Epic</a:t>
            </a:r>
            <a:endParaRPr lang="en-US" sz="4200" dirty="0"/>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BE9E52-7FC6-9B42-1850-E974A6E6FC83}"/>
              </a:ext>
            </a:extLst>
          </p:cNvPr>
          <p:cNvSpPr>
            <a:spLocks noGrp="1"/>
          </p:cNvSpPr>
          <p:nvPr>
            <p:ph idx="1"/>
          </p:nvPr>
        </p:nvSpPr>
        <p:spPr>
          <a:xfrm>
            <a:off x="157163" y="1071562"/>
            <a:ext cx="7243762" cy="5600701"/>
          </a:xfrm>
          <a:solidFill>
            <a:schemeClr val="accent5">
              <a:lumMod val="20000"/>
              <a:lumOff val="80000"/>
            </a:schemeClr>
          </a:solidFill>
        </p:spPr>
        <p:txBody>
          <a:bodyPr>
            <a:normAutofit/>
          </a:bodyPr>
          <a:lstStyle/>
          <a:p>
            <a:pPr algn="ctr">
              <a:lnSpc>
                <a:spcPct val="150000"/>
              </a:lnSpc>
            </a:pPr>
            <a:r>
              <a:rPr lang="en-US" sz="4000" b="1" dirty="0">
                <a:latin typeface="Times New Roman" panose="02020603050405020304" pitchFamily="18" charset="0"/>
                <a:cs typeface="Times New Roman" panose="02020603050405020304" pitchFamily="18" charset="0"/>
              </a:rPr>
              <a:t>A long narrative poem written in elevated style, in which heroes of great historical or legendary importance perform valorous deeds.</a:t>
            </a:r>
          </a:p>
        </p:txBody>
      </p:sp>
      <p:pic>
        <p:nvPicPr>
          <p:cNvPr id="19" name="Picture 18" descr="Open book">
            <a:extLst>
              <a:ext uri="{FF2B5EF4-FFF2-40B4-BE49-F238E27FC236}">
                <a16:creationId xmlns:a16="http://schemas.microsoft.com/office/drawing/2014/main" id="{898F1481-38FE-DA10-B8F3-14E4AC0ED5E0}"/>
              </a:ext>
            </a:extLst>
          </p:cNvPr>
          <p:cNvPicPr>
            <a:picLocks noChangeAspect="1"/>
          </p:cNvPicPr>
          <p:nvPr/>
        </p:nvPicPr>
        <p:blipFill>
          <a:blip r:embed="rId2"/>
          <a:srcRect l="15656" r="17391" b="-1"/>
          <a:stretch/>
        </p:blipFill>
        <p:spPr>
          <a:xfrm>
            <a:off x="7555230" y="10"/>
            <a:ext cx="463524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6765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B12F6D-201E-D0B5-F04F-20324FCBB9D6}"/>
              </a:ext>
            </a:extLst>
          </p:cNvPr>
          <p:cNvSpPr>
            <a:spLocks noGrp="1"/>
          </p:cNvSpPr>
          <p:nvPr>
            <p:ph type="title"/>
          </p:nvPr>
        </p:nvSpPr>
        <p:spPr>
          <a:xfrm>
            <a:off x="387479" y="640823"/>
            <a:ext cx="2984372" cy="5583148"/>
          </a:xfrm>
          <a:solidFill>
            <a:schemeClr val="tx2">
              <a:lumMod val="10000"/>
              <a:lumOff val="90000"/>
            </a:schemeClr>
          </a:solidFill>
        </p:spPr>
        <p:txBody>
          <a:bodyPr anchor="ctr">
            <a:normAutofit/>
          </a:bodyPr>
          <a:lstStyle/>
          <a:p>
            <a:pPr algn="ct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Features of</a:t>
            </a:r>
            <a:br>
              <a:rPr lang="en-US" sz="5400" b="1" dirty="0">
                <a:latin typeface="Times New Roman" panose="02020603050405020304" pitchFamily="18" charset="0"/>
                <a:cs typeface="Times New Roman" panose="02020603050405020304" pitchFamily="18" charset="0"/>
              </a:rPr>
            </a:br>
            <a:r>
              <a:rPr lang="en-US" sz="5400" b="1" dirty="0">
                <a:latin typeface="Times New Roman" panose="02020603050405020304" pitchFamily="18" charset="0"/>
                <a:cs typeface="Times New Roman" panose="02020603050405020304" pitchFamily="18" charset="0"/>
              </a:rPr>
              <a:t> Epic</a:t>
            </a:r>
            <a:br>
              <a:rPr lang="en-US" sz="5400" dirty="0"/>
            </a:br>
            <a:endParaRPr lang="en-US" sz="54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4EABE61-4CBD-875D-B1FC-9972121E7432}"/>
              </a:ext>
            </a:extLst>
          </p:cNvPr>
          <p:cNvGraphicFramePr>
            <a:graphicFrameLocks noGrp="1"/>
          </p:cNvGraphicFramePr>
          <p:nvPr>
            <p:ph idx="1"/>
            <p:extLst>
              <p:ext uri="{D42A27DB-BD31-4B8C-83A1-F6EECF244321}">
                <p14:modId xmlns:p14="http://schemas.microsoft.com/office/powerpoint/2010/main" val="389098098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40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lements of epic....&#10;Setting&#10;Main Character&#10;•Beginning of&#10;Poem and Story&#10;Epic Simile&#10;Gods, Other&#10;Deities and Divine&#10;Places&#10; ">
            <a:extLst>
              <a:ext uri="{FF2B5EF4-FFF2-40B4-BE49-F238E27FC236}">
                <a16:creationId xmlns:a16="http://schemas.microsoft.com/office/drawing/2014/main" id="{009001C4-455F-BB76-9AC1-4DF44CEB7B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00038" y="285750"/>
            <a:ext cx="11401425" cy="610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85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696F49-7ABD-13D6-41ED-F622C761F9B5}"/>
              </a:ext>
            </a:extLst>
          </p:cNvPr>
          <p:cNvSpPr>
            <a:spLocks noGrp="1"/>
          </p:cNvSpPr>
          <p:nvPr>
            <p:ph type="title"/>
          </p:nvPr>
        </p:nvSpPr>
        <p:spPr>
          <a:xfrm>
            <a:off x="1171074" y="1396686"/>
            <a:ext cx="3240506" cy="4064628"/>
          </a:xfrm>
        </p:spPr>
        <p:txBody>
          <a:bodyPr>
            <a:normAutofit/>
          </a:bodyPr>
          <a:lstStyle/>
          <a:p>
            <a:pPr algn="ctr"/>
            <a:r>
              <a:rPr lang="en-US" b="1" dirty="0">
                <a:solidFill>
                  <a:srgbClr val="FFFFFF"/>
                </a:solidFill>
                <a:latin typeface="Times New Roman" panose="02020603050405020304" pitchFamily="18" charset="0"/>
                <a:cs typeface="Times New Roman" panose="02020603050405020304" pitchFamily="18" charset="0"/>
              </a:rPr>
              <a:t>Beginning of Poem and Story</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FFFF23-6096-5CF5-3032-87BA9FC3E7C0}"/>
              </a:ext>
            </a:extLst>
          </p:cNvPr>
          <p:cNvSpPr>
            <a:spLocks noGrp="1"/>
          </p:cNvSpPr>
          <p:nvPr>
            <p:ph idx="1"/>
          </p:nvPr>
        </p:nvSpPr>
        <p:spPr>
          <a:xfrm>
            <a:off x="5229225" y="395781"/>
            <a:ext cx="6615113" cy="6066440"/>
          </a:xfrm>
        </p:spPr>
        <p:txBody>
          <a:bodyPr>
            <a:normAutofit fontScale="92500" lnSpcReduction="20000"/>
          </a:bodyPr>
          <a:lstStyle/>
          <a:p>
            <a:pPr algn="just"/>
            <a:endParaRPr lang="en-US" sz="4000" dirty="0">
              <a:latin typeface="Times New Roman" panose="020206030504050203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cs typeface="Times New Roman" panose="02020603050405020304" pitchFamily="18" charset="0"/>
              </a:rPr>
              <a:t>Epic poems begin with the </a:t>
            </a:r>
            <a:r>
              <a:rPr lang="en-US" sz="4000" dirty="0">
                <a:highlight>
                  <a:srgbClr val="FFFF00"/>
                </a:highlight>
                <a:latin typeface="Times New Roman" panose="02020603050405020304" pitchFamily="18" charset="0"/>
                <a:cs typeface="Times New Roman" panose="02020603050405020304" pitchFamily="18" charset="0"/>
              </a:rPr>
              <a:t>narrator's statement of the poem's subject </a:t>
            </a:r>
            <a:r>
              <a:rPr lang="en-US" sz="4000" dirty="0">
                <a:latin typeface="Times New Roman" panose="02020603050405020304" pitchFamily="18" charset="0"/>
                <a:cs typeface="Times New Roman" panose="02020603050405020304" pitchFamily="18" charset="0"/>
              </a:rPr>
              <a:t>and his invocation to, or calling upon, </a:t>
            </a:r>
            <a:r>
              <a:rPr lang="en-US" sz="4000" dirty="0">
                <a:highlight>
                  <a:srgbClr val="00FF00"/>
                </a:highlight>
                <a:latin typeface="Times New Roman" panose="02020603050405020304" pitchFamily="18" charset="0"/>
                <a:cs typeface="Times New Roman" panose="02020603050405020304" pitchFamily="18" charset="0"/>
              </a:rPr>
              <a:t>a muse or other divine entity</a:t>
            </a:r>
            <a:r>
              <a:rPr lang="en-US" sz="4000" dirty="0">
                <a:latin typeface="Times New Roman" panose="02020603050405020304" pitchFamily="18" charset="0"/>
                <a:cs typeface="Times New Roman" panose="02020603050405020304" pitchFamily="18" charset="0"/>
              </a:rPr>
              <a:t> </a:t>
            </a:r>
            <a:r>
              <a:rPr lang="en-US" sz="4000" dirty="0">
                <a:highlight>
                  <a:srgbClr val="00FFFF"/>
                </a:highlight>
                <a:latin typeface="Times New Roman" panose="02020603050405020304" pitchFamily="18" charset="0"/>
                <a:cs typeface="Times New Roman" panose="02020603050405020304" pitchFamily="18" charset="0"/>
              </a:rPr>
              <a:t>to assist him in taking on the task of telling his story.</a:t>
            </a:r>
          </a:p>
        </p:txBody>
      </p:sp>
    </p:spTree>
    <p:extLst>
      <p:ext uri="{BB962C8B-B14F-4D97-AF65-F5344CB8AC3E}">
        <p14:creationId xmlns:p14="http://schemas.microsoft.com/office/powerpoint/2010/main" val="618195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42FDA-7554-0C22-9142-0269180B9813}"/>
              </a:ext>
            </a:extLst>
          </p:cNvPr>
          <p:cNvSpPr>
            <a:spLocks noGrp="1"/>
          </p:cNvSpPr>
          <p:nvPr>
            <p:ph type="title"/>
          </p:nvPr>
        </p:nvSpPr>
        <p:spPr>
          <a:xfrm>
            <a:off x="838200" y="365126"/>
            <a:ext cx="5876925" cy="853406"/>
          </a:xfrm>
          <a:solidFill>
            <a:srgbClr val="7030A0"/>
          </a:solidFill>
        </p:spPr>
        <p:txBody>
          <a:bodyPr>
            <a:normAutofit/>
          </a:bodyPr>
          <a:lstStyle/>
          <a:p>
            <a:pPr algn="ctr"/>
            <a:r>
              <a:rPr lang="en-US" b="1" dirty="0">
                <a:solidFill>
                  <a:schemeClr val="bg1"/>
                </a:solidFill>
                <a:latin typeface="Times New Roman" panose="02020603050405020304" pitchFamily="18" charset="0"/>
                <a:cs typeface="Times New Roman" panose="02020603050405020304" pitchFamily="18" charset="0"/>
              </a:rPr>
              <a:t>Setting</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9A68B6D-ABFF-EDAD-C30D-8F0DA13E0BF6}"/>
              </a:ext>
            </a:extLst>
          </p:cNvPr>
          <p:cNvSpPr>
            <a:spLocks noGrp="1"/>
          </p:cNvSpPr>
          <p:nvPr>
            <p:ph idx="1"/>
          </p:nvPr>
        </p:nvSpPr>
        <p:spPr>
          <a:xfrm>
            <a:off x="248302" y="1218531"/>
            <a:ext cx="6466823" cy="4958432"/>
          </a:xfrm>
        </p:spPr>
        <p:txBody>
          <a:bodyPr>
            <a:normAutofit/>
          </a:bodyPr>
          <a:lstStyle/>
          <a:p>
            <a:pPr algn="just"/>
            <a:r>
              <a:rPr lang="en-US" sz="4400" b="1" dirty="0">
                <a:latin typeface="Times New Roman" panose="02020603050405020304" pitchFamily="18" charset="0"/>
                <a:cs typeface="Times New Roman" panose="02020603050405020304" pitchFamily="18" charset="0"/>
              </a:rPr>
              <a:t>The setting is vast in scope, covering great nations, the world, or the universe, and the action is important to the history of a nation or people</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ck Arc 16">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106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4FCA9-C00F-EF17-889E-6F45BC11E44A}"/>
              </a:ext>
            </a:extLst>
          </p:cNvPr>
          <p:cNvSpPr>
            <a:spLocks noGrp="1"/>
          </p:cNvSpPr>
          <p:nvPr>
            <p:ph type="title"/>
          </p:nvPr>
        </p:nvSpPr>
        <p:spPr>
          <a:xfrm>
            <a:off x="635000" y="640823"/>
            <a:ext cx="3418659" cy="5583148"/>
          </a:xfrm>
          <a:solidFill>
            <a:schemeClr val="tx2">
              <a:lumMod val="25000"/>
              <a:lumOff val="75000"/>
            </a:schemeClr>
          </a:solidFill>
        </p:spPr>
        <p:txBody>
          <a:bodyPr anchor="ctr">
            <a:normAutofit/>
          </a:bodyPr>
          <a:lstStyle/>
          <a:p>
            <a:pPr algn="ctr"/>
            <a:br>
              <a:rPr lang="en-IN" sz="5400" dirty="0">
                <a:effectLst/>
                <a:latin typeface="Helvetica" pitchFamily="2" charset="0"/>
              </a:rPr>
            </a:br>
            <a:r>
              <a:rPr lang="en-IN" sz="4800" b="1" dirty="0">
                <a:effectLst/>
                <a:latin typeface="Times New Roman" panose="02020603050405020304" pitchFamily="18" charset="0"/>
                <a:cs typeface="Times New Roman" panose="02020603050405020304" pitchFamily="18" charset="0"/>
              </a:rPr>
              <a:t>The Protagonist</a:t>
            </a:r>
            <a:br>
              <a:rPr lang="en-IN" sz="5400" b="1" dirty="0">
                <a:effectLst/>
                <a:latin typeface="Times New Roman" panose="02020603050405020304" pitchFamily="18" charset="0"/>
                <a:cs typeface="Times New Roman" panose="02020603050405020304" pitchFamily="18" charset="0"/>
              </a:rPr>
            </a:br>
            <a:endParaRPr lang="en-US" sz="5400" b="1" dirty="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E1630CE-24BD-8A11-891A-87ABAE62BDE6}"/>
              </a:ext>
            </a:extLst>
          </p:cNvPr>
          <p:cNvGraphicFramePr>
            <a:graphicFrameLocks noGrp="1"/>
          </p:cNvGraphicFramePr>
          <p:nvPr>
            <p:ph idx="1"/>
            <p:extLst>
              <p:ext uri="{D42A27DB-BD31-4B8C-83A1-F6EECF244321}">
                <p14:modId xmlns:p14="http://schemas.microsoft.com/office/powerpoint/2010/main" val="3925532872"/>
              </p:ext>
            </p:extLst>
          </p:nvPr>
        </p:nvGraphicFramePr>
        <p:xfrm>
          <a:off x="4648017" y="640822"/>
          <a:ext cx="7339195"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219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949</TotalTime>
  <Words>514</Words>
  <Application>Microsoft Macintosh PowerPoint</Application>
  <PresentationFormat>Widescreen</PresentationFormat>
  <Paragraphs>36</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Meiryo</vt:lpstr>
      <vt:lpstr>Aptos</vt:lpstr>
      <vt:lpstr>Aptos Display</vt:lpstr>
      <vt:lpstr>Arial</vt:lpstr>
      <vt:lpstr>Calibri</vt:lpstr>
      <vt:lpstr>Helvetica</vt:lpstr>
      <vt:lpstr>Helvetica Neue</vt:lpstr>
      <vt:lpstr>Times New Roman</vt:lpstr>
      <vt:lpstr>Office Theme</vt:lpstr>
      <vt:lpstr>The Epic in English and the Western World  </vt:lpstr>
      <vt:lpstr> Introduction </vt:lpstr>
      <vt:lpstr> What is epic? </vt:lpstr>
      <vt:lpstr>    Definition of Epic</vt:lpstr>
      <vt:lpstr> Features of  Epic </vt:lpstr>
      <vt:lpstr>PowerPoint Presentation</vt:lpstr>
      <vt:lpstr>Beginning of Poem and Story</vt:lpstr>
      <vt:lpstr>Setting</vt:lpstr>
      <vt:lpstr> The Protagonist </vt:lpstr>
      <vt:lpstr> Gods, Other Deities and Divine </vt:lpstr>
      <vt:lpstr>Epic Simile</vt:lpstr>
      <vt:lpstr>PowerPoint Presentation</vt:lpstr>
      <vt:lpstr> Other notable Western epics: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Sanchay Tiwari</dc:creator>
  <cp:lastModifiedBy>Sanchay Tiwari</cp:lastModifiedBy>
  <cp:revision>1</cp:revision>
  <dcterms:created xsi:type="dcterms:W3CDTF">2025-01-30T15:51:00Z</dcterms:created>
  <dcterms:modified xsi:type="dcterms:W3CDTF">2025-02-21T04:52:57Z</dcterms:modified>
</cp:coreProperties>
</file>