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65" r:id="rId3"/>
    <p:sldId id="267" r:id="rId4"/>
    <p:sldId id="258" r:id="rId5"/>
    <p:sldId id="259" r:id="rId6"/>
    <p:sldId id="269" r:id="rId7"/>
    <p:sldId id="260" r:id="rId8"/>
    <p:sldId id="261" r:id="rId9"/>
    <p:sldId id="262" r:id="rId10"/>
    <p:sldId id="268" r:id="rId11"/>
    <p:sldId id="264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DD7C999-A995-DC4F-B87A-5BE24307D00B}" v="51" dt="2025-03-07T05:30:29.718"/>
  </p1510:revLst>
</p1510:revInfo>
</file>

<file path=ppt/tableStyles.xml><?xml version="1.0" encoding="utf-8"?>
<a:tblStyleLst xmlns:a="http://schemas.openxmlformats.org/drawingml/2006/main" def="{5C22544A-7EE6-4342-B048-85BDC9FD1C3A}"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317"/>
    <p:restoredTop sz="94679"/>
  </p:normalViewPr>
  <p:slideViewPr>
    <p:cSldViewPr snapToGrid="0">
      <p:cViewPr varScale="1">
        <p:scale>
          <a:sx n="90" d="100"/>
          <a:sy n="90" d="100"/>
        </p:scale>
        <p:origin x="1224" y="4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nchay Tiwari" userId="7622fbc3b72aa1b5" providerId="LiveId" clId="{8DD7C999-A995-DC4F-B87A-5BE24307D00B}"/>
    <pc:docChg chg="undo custSel addSld delSld modSld sldOrd">
      <pc:chgData name="Sanchay Tiwari" userId="7622fbc3b72aa1b5" providerId="LiveId" clId="{8DD7C999-A995-DC4F-B87A-5BE24307D00B}" dt="2025-03-07T05:30:29.718" v="258" actId="313"/>
      <pc:docMkLst>
        <pc:docMk/>
      </pc:docMkLst>
      <pc:sldChg chg="modSp mod">
        <pc:chgData name="Sanchay Tiwari" userId="7622fbc3b72aa1b5" providerId="LiveId" clId="{8DD7C999-A995-DC4F-B87A-5BE24307D00B}" dt="2025-03-07T05:15:53.052" v="185" actId="403"/>
        <pc:sldMkLst>
          <pc:docMk/>
          <pc:sldMk cId="3896414157" sldId="258"/>
        </pc:sldMkLst>
        <pc:spChg chg="mod">
          <ac:chgData name="Sanchay Tiwari" userId="7622fbc3b72aa1b5" providerId="LiveId" clId="{8DD7C999-A995-DC4F-B87A-5BE24307D00B}" dt="2025-03-07T05:15:19.597" v="181" actId="20577"/>
          <ac:spMkLst>
            <pc:docMk/>
            <pc:sldMk cId="3896414157" sldId="258"/>
            <ac:spMk id="2" creationId="{2EBC27EE-6F23-E655-B209-F40031F73826}"/>
          </ac:spMkLst>
        </pc:spChg>
        <pc:graphicFrameChg chg="mod modGraphic">
          <ac:chgData name="Sanchay Tiwari" userId="7622fbc3b72aa1b5" providerId="LiveId" clId="{8DD7C999-A995-DC4F-B87A-5BE24307D00B}" dt="2025-03-07T05:15:53.052" v="185" actId="403"/>
          <ac:graphicFrameMkLst>
            <pc:docMk/>
            <pc:sldMk cId="3896414157" sldId="258"/>
            <ac:graphicFrameMk id="5" creationId="{AEF9F8A7-3825-350F-0C64-10BE193B1AAE}"/>
          </ac:graphicFrameMkLst>
        </pc:graphicFrameChg>
      </pc:sldChg>
      <pc:sldChg chg="addSp delSp mod">
        <pc:chgData name="Sanchay Tiwari" userId="7622fbc3b72aa1b5" providerId="LiveId" clId="{8DD7C999-A995-DC4F-B87A-5BE24307D00B}" dt="2025-03-07T05:23:41.671" v="200" actId="22"/>
        <pc:sldMkLst>
          <pc:docMk/>
          <pc:sldMk cId="1809048507" sldId="259"/>
        </pc:sldMkLst>
        <pc:spChg chg="add del">
          <ac:chgData name="Sanchay Tiwari" userId="7622fbc3b72aa1b5" providerId="LiveId" clId="{8DD7C999-A995-DC4F-B87A-5BE24307D00B}" dt="2025-03-07T05:23:41.671" v="200" actId="22"/>
          <ac:spMkLst>
            <pc:docMk/>
            <pc:sldMk cId="1809048507" sldId="259"/>
            <ac:spMk id="4" creationId="{4E93938F-86F5-244B-7F7E-04734BE48E60}"/>
          </ac:spMkLst>
        </pc:spChg>
      </pc:sldChg>
      <pc:sldChg chg="modSp mod">
        <pc:chgData name="Sanchay Tiwari" userId="7622fbc3b72aa1b5" providerId="LiveId" clId="{8DD7C999-A995-DC4F-B87A-5BE24307D00B}" dt="2025-03-07T05:16:26.035" v="186" actId="207"/>
        <pc:sldMkLst>
          <pc:docMk/>
          <pc:sldMk cId="4081123499" sldId="260"/>
        </pc:sldMkLst>
        <pc:spChg chg="mod">
          <ac:chgData name="Sanchay Tiwari" userId="7622fbc3b72aa1b5" providerId="LiveId" clId="{8DD7C999-A995-DC4F-B87A-5BE24307D00B}" dt="2025-03-07T05:16:26.035" v="186" actId="207"/>
          <ac:spMkLst>
            <pc:docMk/>
            <pc:sldMk cId="4081123499" sldId="260"/>
            <ac:spMk id="2" creationId="{BAEE744F-72F9-81F8-75BE-3D8EDF378905}"/>
          </ac:spMkLst>
        </pc:spChg>
      </pc:sldChg>
      <pc:sldChg chg="addSp delSp modSp mod setBg">
        <pc:chgData name="Sanchay Tiwari" userId="7622fbc3b72aa1b5" providerId="LiveId" clId="{8DD7C999-A995-DC4F-B87A-5BE24307D00B}" dt="2025-03-07T04:57:50.808" v="49" actId="207"/>
        <pc:sldMkLst>
          <pc:docMk/>
          <pc:sldMk cId="1261631946" sldId="261"/>
        </pc:sldMkLst>
        <pc:spChg chg="mod">
          <ac:chgData name="Sanchay Tiwari" userId="7622fbc3b72aa1b5" providerId="LiveId" clId="{8DD7C999-A995-DC4F-B87A-5BE24307D00B}" dt="2025-03-07T04:53:01.936" v="15" actId="403"/>
          <ac:spMkLst>
            <pc:docMk/>
            <pc:sldMk cId="1261631946" sldId="261"/>
            <ac:spMk id="2" creationId="{C298E549-D3E9-90EC-0EB7-64DE11384CC0}"/>
          </ac:spMkLst>
        </pc:spChg>
        <pc:spChg chg="del">
          <ac:chgData name="Sanchay Tiwari" userId="7622fbc3b72aa1b5" providerId="LiveId" clId="{8DD7C999-A995-DC4F-B87A-5BE24307D00B}" dt="2025-03-07T04:51:08.017" v="0" actId="26606"/>
          <ac:spMkLst>
            <pc:docMk/>
            <pc:sldMk cId="1261631946" sldId="261"/>
            <ac:spMk id="3" creationId="{743BAD1C-4B2B-F133-4C62-1AE6F7C57848}"/>
          </ac:spMkLst>
        </pc:spChg>
        <pc:spChg chg="add del">
          <ac:chgData name="Sanchay Tiwari" userId="7622fbc3b72aa1b5" providerId="LiveId" clId="{8DD7C999-A995-DC4F-B87A-5BE24307D00B}" dt="2025-03-07T04:52:35.691" v="10" actId="26606"/>
          <ac:spMkLst>
            <pc:docMk/>
            <pc:sldMk cId="1261631946" sldId="261"/>
            <ac:spMk id="9" creationId="{BACC6370-2D7E-4714-9D71-7542949D7D5D}"/>
          </ac:spMkLst>
        </pc:spChg>
        <pc:spChg chg="add del">
          <ac:chgData name="Sanchay Tiwari" userId="7622fbc3b72aa1b5" providerId="LiveId" clId="{8DD7C999-A995-DC4F-B87A-5BE24307D00B}" dt="2025-03-07T04:52:35.691" v="10" actId="26606"/>
          <ac:spMkLst>
            <pc:docMk/>
            <pc:sldMk cId="1261631946" sldId="261"/>
            <ac:spMk id="11" creationId="{256B2C21-A230-48C0-8DF1-C46611373C44}"/>
          </ac:spMkLst>
        </pc:spChg>
        <pc:spChg chg="add del">
          <ac:chgData name="Sanchay Tiwari" userId="7622fbc3b72aa1b5" providerId="LiveId" clId="{8DD7C999-A995-DC4F-B87A-5BE24307D00B}" dt="2025-03-07T04:52:35.691" v="10" actId="26606"/>
          <ac:spMkLst>
            <pc:docMk/>
            <pc:sldMk cId="1261631946" sldId="261"/>
            <ac:spMk id="13" creationId="{3847E18C-932D-4C95-AABA-FEC7C9499AD7}"/>
          </ac:spMkLst>
        </pc:spChg>
        <pc:spChg chg="add del">
          <ac:chgData name="Sanchay Tiwari" userId="7622fbc3b72aa1b5" providerId="LiveId" clId="{8DD7C999-A995-DC4F-B87A-5BE24307D00B}" dt="2025-03-07T04:52:35.691" v="10" actId="26606"/>
          <ac:spMkLst>
            <pc:docMk/>
            <pc:sldMk cId="1261631946" sldId="261"/>
            <ac:spMk id="15" creationId="{3150CB11-0C61-439E-910F-5787759E72A0}"/>
          </ac:spMkLst>
        </pc:spChg>
        <pc:spChg chg="add del">
          <ac:chgData name="Sanchay Tiwari" userId="7622fbc3b72aa1b5" providerId="LiveId" clId="{8DD7C999-A995-DC4F-B87A-5BE24307D00B}" dt="2025-03-07T04:52:35.691" v="10" actId="26606"/>
          <ac:spMkLst>
            <pc:docMk/>
            <pc:sldMk cId="1261631946" sldId="261"/>
            <ac:spMk id="17" creationId="{43F8A58B-5155-44CE-A5FF-7647B47D0A7A}"/>
          </ac:spMkLst>
        </pc:spChg>
        <pc:spChg chg="add del">
          <ac:chgData name="Sanchay Tiwari" userId="7622fbc3b72aa1b5" providerId="LiveId" clId="{8DD7C999-A995-DC4F-B87A-5BE24307D00B}" dt="2025-03-07T04:52:35.691" v="10" actId="26606"/>
          <ac:spMkLst>
            <pc:docMk/>
            <pc:sldMk cId="1261631946" sldId="261"/>
            <ac:spMk id="19" creationId="{443F2ACA-E6D6-4028-82DD-F03C262D5DE6}"/>
          </ac:spMkLst>
        </pc:spChg>
        <pc:spChg chg="add">
          <ac:chgData name="Sanchay Tiwari" userId="7622fbc3b72aa1b5" providerId="LiveId" clId="{8DD7C999-A995-DC4F-B87A-5BE24307D00B}" dt="2025-03-07T04:52:35.691" v="10" actId="26606"/>
          <ac:spMkLst>
            <pc:docMk/>
            <pc:sldMk cId="1261631946" sldId="261"/>
            <ac:spMk id="26" creationId="{F68B3F68-107C-434F-AA38-110D5EA91B85}"/>
          </ac:spMkLst>
        </pc:spChg>
        <pc:spChg chg="add">
          <ac:chgData name="Sanchay Tiwari" userId="7622fbc3b72aa1b5" providerId="LiveId" clId="{8DD7C999-A995-DC4F-B87A-5BE24307D00B}" dt="2025-03-07T04:52:35.691" v="10" actId="26606"/>
          <ac:spMkLst>
            <pc:docMk/>
            <pc:sldMk cId="1261631946" sldId="261"/>
            <ac:spMk id="28" creationId="{AAD0DBB9-1A4B-4391-81D4-CB19F9AB918A}"/>
          </ac:spMkLst>
        </pc:spChg>
        <pc:spChg chg="add">
          <ac:chgData name="Sanchay Tiwari" userId="7622fbc3b72aa1b5" providerId="LiveId" clId="{8DD7C999-A995-DC4F-B87A-5BE24307D00B}" dt="2025-03-07T04:52:35.691" v="10" actId="26606"/>
          <ac:spMkLst>
            <pc:docMk/>
            <pc:sldMk cId="1261631946" sldId="261"/>
            <ac:spMk id="30" creationId="{063BBA22-50EA-4C4D-BE05-F1CE4E63AA56}"/>
          </ac:spMkLst>
        </pc:spChg>
        <pc:graphicFrameChg chg="add mod modGraphic">
          <ac:chgData name="Sanchay Tiwari" userId="7622fbc3b72aa1b5" providerId="LiveId" clId="{8DD7C999-A995-DC4F-B87A-5BE24307D00B}" dt="2025-03-07T04:57:50.808" v="49" actId="207"/>
          <ac:graphicFrameMkLst>
            <pc:docMk/>
            <pc:sldMk cId="1261631946" sldId="261"/>
            <ac:graphicFrameMk id="5" creationId="{02840B7E-C4FE-3C28-F0FE-E5192E70BA63}"/>
          </ac:graphicFrameMkLst>
        </pc:graphicFrameChg>
      </pc:sldChg>
      <pc:sldChg chg="addSp delSp modSp mod setBg">
        <pc:chgData name="Sanchay Tiwari" userId="7622fbc3b72aa1b5" providerId="LiveId" clId="{8DD7C999-A995-DC4F-B87A-5BE24307D00B}" dt="2025-03-07T05:16:54.759" v="187" actId="20577"/>
        <pc:sldMkLst>
          <pc:docMk/>
          <pc:sldMk cId="1853652699" sldId="262"/>
        </pc:sldMkLst>
        <pc:spChg chg="mod">
          <ac:chgData name="Sanchay Tiwari" userId="7622fbc3b72aa1b5" providerId="LiveId" clId="{8DD7C999-A995-DC4F-B87A-5BE24307D00B}" dt="2025-03-07T05:16:54.759" v="187" actId="20577"/>
          <ac:spMkLst>
            <pc:docMk/>
            <pc:sldMk cId="1853652699" sldId="262"/>
            <ac:spMk id="2" creationId="{2D1ED986-7EFF-787B-FA6D-840CFB8E1323}"/>
          </ac:spMkLst>
        </pc:spChg>
        <pc:spChg chg="del">
          <ac:chgData name="Sanchay Tiwari" userId="7622fbc3b72aa1b5" providerId="LiveId" clId="{8DD7C999-A995-DC4F-B87A-5BE24307D00B}" dt="2025-03-07T04:59:03.374" v="50" actId="26606"/>
          <ac:spMkLst>
            <pc:docMk/>
            <pc:sldMk cId="1853652699" sldId="262"/>
            <ac:spMk id="3" creationId="{26C7C7DE-4550-DDA3-F203-6062302A0FF4}"/>
          </ac:spMkLst>
        </pc:spChg>
        <pc:spChg chg="add">
          <ac:chgData name="Sanchay Tiwari" userId="7622fbc3b72aa1b5" providerId="LiveId" clId="{8DD7C999-A995-DC4F-B87A-5BE24307D00B}" dt="2025-03-07T04:59:03.374" v="50" actId="26606"/>
          <ac:spMkLst>
            <pc:docMk/>
            <pc:sldMk cId="1853652699" sldId="262"/>
            <ac:spMk id="9" creationId="{0C541B88-1AE9-40C3-AFD5-967787C1979F}"/>
          </ac:spMkLst>
        </pc:spChg>
        <pc:spChg chg="add">
          <ac:chgData name="Sanchay Tiwari" userId="7622fbc3b72aa1b5" providerId="LiveId" clId="{8DD7C999-A995-DC4F-B87A-5BE24307D00B}" dt="2025-03-07T04:59:03.374" v="50" actId="26606"/>
          <ac:spMkLst>
            <pc:docMk/>
            <pc:sldMk cId="1853652699" sldId="262"/>
            <ac:spMk id="11" creationId="{E5F17139-31EE-46AC-B04F-DBBD852DD6CB}"/>
          </ac:spMkLst>
        </pc:spChg>
        <pc:spChg chg="add">
          <ac:chgData name="Sanchay Tiwari" userId="7622fbc3b72aa1b5" providerId="LiveId" clId="{8DD7C999-A995-DC4F-B87A-5BE24307D00B}" dt="2025-03-07T04:59:03.374" v="50" actId="26606"/>
          <ac:spMkLst>
            <pc:docMk/>
            <pc:sldMk cId="1853652699" sldId="262"/>
            <ac:spMk id="17" creationId="{89D16701-DA76-4F72-BB63-E2C3FFBDFE0F}"/>
          </ac:spMkLst>
        </pc:spChg>
        <pc:spChg chg="add">
          <ac:chgData name="Sanchay Tiwari" userId="7622fbc3b72aa1b5" providerId="LiveId" clId="{8DD7C999-A995-DC4F-B87A-5BE24307D00B}" dt="2025-03-07T04:59:03.374" v="50" actId="26606"/>
          <ac:spMkLst>
            <pc:docMk/>
            <pc:sldMk cId="1853652699" sldId="262"/>
            <ac:spMk id="19" creationId="{1CC28BE1-9DC6-43FE-9582-39F091098D77}"/>
          </ac:spMkLst>
        </pc:spChg>
        <pc:grpChg chg="add">
          <ac:chgData name="Sanchay Tiwari" userId="7622fbc3b72aa1b5" providerId="LiveId" clId="{8DD7C999-A995-DC4F-B87A-5BE24307D00B}" dt="2025-03-07T04:59:03.374" v="50" actId="26606"/>
          <ac:grpSpMkLst>
            <pc:docMk/>
            <pc:sldMk cId="1853652699" sldId="262"/>
            <ac:grpSpMk id="13" creationId="{7CF625D3-71A3-4F30-A096-8EF334E959D0}"/>
          </ac:grpSpMkLst>
        </pc:grpChg>
        <pc:grpChg chg="add">
          <ac:chgData name="Sanchay Tiwari" userId="7622fbc3b72aa1b5" providerId="LiveId" clId="{8DD7C999-A995-DC4F-B87A-5BE24307D00B}" dt="2025-03-07T04:59:03.374" v="50" actId="26606"/>
          <ac:grpSpMkLst>
            <pc:docMk/>
            <pc:sldMk cId="1853652699" sldId="262"/>
            <ac:grpSpMk id="21" creationId="{AF9AF3F3-CE0C-4125-BDD7-346487FA0B40}"/>
          </ac:grpSpMkLst>
        </pc:grpChg>
        <pc:graphicFrameChg chg="add mod modGraphic">
          <ac:chgData name="Sanchay Tiwari" userId="7622fbc3b72aa1b5" providerId="LiveId" clId="{8DD7C999-A995-DC4F-B87A-5BE24307D00B}" dt="2025-03-07T05:00:52.374" v="77" actId="313"/>
          <ac:graphicFrameMkLst>
            <pc:docMk/>
            <pc:sldMk cId="1853652699" sldId="262"/>
            <ac:graphicFrameMk id="5" creationId="{C78C6204-68F8-FCFC-66C5-125D9AD5E072}"/>
          </ac:graphicFrameMkLst>
        </pc:graphicFrameChg>
      </pc:sldChg>
      <pc:sldChg chg="modSp del mod">
        <pc:chgData name="Sanchay Tiwari" userId="7622fbc3b72aa1b5" providerId="LiveId" clId="{8DD7C999-A995-DC4F-B87A-5BE24307D00B}" dt="2025-03-07T05:17:27.021" v="189" actId="2696"/>
        <pc:sldMkLst>
          <pc:docMk/>
          <pc:sldMk cId="378390001" sldId="263"/>
        </pc:sldMkLst>
        <pc:spChg chg="mod">
          <ac:chgData name="Sanchay Tiwari" userId="7622fbc3b72aa1b5" providerId="LiveId" clId="{8DD7C999-A995-DC4F-B87A-5BE24307D00B}" dt="2025-03-07T05:17:24.607" v="188" actId="20577"/>
          <ac:spMkLst>
            <pc:docMk/>
            <pc:sldMk cId="378390001" sldId="263"/>
            <ac:spMk id="3" creationId="{4CFA4AD1-67F0-920A-6499-1B595246A2C4}"/>
          </ac:spMkLst>
        </pc:spChg>
      </pc:sldChg>
      <pc:sldChg chg="modSp new del mod ord">
        <pc:chgData name="Sanchay Tiwari" userId="7622fbc3b72aa1b5" providerId="LiveId" clId="{8DD7C999-A995-DC4F-B87A-5BE24307D00B}" dt="2025-03-07T05:14:58.089" v="177" actId="2696"/>
        <pc:sldMkLst>
          <pc:docMk/>
          <pc:sldMk cId="3740315555" sldId="266"/>
        </pc:sldMkLst>
        <pc:spChg chg="mod">
          <ac:chgData name="Sanchay Tiwari" userId="7622fbc3b72aa1b5" providerId="LiveId" clId="{8DD7C999-A995-DC4F-B87A-5BE24307D00B}" dt="2025-03-07T05:03:54.394" v="83" actId="2710"/>
          <ac:spMkLst>
            <pc:docMk/>
            <pc:sldMk cId="3740315555" sldId="266"/>
            <ac:spMk id="3" creationId="{F2BB2F8B-835D-7621-8146-F622FBC7C92A}"/>
          </ac:spMkLst>
        </pc:spChg>
      </pc:sldChg>
      <pc:sldChg chg="addSp delSp modSp new mod ord setBg">
        <pc:chgData name="Sanchay Tiwari" userId="7622fbc3b72aa1b5" providerId="LiveId" clId="{8DD7C999-A995-DC4F-B87A-5BE24307D00B}" dt="2025-03-07T05:14:37.584" v="176" actId="403"/>
        <pc:sldMkLst>
          <pc:docMk/>
          <pc:sldMk cId="2695413995" sldId="267"/>
        </pc:sldMkLst>
        <pc:spChg chg="mod">
          <ac:chgData name="Sanchay Tiwari" userId="7622fbc3b72aa1b5" providerId="LiveId" clId="{8DD7C999-A995-DC4F-B87A-5BE24307D00B}" dt="2025-03-07T05:14:37.584" v="176" actId="403"/>
          <ac:spMkLst>
            <pc:docMk/>
            <pc:sldMk cId="2695413995" sldId="267"/>
            <ac:spMk id="2" creationId="{2453EE52-6C28-902A-8626-AE09E7C409CF}"/>
          </ac:spMkLst>
        </pc:spChg>
        <pc:spChg chg="mod">
          <ac:chgData name="Sanchay Tiwari" userId="7622fbc3b72aa1b5" providerId="LiveId" clId="{8DD7C999-A995-DC4F-B87A-5BE24307D00B}" dt="2025-03-07T05:14:16.583" v="173" actId="207"/>
          <ac:spMkLst>
            <pc:docMk/>
            <pc:sldMk cId="2695413995" sldId="267"/>
            <ac:spMk id="3" creationId="{EA23236D-24BA-76E3-5558-456C8A35DBE8}"/>
          </ac:spMkLst>
        </pc:spChg>
        <pc:spChg chg="add del">
          <ac:chgData name="Sanchay Tiwari" userId="7622fbc3b72aa1b5" providerId="LiveId" clId="{8DD7C999-A995-DC4F-B87A-5BE24307D00B}" dt="2025-03-07T05:10:00.661" v="139" actId="26606"/>
          <ac:spMkLst>
            <pc:docMk/>
            <pc:sldMk cId="2695413995" sldId="267"/>
            <ac:spMk id="9" creationId="{C0763A76-9F1C-4FC5-82B7-DD475DA461B2}"/>
          </ac:spMkLst>
        </pc:spChg>
        <pc:spChg chg="add del">
          <ac:chgData name="Sanchay Tiwari" userId="7622fbc3b72aa1b5" providerId="LiveId" clId="{8DD7C999-A995-DC4F-B87A-5BE24307D00B}" dt="2025-03-07T05:10:00.661" v="139" actId="26606"/>
          <ac:spMkLst>
            <pc:docMk/>
            <pc:sldMk cId="2695413995" sldId="267"/>
            <ac:spMk id="11" creationId="{E81BF4F6-F2CF-4984-9D14-D6966D92F99F}"/>
          </ac:spMkLst>
        </pc:spChg>
        <pc:spChg chg="add">
          <ac:chgData name="Sanchay Tiwari" userId="7622fbc3b72aa1b5" providerId="LiveId" clId="{8DD7C999-A995-DC4F-B87A-5BE24307D00B}" dt="2025-03-07T05:10:00.667" v="140" actId="26606"/>
          <ac:spMkLst>
            <pc:docMk/>
            <pc:sldMk cId="2695413995" sldId="267"/>
            <ac:spMk id="13" creationId="{9F7D5CDA-D291-4307-BF55-1381FED29634}"/>
          </ac:spMkLst>
        </pc:spChg>
        <pc:picChg chg="add del">
          <ac:chgData name="Sanchay Tiwari" userId="7622fbc3b72aa1b5" providerId="LiveId" clId="{8DD7C999-A995-DC4F-B87A-5BE24307D00B}" dt="2025-03-07T05:10:00.661" v="139" actId="26606"/>
          <ac:picMkLst>
            <pc:docMk/>
            <pc:sldMk cId="2695413995" sldId="267"/>
            <ac:picMk id="5" creationId="{FFC9C065-D1B0-6796-CA04-BD7831192969}"/>
          </ac:picMkLst>
        </pc:picChg>
        <pc:picChg chg="add mod">
          <ac:chgData name="Sanchay Tiwari" userId="7622fbc3b72aa1b5" providerId="LiveId" clId="{8DD7C999-A995-DC4F-B87A-5BE24307D00B}" dt="2025-03-07T05:10:15.015" v="141" actId="14100"/>
          <ac:picMkLst>
            <pc:docMk/>
            <pc:sldMk cId="2695413995" sldId="267"/>
            <ac:picMk id="14" creationId="{5C69FE5B-DA7E-9FC4-FE2F-F7B62A8F9E4E}"/>
          </ac:picMkLst>
        </pc:picChg>
      </pc:sldChg>
      <pc:sldChg chg="addSp delSp new mod">
        <pc:chgData name="Sanchay Tiwari" userId="7622fbc3b72aa1b5" providerId="LiveId" clId="{8DD7C999-A995-DC4F-B87A-5BE24307D00B}" dt="2025-03-07T05:19:30.486" v="192" actId="22"/>
        <pc:sldMkLst>
          <pc:docMk/>
          <pc:sldMk cId="3046602467" sldId="268"/>
        </pc:sldMkLst>
        <pc:spChg chg="add del">
          <ac:chgData name="Sanchay Tiwari" userId="7622fbc3b72aa1b5" providerId="LiveId" clId="{8DD7C999-A995-DC4F-B87A-5BE24307D00B}" dt="2025-03-07T05:19:30.486" v="192" actId="22"/>
          <ac:spMkLst>
            <pc:docMk/>
            <pc:sldMk cId="3046602467" sldId="268"/>
            <ac:spMk id="5" creationId="{B1EDBD6F-56F2-8F26-2983-8D0E110F8D82}"/>
          </ac:spMkLst>
        </pc:spChg>
      </pc:sldChg>
      <pc:sldChg chg="addSp delSp modSp new mod setBg">
        <pc:chgData name="Sanchay Tiwari" userId="7622fbc3b72aa1b5" providerId="LiveId" clId="{8DD7C999-A995-DC4F-B87A-5BE24307D00B}" dt="2025-03-07T05:30:29.718" v="258" actId="313"/>
        <pc:sldMkLst>
          <pc:docMk/>
          <pc:sldMk cId="3717595368" sldId="269"/>
        </pc:sldMkLst>
        <pc:spChg chg="mod">
          <ac:chgData name="Sanchay Tiwari" userId="7622fbc3b72aa1b5" providerId="LiveId" clId="{8DD7C999-A995-DC4F-B87A-5BE24307D00B}" dt="2025-03-07T05:28:07.286" v="220" actId="122"/>
          <ac:spMkLst>
            <pc:docMk/>
            <pc:sldMk cId="3717595368" sldId="269"/>
            <ac:spMk id="2" creationId="{46941D88-6619-087D-F781-E2C21316585A}"/>
          </ac:spMkLst>
        </pc:spChg>
        <pc:spChg chg="del mod">
          <ac:chgData name="Sanchay Tiwari" userId="7622fbc3b72aa1b5" providerId="LiveId" clId="{8DD7C999-A995-DC4F-B87A-5BE24307D00B}" dt="2025-03-07T05:27:51.993" v="218" actId="26606"/>
          <ac:spMkLst>
            <pc:docMk/>
            <pc:sldMk cId="3717595368" sldId="269"/>
            <ac:spMk id="3" creationId="{F3FA8E0F-27A7-82D9-F0A4-F7A447805304}"/>
          </ac:spMkLst>
        </pc:spChg>
        <pc:spChg chg="add del">
          <ac:chgData name="Sanchay Tiwari" userId="7622fbc3b72aa1b5" providerId="LiveId" clId="{8DD7C999-A995-DC4F-B87A-5BE24307D00B}" dt="2025-03-07T05:23:39.953" v="199" actId="22"/>
          <ac:spMkLst>
            <pc:docMk/>
            <pc:sldMk cId="3717595368" sldId="269"/>
            <ac:spMk id="5" creationId="{C45676AB-E55C-67F0-25FD-8BFC24ABEDED}"/>
          </ac:spMkLst>
        </pc:spChg>
        <pc:spChg chg="add del">
          <ac:chgData name="Sanchay Tiwari" userId="7622fbc3b72aa1b5" providerId="LiveId" clId="{8DD7C999-A995-DC4F-B87A-5BE24307D00B}" dt="2025-03-07T05:27:51.947" v="217" actId="26606"/>
          <ac:spMkLst>
            <pc:docMk/>
            <pc:sldMk cId="3717595368" sldId="269"/>
            <ac:spMk id="9" creationId="{9F7D5CDA-D291-4307-BF55-1381FED29634}"/>
          </ac:spMkLst>
        </pc:spChg>
        <pc:spChg chg="add">
          <ac:chgData name="Sanchay Tiwari" userId="7622fbc3b72aa1b5" providerId="LiveId" clId="{8DD7C999-A995-DC4F-B87A-5BE24307D00B}" dt="2025-03-07T05:27:51.993" v="218" actId="26606"/>
          <ac:spMkLst>
            <pc:docMk/>
            <pc:sldMk cId="3717595368" sldId="269"/>
            <ac:spMk id="11" creationId="{E5F17139-31EE-46AC-B04F-DBBD852DD6CB}"/>
          </ac:spMkLst>
        </pc:spChg>
        <pc:spChg chg="add">
          <ac:chgData name="Sanchay Tiwari" userId="7622fbc3b72aa1b5" providerId="LiveId" clId="{8DD7C999-A995-DC4F-B87A-5BE24307D00B}" dt="2025-03-07T05:27:51.993" v="218" actId="26606"/>
          <ac:spMkLst>
            <pc:docMk/>
            <pc:sldMk cId="3717595368" sldId="269"/>
            <ac:spMk id="12" creationId="{0C541B88-1AE9-40C3-AFD5-967787C1979F}"/>
          </ac:spMkLst>
        </pc:spChg>
        <pc:spChg chg="add">
          <ac:chgData name="Sanchay Tiwari" userId="7622fbc3b72aa1b5" providerId="LiveId" clId="{8DD7C999-A995-DC4F-B87A-5BE24307D00B}" dt="2025-03-07T05:27:51.993" v="218" actId="26606"/>
          <ac:spMkLst>
            <pc:docMk/>
            <pc:sldMk cId="3717595368" sldId="269"/>
            <ac:spMk id="17" creationId="{89D16701-DA76-4F72-BB63-E2C3FFBDFE0F}"/>
          </ac:spMkLst>
        </pc:spChg>
        <pc:spChg chg="add">
          <ac:chgData name="Sanchay Tiwari" userId="7622fbc3b72aa1b5" providerId="LiveId" clId="{8DD7C999-A995-DC4F-B87A-5BE24307D00B}" dt="2025-03-07T05:27:51.993" v="218" actId="26606"/>
          <ac:spMkLst>
            <pc:docMk/>
            <pc:sldMk cId="3717595368" sldId="269"/>
            <ac:spMk id="19" creationId="{1CC28BE1-9DC6-43FE-9582-39F091098D77}"/>
          </ac:spMkLst>
        </pc:spChg>
        <pc:grpChg chg="add">
          <ac:chgData name="Sanchay Tiwari" userId="7622fbc3b72aa1b5" providerId="LiveId" clId="{8DD7C999-A995-DC4F-B87A-5BE24307D00B}" dt="2025-03-07T05:27:51.993" v="218" actId="26606"/>
          <ac:grpSpMkLst>
            <pc:docMk/>
            <pc:sldMk cId="3717595368" sldId="269"/>
            <ac:grpSpMk id="13" creationId="{7CF625D3-71A3-4F30-A096-8EF334E959D0}"/>
          </ac:grpSpMkLst>
        </pc:grpChg>
        <pc:grpChg chg="add">
          <ac:chgData name="Sanchay Tiwari" userId="7622fbc3b72aa1b5" providerId="LiveId" clId="{8DD7C999-A995-DC4F-B87A-5BE24307D00B}" dt="2025-03-07T05:27:51.993" v="218" actId="26606"/>
          <ac:grpSpMkLst>
            <pc:docMk/>
            <pc:sldMk cId="3717595368" sldId="269"/>
            <ac:grpSpMk id="21" creationId="{AF9AF3F3-CE0C-4125-BDD7-346487FA0B40}"/>
          </ac:grpSpMkLst>
        </pc:grpChg>
        <pc:graphicFrameChg chg="add mod modGraphic">
          <ac:chgData name="Sanchay Tiwari" userId="7622fbc3b72aa1b5" providerId="LiveId" clId="{8DD7C999-A995-DC4F-B87A-5BE24307D00B}" dt="2025-03-07T05:30:29.718" v="258" actId="313"/>
          <ac:graphicFrameMkLst>
            <pc:docMk/>
            <pc:sldMk cId="3717595368" sldId="269"/>
            <ac:graphicFrameMk id="16" creationId="{1190C95C-693C-B9E4-D945-F7BBE48AD403}"/>
          </ac:graphicFrameMkLst>
        </pc:graphicFrameChg>
        <pc:picChg chg="add del">
          <ac:chgData name="Sanchay Tiwari" userId="7622fbc3b72aa1b5" providerId="LiveId" clId="{8DD7C999-A995-DC4F-B87A-5BE24307D00B}" dt="2025-03-07T05:27:51.947" v="217" actId="26606"/>
          <ac:picMkLst>
            <pc:docMk/>
            <pc:sldMk cId="3717595368" sldId="269"/>
            <ac:picMk id="6" creationId="{365AD55D-1A75-BB57-7050-8B21054EA81C}"/>
          </ac:picMkLst>
        </pc:picChg>
      </pc:sldChg>
    </pc:docChg>
  </pc:docChgLst>
</pc:chgInfo>
</file>

<file path=ppt/diagrams/_rels/data2.xml.rels><?xml version="1.0" encoding="UTF-8" standalone="yes"?>
<Relationships xmlns="http://schemas.openxmlformats.org/package/2006/relationships"><Relationship Id="rId1" Type="http://schemas.openxmlformats.org/officeDocument/2006/relationships/hyperlink" Target="https://en.wikipedia.org/wiki/Theatre_of_Italy" TargetMode="External"/></Relationships>
</file>

<file path=ppt/diagrams/_rels/data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sv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12" Type="http://schemas.openxmlformats.org/officeDocument/2006/relationships/image" Target="../media/image14.sv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6" Type="http://schemas.openxmlformats.org/officeDocument/2006/relationships/image" Target="../media/image8.svg"/><Relationship Id="rId11" Type="http://schemas.openxmlformats.org/officeDocument/2006/relationships/image" Target="../media/image13.png"/><Relationship Id="rId5" Type="http://schemas.openxmlformats.org/officeDocument/2006/relationships/image" Target="../media/image7.png"/><Relationship Id="rId10" Type="http://schemas.openxmlformats.org/officeDocument/2006/relationships/image" Target="../media/image12.svg"/><Relationship Id="rId4" Type="http://schemas.openxmlformats.org/officeDocument/2006/relationships/image" Target="../media/image6.svg"/><Relationship Id="rId9" Type="http://schemas.openxmlformats.org/officeDocument/2006/relationships/image" Target="../media/image11.png"/></Relationships>
</file>

<file path=ppt/diagrams/_rels/data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svg"/><Relationship Id="rId3" Type="http://schemas.openxmlformats.org/officeDocument/2006/relationships/image" Target="../media/image17.png"/><Relationship Id="rId7" Type="http://schemas.openxmlformats.org/officeDocument/2006/relationships/image" Target="../media/image21.png"/><Relationship Id="rId2" Type="http://schemas.openxmlformats.org/officeDocument/2006/relationships/image" Target="../media/image16.svg"/><Relationship Id="rId1" Type="http://schemas.openxmlformats.org/officeDocument/2006/relationships/image" Target="../media/image15.png"/><Relationship Id="rId6" Type="http://schemas.openxmlformats.org/officeDocument/2006/relationships/image" Target="../media/image20.svg"/><Relationship Id="rId5" Type="http://schemas.openxmlformats.org/officeDocument/2006/relationships/image" Target="../media/image19.png"/><Relationship Id="rId10" Type="http://schemas.openxmlformats.org/officeDocument/2006/relationships/image" Target="../media/image24.svg"/><Relationship Id="rId4" Type="http://schemas.openxmlformats.org/officeDocument/2006/relationships/image" Target="../media/image18.svg"/><Relationship Id="rId9" Type="http://schemas.openxmlformats.org/officeDocument/2006/relationships/image" Target="../media/image23.png"/></Relationships>
</file>

<file path=ppt/diagrams/_rels/drawing2.xml.rels><?xml version="1.0" encoding="UTF-8" standalone="yes"?>
<Relationships xmlns="http://schemas.openxmlformats.org/package/2006/relationships"><Relationship Id="rId1" Type="http://schemas.openxmlformats.org/officeDocument/2006/relationships/hyperlink" Target="https://en.wikipedia.org/wiki/Theatre_of_Italy" TargetMode="External"/></Relationships>
</file>

<file path=ppt/diagrams/_rels/drawing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sv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12" Type="http://schemas.openxmlformats.org/officeDocument/2006/relationships/image" Target="../media/image14.sv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6" Type="http://schemas.openxmlformats.org/officeDocument/2006/relationships/image" Target="../media/image8.svg"/><Relationship Id="rId11" Type="http://schemas.openxmlformats.org/officeDocument/2006/relationships/image" Target="../media/image13.png"/><Relationship Id="rId5" Type="http://schemas.openxmlformats.org/officeDocument/2006/relationships/image" Target="../media/image7.png"/><Relationship Id="rId10" Type="http://schemas.openxmlformats.org/officeDocument/2006/relationships/image" Target="../media/image12.svg"/><Relationship Id="rId4" Type="http://schemas.openxmlformats.org/officeDocument/2006/relationships/image" Target="../media/image6.svg"/><Relationship Id="rId9" Type="http://schemas.openxmlformats.org/officeDocument/2006/relationships/image" Target="../media/image11.png"/></Relationships>
</file>

<file path=ppt/diagrams/_rels/drawing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svg"/><Relationship Id="rId3" Type="http://schemas.openxmlformats.org/officeDocument/2006/relationships/image" Target="../media/image17.png"/><Relationship Id="rId7" Type="http://schemas.openxmlformats.org/officeDocument/2006/relationships/image" Target="../media/image21.png"/><Relationship Id="rId2" Type="http://schemas.openxmlformats.org/officeDocument/2006/relationships/image" Target="../media/image16.svg"/><Relationship Id="rId1" Type="http://schemas.openxmlformats.org/officeDocument/2006/relationships/image" Target="../media/image15.png"/><Relationship Id="rId6" Type="http://schemas.openxmlformats.org/officeDocument/2006/relationships/image" Target="../media/image20.svg"/><Relationship Id="rId5" Type="http://schemas.openxmlformats.org/officeDocument/2006/relationships/image" Target="../media/image19.png"/><Relationship Id="rId10" Type="http://schemas.openxmlformats.org/officeDocument/2006/relationships/image" Target="../media/image24.svg"/><Relationship Id="rId4" Type="http://schemas.openxmlformats.org/officeDocument/2006/relationships/image" Target="../media/image18.svg"/><Relationship Id="rId9" Type="http://schemas.openxmlformats.org/officeDocument/2006/relationships/image" Target="../media/image23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6_2">
  <dgm:title val=""/>
  <dgm:desc val=""/>
  <dgm:catLst>
    <dgm:cat type="accent6" pri="11200"/>
  </dgm:catLst>
  <dgm:styleLbl name="node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ln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27C06C3-07E0-419C-AA7B-7216EB97C77A}" type="doc">
      <dgm:prSet loTypeId="urn:microsoft.com/office/officeart/2005/8/layout/vList2" loCatId="list" qsTypeId="urn:microsoft.com/office/officeart/2005/8/quickstyle/simple4" qsCatId="simple" csTypeId="urn:microsoft.com/office/officeart/2005/8/colors/accent6_2" csCatId="accent6"/>
      <dgm:spPr/>
      <dgm:t>
        <a:bodyPr/>
        <a:lstStyle/>
        <a:p>
          <a:endParaRPr lang="en-US"/>
        </a:p>
      </dgm:t>
    </dgm:pt>
    <dgm:pt modelId="{AA883B1A-E408-4F15-9304-5CD9D25C3405}">
      <dgm:prSet/>
      <dgm:spPr/>
      <dgm:t>
        <a:bodyPr/>
        <a:lstStyle/>
        <a:p>
          <a:r>
            <a:rPr lang="en-IN" b="1" dirty="0">
              <a:latin typeface="Times New Roman" panose="02020603050405020304" pitchFamily="18" charset="0"/>
              <a:cs typeface="Times New Roman" panose="02020603050405020304" pitchFamily="18" charset="0"/>
            </a:rPr>
            <a:t>Introduction to Comedy</a:t>
          </a:r>
          <a:endParaRPr lang="en-US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C1F62F7-CA68-4B2D-8AB5-00C8186CB4DA}" type="parTrans" cxnId="{75FE90CD-20EA-4458-A1F5-49804BDA43D6}">
      <dgm:prSet/>
      <dgm:spPr/>
      <dgm:t>
        <a:bodyPr/>
        <a:lstStyle/>
        <a:p>
          <a:endParaRPr lang="en-US"/>
        </a:p>
      </dgm:t>
    </dgm:pt>
    <dgm:pt modelId="{25262577-D1E1-40BC-8E79-184656F769B6}" type="sibTrans" cxnId="{75FE90CD-20EA-4458-A1F5-49804BDA43D6}">
      <dgm:prSet/>
      <dgm:spPr/>
      <dgm:t>
        <a:bodyPr/>
        <a:lstStyle/>
        <a:p>
          <a:endParaRPr lang="en-US"/>
        </a:p>
      </dgm:t>
    </dgm:pt>
    <dgm:pt modelId="{530D3DF9-3C34-4092-B83B-C7EFA8B4AC54}">
      <dgm:prSet/>
      <dgm:spPr/>
      <dgm:t>
        <a:bodyPr/>
        <a:lstStyle/>
        <a:p>
          <a:r>
            <a:rPr lang="en-IN" b="1" dirty="0">
              <a:latin typeface="Times New Roman" panose="02020603050405020304" pitchFamily="18" charset="0"/>
              <a:cs typeface="Times New Roman" panose="02020603050405020304" pitchFamily="18" charset="0"/>
            </a:rPr>
            <a:t>Derived from the Greek word </a:t>
          </a:r>
          <a:r>
            <a:rPr lang="en-IN" b="1" i="1" dirty="0" err="1">
              <a:latin typeface="Times New Roman" panose="02020603050405020304" pitchFamily="18" charset="0"/>
              <a:cs typeface="Times New Roman" panose="02020603050405020304" pitchFamily="18" charset="0"/>
            </a:rPr>
            <a:t>komoidia</a:t>
          </a:r>
          <a:endParaRPr lang="en-US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EB6D20C-4F12-47FE-84DC-19E30A83E3FD}" type="parTrans" cxnId="{3C4BD75A-ACF2-4FE8-A336-E5C2EFA27A78}">
      <dgm:prSet/>
      <dgm:spPr/>
      <dgm:t>
        <a:bodyPr/>
        <a:lstStyle/>
        <a:p>
          <a:endParaRPr lang="en-US"/>
        </a:p>
      </dgm:t>
    </dgm:pt>
    <dgm:pt modelId="{124C9EE2-5B41-41C6-90D2-E22AE6E4F833}" type="sibTrans" cxnId="{3C4BD75A-ACF2-4FE8-A336-E5C2EFA27A78}">
      <dgm:prSet/>
      <dgm:spPr/>
      <dgm:t>
        <a:bodyPr/>
        <a:lstStyle/>
        <a:p>
          <a:endParaRPr lang="en-US"/>
        </a:p>
      </dgm:t>
    </dgm:pt>
    <dgm:pt modelId="{A3A5C6DE-B869-45DD-A9AE-A3D30E26BFAB}">
      <dgm:prSet/>
      <dgm:spPr/>
      <dgm:t>
        <a:bodyPr/>
        <a:lstStyle/>
        <a:p>
          <a:r>
            <a:rPr lang="en-IN" b="1" dirty="0">
              <a:latin typeface="Times New Roman" panose="02020603050405020304" pitchFamily="18" charset="0"/>
              <a:cs typeface="Times New Roman" panose="02020603050405020304" pitchFamily="18" charset="0"/>
            </a:rPr>
            <a:t>A dramatic genre that aims to entertain through humour</a:t>
          </a:r>
          <a:endParaRPr lang="en-US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BF2A0A3-2A01-4C7A-A223-DAE2B9F33894}" type="parTrans" cxnId="{EC0FCC24-6AA5-41FD-85F8-EA5946C9598E}">
      <dgm:prSet/>
      <dgm:spPr/>
      <dgm:t>
        <a:bodyPr/>
        <a:lstStyle/>
        <a:p>
          <a:endParaRPr lang="en-US"/>
        </a:p>
      </dgm:t>
    </dgm:pt>
    <dgm:pt modelId="{14F2CB60-7CD1-4B8A-9EC3-094147212C86}" type="sibTrans" cxnId="{EC0FCC24-6AA5-41FD-85F8-EA5946C9598E}">
      <dgm:prSet/>
      <dgm:spPr/>
      <dgm:t>
        <a:bodyPr/>
        <a:lstStyle/>
        <a:p>
          <a:endParaRPr lang="en-US"/>
        </a:p>
      </dgm:t>
    </dgm:pt>
    <dgm:pt modelId="{7F4357B6-8F2A-49F5-A9F6-96A50AB7BF7E}">
      <dgm:prSet/>
      <dgm:spPr/>
      <dgm:t>
        <a:bodyPr/>
        <a:lstStyle/>
        <a:p>
          <a:r>
            <a:rPr lang="en-IN" b="1" dirty="0">
              <a:latin typeface="Times New Roman" panose="02020603050405020304" pitchFamily="18" charset="0"/>
              <a:cs typeface="Times New Roman" panose="02020603050405020304" pitchFamily="18" charset="0"/>
            </a:rPr>
            <a:t>Traditionally contrasted with tragedy</a:t>
          </a:r>
          <a:endParaRPr lang="en-US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F9414BF-313D-4E47-AD8D-D714E7848C7A}" type="parTrans" cxnId="{21E5F05F-6168-4434-97A4-17726B4A20B4}">
      <dgm:prSet/>
      <dgm:spPr/>
      <dgm:t>
        <a:bodyPr/>
        <a:lstStyle/>
        <a:p>
          <a:endParaRPr lang="en-US"/>
        </a:p>
      </dgm:t>
    </dgm:pt>
    <dgm:pt modelId="{FBA98D0D-87CD-455E-9E83-417275B69FC3}" type="sibTrans" cxnId="{21E5F05F-6168-4434-97A4-17726B4A20B4}">
      <dgm:prSet/>
      <dgm:spPr/>
      <dgm:t>
        <a:bodyPr/>
        <a:lstStyle/>
        <a:p>
          <a:endParaRPr lang="en-US"/>
        </a:p>
      </dgm:t>
    </dgm:pt>
    <dgm:pt modelId="{81D79FAF-4601-46B6-8788-BC8C20F25125}">
      <dgm:prSet/>
      <dgm:spPr/>
      <dgm:t>
        <a:bodyPr/>
        <a:lstStyle/>
        <a:p>
          <a:r>
            <a:rPr lang="en-IN" b="1" dirty="0">
              <a:latin typeface="Times New Roman" panose="02020603050405020304" pitchFamily="18" charset="0"/>
              <a:cs typeface="Times New Roman" panose="02020603050405020304" pitchFamily="18" charset="0"/>
            </a:rPr>
            <a:t>Can be social, political, or purely for entertainment</a:t>
          </a:r>
          <a:endParaRPr lang="en-US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0DA15B1-AB54-4F9E-BFCC-B2BB2D204008}" type="parTrans" cxnId="{EE277B7B-EE94-4614-A426-EE7BD98C0A83}">
      <dgm:prSet/>
      <dgm:spPr/>
      <dgm:t>
        <a:bodyPr/>
        <a:lstStyle/>
        <a:p>
          <a:endParaRPr lang="en-US"/>
        </a:p>
      </dgm:t>
    </dgm:pt>
    <dgm:pt modelId="{83ACA42C-22C3-400D-9DE1-F721A2D3A96D}" type="sibTrans" cxnId="{EE277B7B-EE94-4614-A426-EE7BD98C0A83}">
      <dgm:prSet/>
      <dgm:spPr/>
      <dgm:t>
        <a:bodyPr/>
        <a:lstStyle/>
        <a:p>
          <a:endParaRPr lang="en-US"/>
        </a:p>
      </dgm:t>
    </dgm:pt>
    <dgm:pt modelId="{75046F2F-856F-354E-8C74-422FFC24511B}" type="pres">
      <dgm:prSet presAssocID="{C27C06C3-07E0-419C-AA7B-7216EB97C77A}" presName="linear" presStyleCnt="0">
        <dgm:presLayoutVars>
          <dgm:animLvl val="lvl"/>
          <dgm:resizeHandles val="exact"/>
        </dgm:presLayoutVars>
      </dgm:prSet>
      <dgm:spPr/>
    </dgm:pt>
    <dgm:pt modelId="{10BF31A8-3713-4642-8512-C9554E711A5A}" type="pres">
      <dgm:prSet presAssocID="{AA883B1A-E408-4F15-9304-5CD9D25C3405}" presName="parentText" presStyleLbl="node1" presStyleIdx="0" presStyleCnt="5">
        <dgm:presLayoutVars>
          <dgm:chMax val="0"/>
          <dgm:bulletEnabled val="1"/>
        </dgm:presLayoutVars>
      </dgm:prSet>
      <dgm:spPr/>
    </dgm:pt>
    <dgm:pt modelId="{F07FD5D6-E72D-B047-8309-DD1182D1B3C7}" type="pres">
      <dgm:prSet presAssocID="{25262577-D1E1-40BC-8E79-184656F769B6}" presName="spacer" presStyleCnt="0"/>
      <dgm:spPr/>
    </dgm:pt>
    <dgm:pt modelId="{A4A27BB9-FF49-7E4F-8303-7C1CB2F390C9}" type="pres">
      <dgm:prSet presAssocID="{530D3DF9-3C34-4092-B83B-C7EFA8B4AC54}" presName="parentText" presStyleLbl="node1" presStyleIdx="1" presStyleCnt="5">
        <dgm:presLayoutVars>
          <dgm:chMax val="0"/>
          <dgm:bulletEnabled val="1"/>
        </dgm:presLayoutVars>
      </dgm:prSet>
      <dgm:spPr/>
    </dgm:pt>
    <dgm:pt modelId="{5B3A0882-62D2-4043-84B4-6C49504C8CCE}" type="pres">
      <dgm:prSet presAssocID="{124C9EE2-5B41-41C6-90D2-E22AE6E4F833}" presName="spacer" presStyleCnt="0"/>
      <dgm:spPr/>
    </dgm:pt>
    <dgm:pt modelId="{32471721-034C-2747-919E-E29C358B8CC8}" type="pres">
      <dgm:prSet presAssocID="{A3A5C6DE-B869-45DD-A9AE-A3D30E26BFAB}" presName="parentText" presStyleLbl="node1" presStyleIdx="2" presStyleCnt="5">
        <dgm:presLayoutVars>
          <dgm:chMax val="0"/>
          <dgm:bulletEnabled val="1"/>
        </dgm:presLayoutVars>
      </dgm:prSet>
      <dgm:spPr/>
    </dgm:pt>
    <dgm:pt modelId="{4FB09FAB-8621-A34F-9509-F612BFF48956}" type="pres">
      <dgm:prSet presAssocID="{14F2CB60-7CD1-4B8A-9EC3-094147212C86}" presName="spacer" presStyleCnt="0"/>
      <dgm:spPr/>
    </dgm:pt>
    <dgm:pt modelId="{FC3F2192-9492-8144-AF87-0311385DD93F}" type="pres">
      <dgm:prSet presAssocID="{7F4357B6-8F2A-49F5-A9F6-96A50AB7BF7E}" presName="parentText" presStyleLbl="node1" presStyleIdx="3" presStyleCnt="5">
        <dgm:presLayoutVars>
          <dgm:chMax val="0"/>
          <dgm:bulletEnabled val="1"/>
        </dgm:presLayoutVars>
      </dgm:prSet>
      <dgm:spPr/>
    </dgm:pt>
    <dgm:pt modelId="{7D97B09D-3173-AB48-AA01-2704F7AEBC47}" type="pres">
      <dgm:prSet presAssocID="{FBA98D0D-87CD-455E-9E83-417275B69FC3}" presName="spacer" presStyleCnt="0"/>
      <dgm:spPr/>
    </dgm:pt>
    <dgm:pt modelId="{BEE9321F-DFD5-4E41-9F62-6CBA10EAD281}" type="pres">
      <dgm:prSet presAssocID="{81D79FAF-4601-46B6-8788-BC8C20F25125}" presName="parentText" presStyleLbl="node1" presStyleIdx="4" presStyleCnt="5">
        <dgm:presLayoutVars>
          <dgm:chMax val="0"/>
          <dgm:bulletEnabled val="1"/>
        </dgm:presLayoutVars>
      </dgm:prSet>
      <dgm:spPr/>
    </dgm:pt>
  </dgm:ptLst>
  <dgm:cxnLst>
    <dgm:cxn modelId="{EC0FCC24-6AA5-41FD-85F8-EA5946C9598E}" srcId="{C27C06C3-07E0-419C-AA7B-7216EB97C77A}" destId="{A3A5C6DE-B869-45DD-A9AE-A3D30E26BFAB}" srcOrd="2" destOrd="0" parTransId="{DBF2A0A3-2A01-4C7A-A223-DAE2B9F33894}" sibTransId="{14F2CB60-7CD1-4B8A-9EC3-094147212C86}"/>
    <dgm:cxn modelId="{9BD49D43-5FDC-1347-ACB0-6556C2D736AF}" type="presOf" srcId="{A3A5C6DE-B869-45DD-A9AE-A3D30E26BFAB}" destId="{32471721-034C-2747-919E-E29C358B8CC8}" srcOrd="0" destOrd="0" presId="urn:microsoft.com/office/officeart/2005/8/layout/vList2"/>
    <dgm:cxn modelId="{00537C4B-2496-8E46-8F00-750E7AF43FCC}" type="presOf" srcId="{C27C06C3-07E0-419C-AA7B-7216EB97C77A}" destId="{75046F2F-856F-354E-8C74-422FFC24511B}" srcOrd="0" destOrd="0" presId="urn:microsoft.com/office/officeart/2005/8/layout/vList2"/>
    <dgm:cxn modelId="{3C4BD75A-ACF2-4FE8-A336-E5C2EFA27A78}" srcId="{C27C06C3-07E0-419C-AA7B-7216EB97C77A}" destId="{530D3DF9-3C34-4092-B83B-C7EFA8B4AC54}" srcOrd="1" destOrd="0" parTransId="{2EB6D20C-4F12-47FE-84DC-19E30A83E3FD}" sibTransId="{124C9EE2-5B41-41C6-90D2-E22AE6E4F833}"/>
    <dgm:cxn modelId="{21E5F05F-6168-4434-97A4-17726B4A20B4}" srcId="{C27C06C3-07E0-419C-AA7B-7216EB97C77A}" destId="{7F4357B6-8F2A-49F5-A9F6-96A50AB7BF7E}" srcOrd="3" destOrd="0" parTransId="{BF9414BF-313D-4E47-AD8D-D714E7848C7A}" sibTransId="{FBA98D0D-87CD-455E-9E83-417275B69FC3}"/>
    <dgm:cxn modelId="{054A3876-BE22-9141-8E9D-81F979C66D96}" type="presOf" srcId="{81D79FAF-4601-46B6-8788-BC8C20F25125}" destId="{BEE9321F-DFD5-4E41-9F62-6CBA10EAD281}" srcOrd="0" destOrd="0" presId="urn:microsoft.com/office/officeart/2005/8/layout/vList2"/>
    <dgm:cxn modelId="{EE277B7B-EE94-4614-A426-EE7BD98C0A83}" srcId="{C27C06C3-07E0-419C-AA7B-7216EB97C77A}" destId="{81D79FAF-4601-46B6-8788-BC8C20F25125}" srcOrd="4" destOrd="0" parTransId="{00DA15B1-AB54-4F9E-BFCC-B2BB2D204008}" sibTransId="{83ACA42C-22C3-400D-9DE1-F721A2D3A96D}"/>
    <dgm:cxn modelId="{75FE90CD-20EA-4458-A1F5-49804BDA43D6}" srcId="{C27C06C3-07E0-419C-AA7B-7216EB97C77A}" destId="{AA883B1A-E408-4F15-9304-5CD9D25C3405}" srcOrd="0" destOrd="0" parTransId="{EC1F62F7-CA68-4B2D-8AB5-00C8186CB4DA}" sibTransId="{25262577-D1E1-40BC-8E79-184656F769B6}"/>
    <dgm:cxn modelId="{7EB5F5DF-F098-5A44-AEEB-FC70738F3C80}" type="presOf" srcId="{530D3DF9-3C34-4092-B83B-C7EFA8B4AC54}" destId="{A4A27BB9-FF49-7E4F-8303-7C1CB2F390C9}" srcOrd="0" destOrd="0" presId="urn:microsoft.com/office/officeart/2005/8/layout/vList2"/>
    <dgm:cxn modelId="{AE703BE3-0A6B-1C4A-858C-33FC076D341F}" type="presOf" srcId="{AA883B1A-E408-4F15-9304-5CD9D25C3405}" destId="{10BF31A8-3713-4642-8512-C9554E711A5A}" srcOrd="0" destOrd="0" presId="urn:microsoft.com/office/officeart/2005/8/layout/vList2"/>
    <dgm:cxn modelId="{71149BE6-4294-1146-A3A3-5933BB6360D6}" type="presOf" srcId="{7F4357B6-8F2A-49F5-A9F6-96A50AB7BF7E}" destId="{FC3F2192-9492-8144-AF87-0311385DD93F}" srcOrd="0" destOrd="0" presId="urn:microsoft.com/office/officeart/2005/8/layout/vList2"/>
    <dgm:cxn modelId="{0B7D9858-A3F3-CE4A-A8F9-A81D9178EDE3}" type="presParOf" srcId="{75046F2F-856F-354E-8C74-422FFC24511B}" destId="{10BF31A8-3713-4642-8512-C9554E711A5A}" srcOrd="0" destOrd="0" presId="urn:microsoft.com/office/officeart/2005/8/layout/vList2"/>
    <dgm:cxn modelId="{F65E7F61-7EBA-A041-B63E-A1A5B80DD5E2}" type="presParOf" srcId="{75046F2F-856F-354E-8C74-422FFC24511B}" destId="{F07FD5D6-E72D-B047-8309-DD1182D1B3C7}" srcOrd="1" destOrd="0" presId="urn:microsoft.com/office/officeart/2005/8/layout/vList2"/>
    <dgm:cxn modelId="{6F028CFB-12E8-F943-BC1A-ACC1306FE791}" type="presParOf" srcId="{75046F2F-856F-354E-8C74-422FFC24511B}" destId="{A4A27BB9-FF49-7E4F-8303-7C1CB2F390C9}" srcOrd="2" destOrd="0" presId="urn:microsoft.com/office/officeart/2005/8/layout/vList2"/>
    <dgm:cxn modelId="{440D2011-870F-234F-B86E-4584085378F8}" type="presParOf" srcId="{75046F2F-856F-354E-8C74-422FFC24511B}" destId="{5B3A0882-62D2-4043-84B4-6C49504C8CCE}" srcOrd="3" destOrd="0" presId="urn:microsoft.com/office/officeart/2005/8/layout/vList2"/>
    <dgm:cxn modelId="{BFEC20A7-C068-1F43-85F3-B97288335120}" type="presParOf" srcId="{75046F2F-856F-354E-8C74-422FFC24511B}" destId="{32471721-034C-2747-919E-E29C358B8CC8}" srcOrd="4" destOrd="0" presId="urn:microsoft.com/office/officeart/2005/8/layout/vList2"/>
    <dgm:cxn modelId="{8234382F-0B7A-D742-B8F6-6BC3B17AB5D7}" type="presParOf" srcId="{75046F2F-856F-354E-8C74-422FFC24511B}" destId="{4FB09FAB-8621-A34F-9509-F612BFF48956}" srcOrd="5" destOrd="0" presId="urn:microsoft.com/office/officeart/2005/8/layout/vList2"/>
    <dgm:cxn modelId="{536DDE27-3A88-C441-9822-49FEA2EC64B1}" type="presParOf" srcId="{75046F2F-856F-354E-8C74-422FFC24511B}" destId="{FC3F2192-9492-8144-AF87-0311385DD93F}" srcOrd="6" destOrd="0" presId="urn:microsoft.com/office/officeart/2005/8/layout/vList2"/>
    <dgm:cxn modelId="{E1D1212F-1348-1949-AD76-70941EFECD2D}" type="presParOf" srcId="{75046F2F-856F-354E-8C74-422FFC24511B}" destId="{7D97B09D-3173-AB48-AA01-2704F7AEBC47}" srcOrd="7" destOrd="0" presId="urn:microsoft.com/office/officeart/2005/8/layout/vList2"/>
    <dgm:cxn modelId="{27E6FDCB-125A-4E4E-A1E8-9B30DD08A381}" type="presParOf" srcId="{75046F2F-856F-354E-8C74-422FFC24511B}" destId="{BEE9321F-DFD5-4E41-9F62-6CBA10EAD281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7EFF500-3E76-4540-ADBE-6D7D274B94B3}" type="doc">
      <dgm:prSet loTypeId="urn:microsoft.com/office/officeart/2008/layout/LinedList" loCatId="list" qsTypeId="urn:microsoft.com/office/officeart/2005/8/quickstyle/simple4" qsCatId="simple" csTypeId="urn:microsoft.com/office/officeart/2005/8/colors/accent0_3" csCatId="mainScheme" phldr="1"/>
      <dgm:spPr/>
      <dgm:t>
        <a:bodyPr/>
        <a:lstStyle/>
        <a:p>
          <a:endParaRPr lang="en-US"/>
        </a:p>
      </dgm:t>
    </dgm:pt>
    <dgm:pt modelId="{E224CBCD-C3AA-4EF8-87D5-F86D88B1D1AA}">
      <dgm:prSet custT="1"/>
      <dgm:spPr>
        <a:solidFill>
          <a:srgbClr val="FFFF00"/>
        </a:solidFill>
      </dgm:spPr>
      <dgm:t>
        <a:bodyPr/>
        <a:lstStyle/>
        <a:p>
          <a:pPr algn="ctr"/>
          <a:r>
            <a:rPr lang="en-IN" sz="2800" b="1" dirty="0">
              <a:latin typeface="Times New Roman" panose="02020603050405020304" pitchFamily="18" charset="0"/>
              <a:cs typeface="Times New Roman" panose="02020603050405020304" pitchFamily="18" charset="0"/>
            </a:rPr>
            <a:t>Ancient Greek Comedy: Old, Middle, and New Comedy (Aristophanes, Menander)</a:t>
          </a:r>
          <a:endParaRPr lang="en-US" sz="2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F4BF686-E388-4B68-8FA1-069000D74E17}" type="parTrans" cxnId="{B3EC9F8F-68D2-4A79-A9E7-236294EF5D4E}">
      <dgm:prSet/>
      <dgm:spPr/>
      <dgm:t>
        <a:bodyPr/>
        <a:lstStyle/>
        <a:p>
          <a:endParaRPr lang="en-US"/>
        </a:p>
      </dgm:t>
    </dgm:pt>
    <dgm:pt modelId="{AD0E99C4-3C47-425C-8940-AEE0D0D38604}" type="sibTrans" cxnId="{B3EC9F8F-68D2-4A79-A9E7-236294EF5D4E}">
      <dgm:prSet/>
      <dgm:spPr/>
      <dgm:t>
        <a:bodyPr/>
        <a:lstStyle/>
        <a:p>
          <a:endParaRPr lang="en-US"/>
        </a:p>
      </dgm:t>
    </dgm:pt>
    <dgm:pt modelId="{F0A72A75-21CB-4B06-AB43-43D5174C3A57}">
      <dgm:prSet custT="1"/>
      <dgm:spPr>
        <a:solidFill>
          <a:srgbClr val="002060"/>
        </a:solidFill>
      </dgm:spPr>
      <dgm:t>
        <a:bodyPr/>
        <a:lstStyle/>
        <a:p>
          <a:pPr algn="ctr"/>
          <a:r>
            <a:rPr lang="en-IN" sz="32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Roman Comedy: Plautus and Terence</a:t>
          </a:r>
          <a:endParaRPr lang="en-US" sz="3200" dirty="0">
            <a:solidFill>
              <a:schemeClr val="bg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AE7F649-7B62-449D-946B-865FAD0326DA}" type="parTrans" cxnId="{1E46B0FF-8EA0-4A2E-99BE-9D10042911A3}">
      <dgm:prSet/>
      <dgm:spPr/>
      <dgm:t>
        <a:bodyPr/>
        <a:lstStyle/>
        <a:p>
          <a:endParaRPr lang="en-US"/>
        </a:p>
      </dgm:t>
    </dgm:pt>
    <dgm:pt modelId="{4614923F-4794-4524-AEB7-3B78D67D11BA}" type="sibTrans" cxnId="{1E46B0FF-8EA0-4A2E-99BE-9D10042911A3}">
      <dgm:prSet/>
      <dgm:spPr/>
      <dgm:t>
        <a:bodyPr/>
        <a:lstStyle/>
        <a:p>
          <a:endParaRPr lang="en-US"/>
        </a:p>
      </dgm:t>
    </dgm:pt>
    <dgm:pt modelId="{8DEFE8FB-A504-4430-8DF1-4CAFAED615AB}">
      <dgm:prSet custT="1"/>
      <dgm:spPr>
        <a:solidFill>
          <a:schemeClr val="accent2">
            <a:lumMod val="20000"/>
            <a:lumOff val="80000"/>
          </a:schemeClr>
        </a:solidFill>
      </dgm:spPr>
      <dgm:t>
        <a:bodyPr/>
        <a:lstStyle/>
        <a:p>
          <a:pPr algn="ctr"/>
          <a:r>
            <a:rPr lang="en-IN" sz="2800" b="1" dirty="0">
              <a:latin typeface="Times New Roman" panose="02020603050405020304" pitchFamily="18" charset="0"/>
              <a:cs typeface="Times New Roman" panose="02020603050405020304" pitchFamily="18" charset="0"/>
            </a:rPr>
            <a:t>Medieval Comedy: Mystery &amp; Morality Plays</a:t>
          </a:r>
          <a:endParaRPr lang="en-US" sz="2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478EE22-F0BD-4D40-8E0F-06D164FCD056}" type="parTrans" cxnId="{C9369646-EF11-4095-AAC8-D1668BA832FA}">
      <dgm:prSet/>
      <dgm:spPr/>
      <dgm:t>
        <a:bodyPr/>
        <a:lstStyle/>
        <a:p>
          <a:endParaRPr lang="en-US"/>
        </a:p>
      </dgm:t>
    </dgm:pt>
    <dgm:pt modelId="{021EDBA3-78F1-4976-9756-7D5C78ED5236}" type="sibTrans" cxnId="{C9369646-EF11-4095-AAC8-D1668BA832FA}">
      <dgm:prSet/>
      <dgm:spPr/>
      <dgm:t>
        <a:bodyPr/>
        <a:lstStyle/>
        <a:p>
          <a:endParaRPr lang="en-US"/>
        </a:p>
      </dgm:t>
    </dgm:pt>
    <dgm:pt modelId="{514FB848-BD47-472D-A9CD-D54DF911A83C}">
      <dgm:prSet custT="1"/>
      <dgm:spPr>
        <a:solidFill>
          <a:schemeClr val="tx2">
            <a:lumMod val="10000"/>
            <a:lumOff val="90000"/>
          </a:schemeClr>
        </a:solidFill>
      </dgm:spPr>
      <dgm:t>
        <a:bodyPr/>
        <a:lstStyle/>
        <a:p>
          <a:pPr algn="ctr"/>
          <a:r>
            <a:rPr lang="en-IN" sz="2800" b="1" dirty="0">
              <a:latin typeface="Times New Roman" panose="02020603050405020304" pitchFamily="18" charset="0"/>
              <a:cs typeface="Times New Roman" panose="02020603050405020304" pitchFamily="18" charset="0"/>
            </a:rPr>
            <a:t>Renaissance Comedy: Shakespearean and Italian Commedia </a:t>
          </a:r>
          <a:r>
            <a:rPr lang="en-IN" sz="2800" b="1" dirty="0" err="1">
              <a:latin typeface="Times New Roman" panose="02020603050405020304" pitchFamily="18" charset="0"/>
              <a:cs typeface="Times New Roman" panose="02020603050405020304" pitchFamily="18" charset="0"/>
            </a:rPr>
            <a:t>dell’Arte</a:t>
          </a:r>
          <a:endParaRPr lang="en-US" sz="2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8F0CCC8-1F99-4A81-941B-478117102737}" type="parTrans" cxnId="{3B6B3568-2EF4-4AE5-91EA-6EF3C32BAD59}">
      <dgm:prSet/>
      <dgm:spPr/>
      <dgm:t>
        <a:bodyPr/>
        <a:lstStyle/>
        <a:p>
          <a:endParaRPr lang="en-US"/>
        </a:p>
      </dgm:t>
    </dgm:pt>
    <dgm:pt modelId="{5BADCAD0-E27B-4CC0-9DB1-6A5B5EFF6F89}" type="sibTrans" cxnId="{3B6B3568-2EF4-4AE5-91EA-6EF3C32BAD59}">
      <dgm:prSet/>
      <dgm:spPr/>
      <dgm:t>
        <a:bodyPr/>
        <a:lstStyle/>
        <a:p>
          <a:endParaRPr lang="en-US"/>
        </a:p>
      </dgm:t>
    </dgm:pt>
    <dgm:pt modelId="{DAFDD0D6-465E-465C-AF17-413FECB250F7}">
      <dgm:prSet/>
      <dgm:spPr>
        <a:solidFill>
          <a:schemeClr val="accent5">
            <a:lumMod val="20000"/>
            <a:lumOff val="80000"/>
          </a:schemeClr>
        </a:solidFill>
      </dgm:spPr>
      <dgm:t>
        <a:bodyPr/>
        <a:lstStyle/>
        <a:p>
          <a:pPr algn="just"/>
          <a:r>
            <a:rPr lang="en-IN" b="1" dirty="0">
              <a:latin typeface="Times New Roman" panose="02020603050405020304" pitchFamily="18" charset="0"/>
              <a:cs typeface="Times New Roman" panose="02020603050405020304" pitchFamily="18" charset="0"/>
            </a:rPr>
            <a:t>(</a:t>
          </a:r>
          <a:r>
            <a:rPr lang="en-IN" b="1" i="0" dirty="0">
              <a:latin typeface="Times New Roman" panose="02020603050405020304" pitchFamily="18" charset="0"/>
              <a:cs typeface="Times New Roman" panose="02020603050405020304" pitchFamily="18" charset="0"/>
            </a:rPr>
            <a:t>Commedia dell'arte</a:t>
          </a:r>
          <a:r>
            <a:rPr lang="en-IN" b="0" i="0" dirty="0">
              <a:latin typeface="Times New Roman" panose="02020603050405020304" pitchFamily="18" charset="0"/>
              <a:cs typeface="Times New Roman" panose="02020603050405020304" pitchFamily="18" charset="0"/>
            </a:rPr>
            <a:t> was an early form of professional Theatre, originating from </a:t>
          </a:r>
          <a:r>
            <a:rPr lang="en-IN" b="0" i="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  <a:hlinkClick xmlns:r="http://schemas.openxmlformats.org/officeDocument/2006/relationships" r:id="rId1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rPr>
            <a:t>Italian theatre</a:t>
          </a:r>
          <a:r>
            <a:rPr lang="en-IN" b="0" i="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en-IN" b="0" i="0" dirty="0">
              <a:latin typeface="Times New Roman" panose="02020603050405020304" pitchFamily="18" charset="0"/>
              <a:cs typeface="Times New Roman" panose="02020603050405020304" pitchFamily="18" charset="0"/>
            </a:rPr>
            <a:t>that was popular throughout Europe between the 16th and 18th centuries. It was formerly called </a:t>
          </a:r>
          <a:r>
            <a:rPr lang="en-IN" b="1" i="0" dirty="0">
              <a:latin typeface="Times New Roman" panose="02020603050405020304" pitchFamily="18" charset="0"/>
              <a:cs typeface="Times New Roman" panose="02020603050405020304" pitchFamily="18" charset="0"/>
            </a:rPr>
            <a:t>Italian comedy</a:t>
          </a:r>
          <a:r>
            <a:rPr lang="en-IN" b="0" i="0" dirty="0">
              <a:latin typeface="Times New Roman" panose="02020603050405020304" pitchFamily="18" charset="0"/>
              <a:cs typeface="Times New Roman" panose="02020603050405020304" pitchFamily="18" charset="0"/>
            </a:rPr>
            <a:t> in English.)</a:t>
          </a:r>
          <a:endParaRPr lang="en-US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95E2050-3649-48DB-8AB9-D7B99DF03B30}" type="parTrans" cxnId="{195E12F9-41E7-44B0-A141-87A8177205CA}">
      <dgm:prSet/>
      <dgm:spPr/>
      <dgm:t>
        <a:bodyPr/>
        <a:lstStyle/>
        <a:p>
          <a:endParaRPr lang="en-US"/>
        </a:p>
      </dgm:t>
    </dgm:pt>
    <dgm:pt modelId="{40732BCE-F569-4B0E-BB05-3A228E02E6AE}" type="sibTrans" cxnId="{195E12F9-41E7-44B0-A141-87A8177205CA}">
      <dgm:prSet/>
      <dgm:spPr/>
      <dgm:t>
        <a:bodyPr/>
        <a:lstStyle/>
        <a:p>
          <a:endParaRPr lang="en-US"/>
        </a:p>
      </dgm:t>
    </dgm:pt>
    <dgm:pt modelId="{4E0FDED3-EC73-404D-A510-A0A997DB4AAB}" type="pres">
      <dgm:prSet presAssocID="{C7EFF500-3E76-4540-ADBE-6D7D274B94B3}" presName="vert0" presStyleCnt="0">
        <dgm:presLayoutVars>
          <dgm:dir/>
          <dgm:animOne val="branch"/>
          <dgm:animLvl val="lvl"/>
        </dgm:presLayoutVars>
      </dgm:prSet>
      <dgm:spPr/>
    </dgm:pt>
    <dgm:pt modelId="{F6541E9A-9CE4-B641-9FB4-EE10FED4B079}" type="pres">
      <dgm:prSet presAssocID="{E224CBCD-C3AA-4EF8-87D5-F86D88B1D1AA}" presName="thickLine" presStyleLbl="alignNode1" presStyleIdx="0" presStyleCnt="5"/>
      <dgm:spPr/>
    </dgm:pt>
    <dgm:pt modelId="{ACA2219D-B738-284E-A726-C29B61378116}" type="pres">
      <dgm:prSet presAssocID="{E224CBCD-C3AA-4EF8-87D5-F86D88B1D1AA}" presName="horz1" presStyleCnt="0"/>
      <dgm:spPr/>
    </dgm:pt>
    <dgm:pt modelId="{8C0EE113-4817-D44B-B742-78C7188212DD}" type="pres">
      <dgm:prSet presAssocID="{E224CBCD-C3AA-4EF8-87D5-F86D88B1D1AA}" presName="tx1" presStyleLbl="revTx" presStyleIdx="0" presStyleCnt="5"/>
      <dgm:spPr/>
    </dgm:pt>
    <dgm:pt modelId="{46664798-BAEC-B74B-AE8F-4592739BF2D6}" type="pres">
      <dgm:prSet presAssocID="{E224CBCD-C3AA-4EF8-87D5-F86D88B1D1AA}" presName="vert1" presStyleCnt="0"/>
      <dgm:spPr/>
    </dgm:pt>
    <dgm:pt modelId="{6E441756-41A1-AA4F-8484-02AFFA9C23B4}" type="pres">
      <dgm:prSet presAssocID="{F0A72A75-21CB-4B06-AB43-43D5174C3A57}" presName="thickLine" presStyleLbl="alignNode1" presStyleIdx="1" presStyleCnt="5"/>
      <dgm:spPr/>
    </dgm:pt>
    <dgm:pt modelId="{C726EE17-082E-B74A-BAB5-CF363E7D0B9C}" type="pres">
      <dgm:prSet presAssocID="{F0A72A75-21CB-4B06-AB43-43D5174C3A57}" presName="horz1" presStyleCnt="0"/>
      <dgm:spPr/>
    </dgm:pt>
    <dgm:pt modelId="{72386F09-D1AE-E046-93FF-4367BB6C5A43}" type="pres">
      <dgm:prSet presAssocID="{F0A72A75-21CB-4B06-AB43-43D5174C3A57}" presName="tx1" presStyleLbl="revTx" presStyleIdx="1" presStyleCnt="5"/>
      <dgm:spPr/>
    </dgm:pt>
    <dgm:pt modelId="{7695EF76-5FCF-C44C-8141-7A2580A0DC3E}" type="pres">
      <dgm:prSet presAssocID="{F0A72A75-21CB-4B06-AB43-43D5174C3A57}" presName="vert1" presStyleCnt="0"/>
      <dgm:spPr/>
    </dgm:pt>
    <dgm:pt modelId="{51D420DA-2D1F-CC45-B501-064F4ACDDC67}" type="pres">
      <dgm:prSet presAssocID="{8DEFE8FB-A504-4430-8DF1-4CAFAED615AB}" presName="thickLine" presStyleLbl="alignNode1" presStyleIdx="2" presStyleCnt="5"/>
      <dgm:spPr/>
    </dgm:pt>
    <dgm:pt modelId="{C331DF33-FC76-4649-9DF5-595B1C03C26F}" type="pres">
      <dgm:prSet presAssocID="{8DEFE8FB-A504-4430-8DF1-4CAFAED615AB}" presName="horz1" presStyleCnt="0"/>
      <dgm:spPr/>
    </dgm:pt>
    <dgm:pt modelId="{5D85BBF9-CC07-D140-A555-6334423EE9F5}" type="pres">
      <dgm:prSet presAssocID="{8DEFE8FB-A504-4430-8DF1-4CAFAED615AB}" presName="tx1" presStyleLbl="revTx" presStyleIdx="2" presStyleCnt="5"/>
      <dgm:spPr/>
    </dgm:pt>
    <dgm:pt modelId="{19F37867-D7B5-2B40-A4F7-41187B121724}" type="pres">
      <dgm:prSet presAssocID="{8DEFE8FB-A504-4430-8DF1-4CAFAED615AB}" presName="vert1" presStyleCnt="0"/>
      <dgm:spPr/>
    </dgm:pt>
    <dgm:pt modelId="{E76BE4BD-CC0D-F64A-B88E-D6279A3CB468}" type="pres">
      <dgm:prSet presAssocID="{514FB848-BD47-472D-A9CD-D54DF911A83C}" presName="thickLine" presStyleLbl="alignNode1" presStyleIdx="3" presStyleCnt="5"/>
      <dgm:spPr/>
    </dgm:pt>
    <dgm:pt modelId="{2F2945E3-093C-814C-BA35-F9510D174888}" type="pres">
      <dgm:prSet presAssocID="{514FB848-BD47-472D-A9CD-D54DF911A83C}" presName="horz1" presStyleCnt="0"/>
      <dgm:spPr/>
    </dgm:pt>
    <dgm:pt modelId="{EB73F7EF-3B39-4A4E-A31E-173089515DE1}" type="pres">
      <dgm:prSet presAssocID="{514FB848-BD47-472D-A9CD-D54DF911A83C}" presName="tx1" presStyleLbl="revTx" presStyleIdx="3" presStyleCnt="5"/>
      <dgm:spPr/>
    </dgm:pt>
    <dgm:pt modelId="{1C76927E-E39E-AB4F-969E-132DF0BBD392}" type="pres">
      <dgm:prSet presAssocID="{514FB848-BD47-472D-A9CD-D54DF911A83C}" presName="vert1" presStyleCnt="0"/>
      <dgm:spPr/>
    </dgm:pt>
    <dgm:pt modelId="{EA443124-0D54-F749-B647-91B6ED094EB8}" type="pres">
      <dgm:prSet presAssocID="{DAFDD0D6-465E-465C-AF17-413FECB250F7}" presName="thickLine" presStyleLbl="alignNode1" presStyleIdx="4" presStyleCnt="5"/>
      <dgm:spPr/>
    </dgm:pt>
    <dgm:pt modelId="{D2D7DED2-0394-594C-B7F1-2F7427007C3C}" type="pres">
      <dgm:prSet presAssocID="{DAFDD0D6-465E-465C-AF17-413FECB250F7}" presName="horz1" presStyleCnt="0"/>
      <dgm:spPr/>
    </dgm:pt>
    <dgm:pt modelId="{8DFD62E3-37C6-224D-A75B-98DDAC8F5470}" type="pres">
      <dgm:prSet presAssocID="{DAFDD0D6-465E-465C-AF17-413FECB250F7}" presName="tx1" presStyleLbl="revTx" presStyleIdx="4" presStyleCnt="5" custScaleY="218140"/>
      <dgm:spPr/>
    </dgm:pt>
    <dgm:pt modelId="{B8C6B8B6-CCCD-A04A-8732-38CB26AE512B}" type="pres">
      <dgm:prSet presAssocID="{DAFDD0D6-465E-465C-AF17-413FECB250F7}" presName="vert1" presStyleCnt="0"/>
      <dgm:spPr/>
    </dgm:pt>
  </dgm:ptLst>
  <dgm:cxnLst>
    <dgm:cxn modelId="{CD559208-C94F-1443-B9D1-BAD048224C25}" type="presOf" srcId="{F0A72A75-21CB-4B06-AB43-43D5174C3A57}" destId="{72386F09-D1AE-E046-93FF-4367BB6C5A43}" srcOrd="0" destOrd="0" presId="urn:microsoft.com/office/officeart/2008/layout/LinedList"/>
    <dgm:cxn modelId="{2682760F-ED34-5E45-A1F1-E11E05C14017}" type="presOf" srcId="{8DEFE8FB-A504-4430-8DF1-4CAFAED615AB}" destId="{5D85BBF9-CC07-D140-A555-6334423EE9F5}" srcOrd="0" destOrd="0" presId="urn:microsoft.com/office/officeart/2008/layout/LinedList"/>
    <dgm:cxn modelId="{43F07C18-6DDE-7D49-AA83-694CFE370C78}" type="presOf" srcId="{DAFDD0D6-465E-465C-AF17-413FECB250F7}" destId="{8DFD62E3-37C6-224D-A75B-98DDAC8F5470}" srcOrd="0" destOrd="0" presId="urn:microsoft.com/office/officeart/2008/layout/LinedList"/>
    <dgm:cxn modelId="{02F50323-746B-BF41-BAAA-77EF446319E5}" type="presOf" srcId="{514FB848-BD47-472D-A9CD-D54DF911A83C}" destId="{EB73F7EF-3B39-4A4E-A31E-173089515DE1}" srcOrd="0" destOrd="0" presId="urn:microsoft.com/office/officeart/2008/layout/LinedList"/>
    <dgm:cxn modelId="{C9369646-EF11-4095-AAC8-D1668BA832FA}" srcId="{C7EFF500-3E76-4540-ADBE-6D7D274B94B3}" destId="{8DEFE8FB-A504-4430-8DF1-4CAFAED615AB}" srcOrd="2" destOrd="0" parTransId="{E478EE22-F0BD-4D40-8E0F-06D164FCD056}" sibTransId="{021EDBA3-78F1-4976-9756-7D5C78ED5236}"/>
    <dgm:cxn modelId="{0E52FD51-8D36-7D45-B674-3572CC573CCA}" type="presOf" srcId="{C7EFF500-3E76-4540-ADBE-6D7D274B94B3}" destId="{4E0FDED3-EC73-404D-A510-A0A997DB4AAB}" srcOrd="0" destOrd="0" presId="urn:microsoft.com/office/officeart/2008/layout/LinedList"/>
    <dgm:cxn modelId="{3B6B3568-2EF4-4AE5-91EA-6EF3C32BAD59}" srcId="{C7EFF500-3E76-4540-ADBE-6D7D274B94B3}" destId="{514FB848-BD47-472D-A9CD-D54DF911A83C}" srcOrd="3" destOrd="0" parTransId="{C8F0CCC8-1F99-4A81-941B-478117102737}" sibTransId="{5BADCAD0-E27B-4CC0-9DB1-6A5B5EFF6F89}"/>
    <dgm:cxn modelId="{B3EC9F8F-68D2-4A79-A9E7-236294EF5D4E}" srcId="{C7EFF500-3E76-4540-ADBE-6D7D274B94B3}" destId="{E224CBCD-C3AA-4EF8-87D5-F86D88B1D1AA}" srcOrd="0" destOrd="0" parTransId="{BF4BF686-E388-4B68-8FA1-069000D74E17}" sibTransId="{AD0E99C4-3C47-425C-8940-AEE0D0D38604}"/>
    <dgm:cxn modelId="{749778C5-CB0E-6649-9E59-C44A20E1EC19}" type="presOf" srcId="{E224CBCD-C3AA-4EF8-87D5-F86D88B1D1AA}" destId="{8C0EE113-4817-D44B-B742-78C7188212DD}" srcOrd="0" destOrd="0" presId="urn:microsoft.com/office/officeart/2008/layout/LinedList"/>
    <dgm:cxn modelId="{195E12F9-41E7-44B0-A141-87A8177205CA}" srcId="{C7EFF500-3E76-4540-ADBE-6D7D274B94B3}" destId="{DAFDD0D6-465E-465C-AF17-413FECB250F7}" srcOrd="4" destOrd="0" parTransId="{395E2050-3649-48DB-8AB9-D7B99DF03B30}" sibTransId="{40732BCE-F569-4B0E-BB05-3A228E02E6AE}"/>
    <dgm:cxn modelId="{1E46B0FF-8EA0-4A2E-99BE-9D10042911A3}" srcId="{C7EFF500-3E76-4540-ADBE-6D7D274B94B3}" destId="{F0A72A75-21CB-4B06-AB43-43D5174C3A57}" srcOrd="1" destOrd="0" parTransId="{4AE7F649-7B62-449D-946B-865FAD0326DA}" sibTransId="{4614923F-4794-4524-AEB7-3B78D67D11BA}"/>
    <dgm:cxn modelId="{8FC41AF9-CD4D-E644-A2D2-A4D26AC03B88}" type="presParOf" srcId="{4E0FDED3-EC73-404D-A510-A0A997DB4AAB}" destId="{F6541E9A-9CE4-B641-9FB4-EE10FED4B079}" srcOrd="0" destOrd="0" presId="urn:microsoft.com/office/officeart/2008/layout/LinedList"/>
    <dgm:cxn modelId="{248DCD66-8ADD-6C4A-A670-CF288B0EBADE}" type="presParOf" srcId="{4E0FDED3-EC73-404D-A510-A0A997DB4AAB}" destId="{ACA2219D-B738-284E-A726-C29B61378116}" srcOrd="1" destOrd="0" presId="urn:microsoft.com/office/officeart/2008/layout/LinedList"/>
    <dgm:cxn modelId="{1D91AC55-894A-574E-813A-1B947DC880EB}" type="presParOf" srcId="{ACA2219D-B738-284E-A726-C29B61378116}" destId="{8C0EE113-4817-D44B-B742-78C7188212DD}" srcOrd="0" destOrd="0" presId="urn:microsoft.com/office/officeart/2008/layout/LinedList"/>
    <dgm:cxn modelId="{3179DA97-AAFA-4D4F-937A-D58CDF78C36C}" type="presParOf" srcId="{ACA2219D-B738-284E-A726-C29B61378116}" destId="{46664798-BAEC-B74B-AE8F-4592739BF2D6}" srcOrd="1" destOrd="0" presId="urn:microsoft.com/office/officeart/2008/layout/LinedList"/>
    <dgm:cxn modelId="{374AE585-C87D-CA4B-ABD1-5A66CF01505C}" type="presParOf" srcId="{4E0FDED3-EC73-404D-A510-A0A997DB4AAB}" destId="{6E441756-41A1-AA4F-8484-02AFFA9C23B4}" srcOrd="2" destOrd="0" presId="urn:microsoft.com/office/officeart/2008/layout/LinedList"/>
    <dgm:cxn modelId="{30001B8B-E2AC-1540-899F-D7696CEC7C0F}" type="presParOf" srcId="{4E0FDED3-EC73-404D-A510-A0A997DB4AAB}" destId="{C726EE17-082E-B74A-BAB5-CF363E7D0B9C}" srcOrd="3" destOrd="0" presId="urn:microsoft.com/office/officeart/2008/layout/LinedList"/>
    <dgm:cxn modelId="{3ADA0FAF-208F-344F-BEB4-9EA5575A7AEC}" type="presParOf" srcId="{C726EE17-082E-B74A-BAB5-CF363E7D0B9C}" destId="{72386F09-D1AE-E046-93FF-4367BB6C5A43}" srcOrd="0" destOrd="0" presId="urn:microsoft.com/office/officeart/2008/layout/LinedList"/>
    <dgm:cxn modelId="{E9EA2768-57D6-6948-8FF9-8131DD40899F}" type="presParOf" srcId="{C726EE17-082E-B74A-BAB5-CF363E7D0B9C}" destId="{7695EF76-5FCF-C44C-8141-7A2580A0DC3E}" srcOrd="1" destOrd="0" presId="urn:microsoft.com/office/officeart/2008/layout/LinedList"/>
    <dgm:cxn modelId="{47821A47-8DEC-5F4B-BB22-A2CDC2E53FB4}" type="presParOf" srcId="{4E0FDED3-EC73-404D-A510-A0A997DB4AAB}" destId="{51D420DA-2D1F-CC45-B501-064F4ACDDC67}" srcOrd="4" destOrd="0" presId="urn:microsoft.com/office/officeart/2008/layout/LinedList"/>
    <dgm:cxn modelId="{BE7D1225-367E-9747-8F36-85D3DF0FF6C0}" type="presParOf" srcId="{4E0FDED3-EC73-404D-A510-A0A997DB4AAB}" destId="{C331DF33-FC76-4649-9DF5-595B1C03C26F}" srcOrd="5" destOrd="0" presId="urn:microsoft.com/office/officeart/2008/layout/LinedList"/>
    <dgm:cxn modelId="{7D25DCFE-4BDB-2747-A5F5-61618EEA5753}" type="presParOf" srcId="{C331DF33-FC76-4649-9DF5-595B1C03C26F}" destId="{5D85BBF9-CC07-D140-A555-6334423EE9F5}" srcOrd="0" destOrd="0" presId="urn:microsoft.com/office/officeart/2008/layout/LinedList"/>
    <dgm:cxn modelId="{96B3BD2E-777E-014D-BFDC-DF01FC9A1473}" type="presParOf" srcId="{C331DF33-FC76-4649-9DF5-595B1C03C26F}" destId="{19F37867-D7B5-2B40-A4F7-41187B121724}" srcOrd="1" destOrd="0" presId="urn:microsoft.com/office/officeart/2008/layout/LinedList"/>
    <dgm:cxn modelId="{0D3C8213-EEE0-6549-A0B4-59A2DBE2F392}" type="presParOf" srcId="{4E0FDED3-EC73-404D-A510-A0A997DB4AAB}" destId="{E76BE4BD-CC0D-F64A-B88E-D6279A3CB468}" srcOrd="6" destOrd="0" presId="urn:microsoft.com/office/officeart/2008/layout/LinedList"/>
    <dgm:cxn modelId="{90132EB6-5864-AF45-8DB1-B9DC80EF8B6D}" type="presParOf" srcId="{4E0FDED3-EC73-404D-A510-A0A997DB4AAB}" destId="{2F2945E3-093C-814C-BA35-F9510D174888}" srcOrd="7" destOrd="0" presId="urn:microsoft.com/office/officeart/2008/layout/LinedList"/>
    <dgm:cxn modelId="{A0DEC869-A0B1-A943-98A7-98C6D687350C}" type="presParOf" srcId="{2F2945E3-093C-814C-BA35-F9510D174888}" destId="{EB73F7EF-3B39-4A4E-A31E-173089515DE1}" srcOrd="0" destOrd="0" presId="urn:microsoft.com/office/officeart/2008/layout/LinedList"/>
    <dgm:cxn modelId="{13CC5647-FD28-4A42-ABDF-73881508D5B7}" type="presParOf" srcId="{2F2945E3-093C-814C-BA35-F9510D174888}" destId="{1C76927E-E39E-AB4F-969E-132DF0BBD392}" srcOrd="1" destOrd="0" presId="urn:microsoft.com/office/officeart/2008/layout/LinedList"/>
    <dgm:cxn modelId="{B221DF67-B0E4-844D-A7E3-0F77170C8F39}" type="presParOf" srcId="{4E0FDED3-EC73-404D-A510-A0A997DB4AAB}" destId="{EA443124-0D54-F749-B647-91B6ED094EB8}" srcOrd="8" destOrd="0" presId="urn:microsoft.com/office/officeart/2008/layout/LinedList"/>
    <dgm:cxn modelId="{C21074AB-74C9-D14E-95A1-06D38A21ACEC}" type="presParOf" srcId="{4E0FDED3-EC73-404D-A510-A0A997DB4AAB}" destId="{D2D7DED2-0394-594C-B7F1-2F7427007C3C}" srcOrd="9" destOrd="0" presId="urn:microsoft.com/office/officeart/2008/layout/LinedList"/>
    <dgm:cxn modelId="{61E86DF7-13FB-D94A-8AA1-C9D29E0A90FE}" type="presParOf" srcId="{D2D7DED2-0394-594C-B7F1-2F7427007C3C}" destId="{8DFD62E3-37C6-224D-A75B-98DDAC8F5470}" srcOrd="0" destOrd="0" presId="urn:microsoft.com/office/officeart/2008/layout/LinedList"/>
    <dgm:cxn modelId="{E509D196-998E-3A47-B1E3-C5C861A1F2DE}" type="presParOf" srcId="{D2D7DED2-0394-594C-B7F1-2F7427007C3C}" destId="{B8C6B8B6-CCCD-A04A-8732-38CB26AE512B}" srcOrd="1" destOrd="0" presId="urn:microsoft.com/office/officeart/2008/layout/LinedList"/>
  </dgm:cxnLst>
  <dgm:bg>
    <a:solidFill>
      <a:srgbClr val="0070C0"/>
    </a:solidFill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DC3FB4A-E488-427E-A1EE-B2D402C56693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A0D3CA0A-40DE-460A-91E3-EED00DAC0170}">
      <dgm:prSet custT="1"/>
      <dgm:spPr/>
      <dgm:t>
        <a:bodyPr/>
        <a:lstStyle/>
        <a:p>
          <a:r>
            <a:rPr lang="en-IN" sz="3200" b="1" dirty="0">
              <a:latin typeface="Times New Roman" panose="02020603050405020304" pitchFamily="18" charset="0"/>
              <a:cs typeface="Times New Roman" panose="02020603050405020304" pitchFamily="18" charset="0"/>
            </a:rPr>
            <a:t>Black Comedy or Dark Comedy</a:t>
          </a:r>
          <a:endParaRPr lang="en-US" sz="3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56EE12C-1003-41E9-8A71-C3FED2942CB1}" type="parTrans" cxnId="{16C937FC-B058-44A7-AEE8-E91162C3B091}">
      <dgm:prSet/>
      <dgm:spPr/>
      <dgm:t>
        <a:bodyPr/>
        <a:lstStyle/>
        <a:p>
          <a:endParaRPr lang="en-US"/>
        </a:p>
      </dgm:t>
    </dgm:pt>
    <dgm:pt modelId="{447F04FD-2C22-4ADA-8053-A5576D798F02}" type="sibTrans" cxnId="{16C937FC-B058-44A7-AEE8-E91162C3B091}">
      <dgm:prSet/>
      <dgm:spPr/>
      <dgm:t>
        <a:bodyPr/>
        <a:lstStyle/>
        <a:p>
          <a:endParaRPr lang="en-US"/>
        </a:p>
      </dgm:t>
    </dgm:pt>
    <dgm:pt modelId="{93514130-F05D-4854-924B-24547960292B}">
      <dgm:prSet custT="1"/>
      <dgm:spPr/>
      <dgm:t>
        <a:bodyPr/>
        <a:lstStyle/>
        <a:p>
          <a:r>
            <a:rPr lang="en-IN" sz="3200" b="1" i="0" dirty="0">
              <a:latin typeface="Times New Roman" panose="02020603050405020304" pitchFamily="18" charset="0"/>
              <a:cs typeface="Times New Roman" panose="02020603050405020304" pitchFamily="18" charset="0"/>
            </a:rPr>
            <a:t>Comedy </a:t>
          </a:r>
          <a:r>
            <a:rPr lang="en-IN" sz="3200" b="1" i="0">
              <a:latin typeface="Times New Roman" panose="02020603050405020304" pitchFamily="18" charset="0"/>
              <a:cs typeface="Times New Roman" panose="02020603050405020304" pitchFamily="18" charset="0"/>
            </a:rPr>
            <a:t>of Humours</a:t>
          </a:r>
          <a:endParaRPr lang="en-US" sz="3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09482C6-3650-426F-8FA8-9FEF6AD164D6}" type="parTrans" cxnId="{149B70CB-6D0F-4E09-819F-FC0EED225201}">
      <dgm:prSet/>
      <dgm:spPr/>
      <dgm:t>
        <a:bodyPr/>
        <a:lstStyle/>
        <a:p>
          <a:endParaRPr lang="en-US"/>
        </a:p>
      </dgm:t>
    </dgm:pt>
    <dgm:pt modelId="{6D72EE87-6147-4AA3-8351-D28E0EE29282}" type="sibTrans" cxnId="{149B70CB-6D0F-4E09-819F-FC0EED225201}">
      <dgm:prSet/>
      <dgm:spPr/>
      <dgm:t>
        <a:bodyPr/>
        <a:lstStyle/>
        <a:p>
          <a:endParaRPr lang="en-US"/>
        </a:p>
      </dgm:t>
    </dgm:pt>
    <dgm:pt modelId="{6B65EF81-9954-4981-9302-646E40165A21}">
      <dgm:prSet custT="1"/>
      <dgm:spPr/>
      <dgm:t>
        <a:bodyPr/>
        <a:lstStyle/>
        <a:p>
          <a:r>
            <a:rPr lang="en-IN" sz="3200" b="1" i="0" dirty="0">
              <a:latin typeface="Times New Roman" panose="02020603050405020304" pitchFamily="18" charset="0"/>
              <a:cs typeface="Times New Roman" panose="02020603050405020304" pitchFamily="18" charset="0"/>
            </a:rPr>
            <a:t>Comedy of Manners</a:t>
          </a:r>
          <a:endParaRPr lang="en-US" sz="3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9D54CE6-2232-441D-867F-FEBCD9E369C9}" type="parTrans" cxnId="{AAD46D0C-AD2B-4E90-9859-8EC0C7BEBA7E}">
      <dgm:prSet/>
      <dgm:spPr/>
      <dgm:t>
        <a:bodyPr/>
        <a:lstStyle/>
        <a:p>
          <a:endParaRPr lang="en-US"/>
        </a:p>
      </dgm:t>
    </dgm:pt>
    <dgm:pt modelId="{29525578-6904-4355-B569-18649F766790}" type="sibTrans" cxnId="{AAD46D0C-AD2B-4E90-9859-8EC0C7BEBA7E}">
      <dgm:prSet/>
      <dgm:spPr/>
      <dgm:t>
        <a:bodyPr/>
        <a:lstStyle/>
        <a:p>
          <a:endParaRPr lang="en-US"/>
        </a:p>
      </dgm:t>
    </dgm:pt>
    <dgm:pt modelId="{6CFE62AB-9159-4038-90C6-A2E711848D37}">
      <dgm:prSet custT="1"/>
      <dgm:spPr/>
      <dgm:t>
        <a:bodyPr/>
        <a:lstStyle/>
        <a:p>
          <a:r>
            <a:rPr lang="en-IN" sz="3200" b="1" i="0" dirty="0">
              <a:latin typeface="Times New Roman" panose="02020603050405020304" pitchFamily="18" charset="0"/>
              <a:cs typeface="Times New Roman" panose="02020603050405020304" pitchFamily="18" charset="0"/>
            </a:rPr>
            <a:t>Romantic Comedy</a:t>
          </a:r>
          <a:endParaRPr lang="en-US" sz="3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2659929-08EF-44B6-BBFF-050D55CA4140}" type="parTrans" cxnId="{BA44749A-815D-463B-AAF9-37F9775735B1}">
      <dgm:prSet/>
      <dgm:spPr/>
      <dgm:t>
        <a:bodyPr/>
        <a:lstStyle/>
        <a:p>
          <a:endParaRPr lang="en-US"/>
        </a:p>
      </dgm:t>
    </dgm:pt>
    <dgm:pt modelId="{9EE5DAFB-EAD9-4BC9-9C86-E4B3F121FEB7}" type="sibTrans" cxnId="{BA44749A-815D-463B-AAF9-37F9775735B1}">
      <dgm:prSet/>
      <dgm:spPr/>
      <dgm:t>
        <a:bodyPr/>
        <a:lstStyle/>
        <a:p>
          <a:endParaRPr lang="en-US"/>
        </a:p>
      </dgm:t>
    </dgm:pt>
    <dgm:pt modelId="{4CC7EE31-84F5-47E7-BB08-C3B6021AE62E}">
      <dgm:prSet custT="1"/>
      <dgm:spPr/>
      <dgm:t>
        <a:bodyPr/>
        <a:lstStyle/>
        <a:p>
          <a:r>
            <a:rPr lang="en-IN" sz="3200" b="1" i="0" dirty="0">
              <a:latin typeface="Times New Roman" panose="02020603050405020304" pitchFamily="18" charset="0"/>
              <a:cs typeface="Times New Roman" panose="02020603050405020304" pitchFamily="18" charset="0"/>
            </a:rPr>
            <a:t>Sentimental Comedy</a:t>
          </a:r>
          <a:endParaRPr lang="en-US" sz="3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46EEAC2-115B-4378-A664-0FCFF30A6885}" type="parTrans" cxnId="{2746651F-644D-4FA5-BBAE-AF899E2A69A9}">
      <dgm:prSet/>
      <dgm:spPr/>
      <dgm:t>
        <a:bodyPr/>
        <a:lstStyle/>
        <a:p>
          <a:endParaRPr lang="en-US"/>
        </a:p>
      </dgm:t>
    </dgm:pt>
    <dgm:pt modelId="{112EDC67-877E-47EB-9A94-4AC017034A50}" type="sibTrans" cxnId="{2746651F-644D-4FA5-BBAE-AF899E2A69A9}">
      <dgm:prSet/>
      <dgm:spPr/>
      <dgm:t>
        <a:bodyPr/>
        <a:lstStyle/>
        <a:p>
          <a:endParaRPr lang="en-US"/>
        </a:p>
      </dgm:t>
    </dgm:pt>
    <dgm:pt modelId="{468CEAE2-798A-41BF-94B7-C387E6A63D5D}">
      <dgm:prSet custT="1"/>
      <dgm:spPr/>
      <dgm:t>
        <a:bodyPr/>
        <a:lstStyle/>
        <a:p>
          <a:r>
            <a:rPr lang="en-IN" sz="3200" b="1" i="0" dirty="0">
              <a:latin typeface="Times New Roman" panose="02020603050405020304" pitchFamily="18" charset="0"/>
              <a:cs typeface="Times New Roman" panose="02020603050405020304" pitchFamily="18" charset="0"/>
            </a:rPr>
            <a:t>Tragicomedy</a:t>
          </a:r>
          <a:endParaRPr lang="en-US" sz="3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57CD5C1-FCB3-43DF-9D1E-959C9B4BDF78}" type="parTrans" cxnId="{12C51DD2-78B1-45C8-B502-8D1A4E391C63}">
      <dgm:prSet/>
      <dgm:spPr/>
      <dgm:t>
        <a:bodyPr/>
        <a:lstStyle/>
        <a:p>
          <a:endParaRPr lang="en-US"/>
        </a:p>
      </dgm:t>
    </dgm:pt>
    <dgm:pt modelId="{015C1E4C-D37D-436B-9A37-F3B9C2A7D8B5}" type="sibTrans" cxnId="{12C51DD2-78B1-45C8-B502-8D1A4E391C63}">
      <dgm:prSet/>
      <dgm:spPr/>
      <dgm:t>
        <a:bodyPr/>
        <a:lstStyle/>
        <a:p>
          <a:endParaRPr lang="en-US"/>
        </a:p>
      </dgm:t>
    </dgm:pt>
    <dgm:pt modelId="{C9AD0A6F-1680-44DC-B320-A5F329B5E090}" type="pres">
      <dgm:prSet presAssocID="{BDC3FB4A-E488-427E-A1EE-B2D402C56693}" presName="root" presStyleCnt="0">
        <dgm:presLayoutVars>
          <dgm:dir/>
          <dgm:resizeHandles val="exact"/>
        </dgm:presLayoutVars>
      </dgm:prSet>
      <dgm:spPr/>
    </dgm:pt>
    <dgm:pt modelId="{45A1CB4E-ECC4-4D2E-89F3-A8597F191D75}" type="pres">
      <dgm:prSet presAssocID="{A0D3CA0A-40DE-460A-91E3-EED00DAC0170}" presName="compNode" presStyleCnt="0"/>
      <dgm:spPr/>
    </dgm:pt>
    <dgm:pt modelId="{32342107-10CD-4C19-9988-4CE3C62B52E8}" type="pres">
      <dgm:prSet presAssocID="{A0D3CA0A-40DE-460A-91E3-EED00DAC0170}" presName="bgRect" presStyleLbl="bgShp" presStyleIdx="0" presStyleCnt="6"/>
      <dgm:spPr/>
    </dgm:pt>
    <dgm:pt modelId="{18569823-9661-4BDF-AE48-021C6E3B87EC}" type="pres">
      <dgm:prSet presAssocID="{A0D3CA0A-40DE-460A-91E3-EED00DAC0170}" presName="iconRect" presStyleLbl="node1" presStyleIdx="0" presStyleCnt="6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Drama"/>
        </a:ext>
      </dgm:extLst>
    </dgm:pt>
    <dgm:pt modelId="{5BC3A038-825F-4A20-A7BA-C2DFD1A584AC}" type="pres">
      <dgm:prSet presAssocID="{A0D3CA0A-40DE-460A-91E3-EED00DAC0170}" presName="spaceRect" presStyleCnt="0"/>
      <dgm:spPr/>
    </dgm:pt>
    <dgm:pt modelId="{DC547F88-0B61-4144-B75A-108CDA98DDD0}" type="pres">
      <dgm:prSet presAssocID="{A0D3CA0A-40DE-460A-91E3-EED00DAC0170}" presName="parTx" presStyleLbl="revTx" presStyleIdx="0" presStyleCnt="6">
        <dgm:presLayoutVars>
          <dgm:chMax val="0"/>
          <dgm:chPref val="0"/>
        </dgm:presLayoutVars>
      </dgm:prSet>
      <dgm:spPr/>
    </dgm:pt>
    <dgm:pt modelId="{52DE1DB8-D820-4709-AF3A-EAB7EC91846D}" type="pres">
      <dgm:prSet presAssocID="{447F04FD-2C22-4ADA-8053-A5576D798F02}" presName="sibTrans" presStyleCnt="0"/>
      <dgm:spPr/>
    </dgm:pt>
    <dgm:pt modelId="{41F6F055-BC2C-4B7C-BD09-58F518824D84}" type="pres">
      <dgm:prSet presAssocID="{93514130-F05D-4854-924B-24547960292B}" presName="compNode" presStyleCnt="0"/>
      <dgm:spPr/>
    </dgm:pt>
    <dgm:pt modelId="{E62EFB14-CF2B-4482-8B85-8227737C46B7}" type="pres">
      <dgm:prSet presAssocID="{93514130-F05D-4854-924B-24547960292B}" presName="bgRect" presStyleLbl="bgShp" presStyleIdx="1" presStyleCnt="6"/>
      <dgm:spPr/>
    </dgm:pt>
    <dgm:pt modelId="{C0296315-E888-4B9F-B7E1-E5025FE548B3}" type="pres">
      <dgm:prSet presAssocID="{93514130-F05D-4854-924B-24547960292B}" presName="iconRect" presStyleLbl="node1" presStyleIdx="1" presStyleCnt="6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Funny Face Outline"/>
        </a:ext>
      </dgm:extLst>
    </dgm:pt>
    <dgm:pt modelId="{82BD4489-C51E-410F-B754-0262DA926A86}" type="pres">
      <dgm:prSet presAssocID="{93514130-F05D-4854-924B-24547960292B}" presName="spaceRect" presStyleCnt="0"/>
      <dgm:spPr/>
    </dgm:pt>
    <dgm:pt modelId="{A5CF31DF-3F9D-4B9D-A15A-F522423B2EAF}" type="pres">
      <dgm:prSet presAssocID="{93514130-F05D-4854-924B-24547960292B}" presName="parTx" presStyleLbl="revTx" presStyleIdx="1" presStyleCnt="6">
        <dgm:presLayoutVars>
          <dgm:chMax val="0"/>
          <dgm:chPref val="0"/>
        </dgm:presLayoutVars>
      </dgm:prSet>
      <dgm:spPr/>
    </dgm:pt>
    <dgm:pt modelId="{36A0BC63-376C-488E-B4EC-CA9FA3E110B8}" type="pres">
      <dgm:prSet presAssocID="{6D72EE87-6147-4AA3-8351-D28E0EE29282}" presName="sibTrans" presStyleCnt="0"/>
      <dgm:spPr/>
    </dgm:pt>
    <dgm:pt modelId="{13F1394F-D4DA-4B23-BBF0-7D54C54182F5}" type="pres">
      <dgm:prSet presAssocID="{6B65EF81-9954-4981-9302-646E40165A21}" presName="compNode" presStyleCnt="0"/>
      <dgm:spPr/>
    </dgm:pt>
    <dgm:pt modelId="{4A554ECC-985A-469E-88BA-4A2BE09B4E7C}" type="pres">
      <dgm:prSet presAssocID="{6B65EF81-9954-4981-9302-646E40165A21}" presName="bgRect" presStyleLbl="bgShp" presStyleIdx="2" presStyleCnt="6"/>
      <dgm:spPr/>
    </dgm:pt>
    <dgm:pt modelId="{0A0A76D3-B47E-417A-B80B-F685F45024B4}" type="pres">
      <dgm:prSet presAssocID="{6B65EF81-9954-4981-9302-646E40165A21}" presName="iconRect" presStyleLbl="node1" presStyleIdx="2" presStyleCnt="6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Funny Face with Solid Fill"/>
        </a:ext>
      </dgm:extLst>
    </dgm:pt>
    <dgm:pt modelId="{269AA27A-33B4-4B20-BA14-C1BD48174F13}" type="pres">
      <dgm:prSet presAssocID="{6B65EF81-9954-4981-9302-646E40165A21}" presName="spaceRect" presStyleCnt="0"/>
      <dgm:spPr/>
    </dgm:pt>
    <dgm:pt modelId="{0B9426A0-CD40-496C-B28E-A9DC8D7F950F}" type="pres">
      <dgm:prSet presAssocID="{6B65EF81-9954-4981-9302-646E40165A21}" presName="parTx" presStyleLbl="revTx" presStyleIdx="2" presStyleCnt="6">
        <dgm:presLayoutVars>
          <dgm:chMax val="0"/>
          <dgm:chPref val="0"/>
        </dgm:presLayoutVars>
      </dgm:prSet>
      <dgm:spPr/>
    </dgm:pt>
    <dgm:pt modelId="{46AA3AFB-654E-483E-B211-65A07963E635}" type="pres">
      <dgm:prSet presAssocID="{29525578-6904-4355-B569-18649F766790}" presName="sibTrans" presStyleCnt="0"/>
      <dgm:spPr/>
    </dgm:pt>
    <dgm:pt modelId="{00EB46F7-D39D-4766-AE99-7F21C8B903FB}" type="pres">
      <dgm:prSet presAssocID="{6CFE62AB-9159-4038-90C6-A2E711848D37}" presName="compNode" presStyleCnt="0"/>
      <dgm:spPr/>
    </dgm:pt>
    <dgm:pt modelId="{B4F81644-9EFB-4010-888B-46385B54DC83}" type="pres">
      <dgm:prSet presAssocID="{6CFE62AB-9159-4038-90C6-A2E711848D37}" presName="bgRect" presStyleLbl="bgShp" presStyleIdx="3" presStyleCnt="6"/>
      <dgm:spPr/>
    </dgm:pt>
    <dgm:pt modelId="{46E05376-A275-419D-A13F-94703BFC1F7D}" type="pres">
      <dgm:prSet presAssocID="{6CFE62AB-9159-4038-90C6-A2E711848D37}" presName="iconRect" presStyleLbl="node1" presStyleIdx="3" presStyleCnt="6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Heart"/>
        </a:ext>
      </dgm:extLst>
    </dgm:pt>
    <dgm:pt modelId="{1C67F91D-7A9C-4D56-A957-EBC57874439D}" type="pres">
      <dgm:prSet presAssocID="{6CFE62AB-9159-4038-90C6-A2E711848D37}" presName="spaceRect" presStyleCnt="0"/>
      <dgm:spPr/>
    </dgm:pt>
    <dgm:pt modelId="{CC4F621D-9D8C-449C-AEB2-98D95C79BBFF}" type="pres">
      <dgm:prSet presAssocID="{6CFE62AB-9159-4038-90C6-A2E711848D37}" presName="parTx" presStyleLbl="revTx" presStyleIdx="3" presStyleCnt="6">
        <dgm:presLayoutVars>
          <dgm:chMax val="0"/>
          <dgm:chPref val="0"/>
        </dgm:presLayoutVars>
      </dgm:prSet>
      <dgm:spPr/>
    </dgm:pt>
    <dgm:pt modelId="{3D9DCCB2-7466-43FF-8784-545A6FF6A040}" type="pres">
      <dgm:prSet presAssocID="{9EE5DAFB-EAD9-4BC9-9C86-E4B3F121FEB7}" presName="sibTrans" presStyleCnt="0"/>
      <dgm:spPr/>
    </dgm:pt>
    <dgm:pt modelId="{62EA7253-1DAE-4D09-AEEB-7A79F88F987B}" type="pres">
      <dgm:prSet presAssocID="{4CC7EE31-84F5-47E7-BB08-C3B6021AE62E}" presName="compNode" presStyleCnt="0"/>
      <dgm:spPr/>
    </dgm:pt>
    <dgm:pt modelId="{7C63F697-B50D-41E0-A187-980DEA4D3F5C}" type="pres">
      <dgm:prSet presAssocID="{4CC7EE31-84F5-47E7-BB08-C3B6021AE62E}" presName="bgRect" presStyleLbl="bgShp" presStyleIdx="4" presStyleCnt="6"/>
      <dgm:spPr/>
    </dgm:pt>
    <dgm:pt modelId="{E3F64E31-3ADD-4BA2-ADE1-9715264FC5C4}" type="pres">
      <dgm:prSet presAssocID="{4CC7EE31-84F5-47E7-BB08-C3B6021AE62E}" presName="iconRect" presStyleLbl="node1" presStyleIdx="4" presStyleCnt="6"/>
      <dgm:spPr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Joker Hat"/>
        </a:ext>
      </dgm:extLst>
    </dgm:pt>
    <dgm:pt modelId="{F0B2CF68-0E0A-4898-9C5C-653A56FC4ED2}" type="pres">
      <dgm:prSet presAssocID="{4CC7EE31-84F5-47E7-BB08-C3B6021AE62E}" presName="spaceRect" presStyleCnt="0"/>
      <dgm:spPr/>
    </dgm:pt>
    <dgm:pt modelId="{92F3D272-4840-4AD4-BF62-24B59C2D66BE}" type="pres">
      <dgm:prSet presAssocID="{4CC7EE31-84F5-47E7-BB08-C3B6021AE62E}" presName="parTx" presStyleLbl="revTx" presStyleIdx="4" presStyleCnt="6">
        <dgm:presLayoutVars>
          <dgm:chMax val="0"/>
          <dgm:chPref val="0"/>
        </dgm:presLayoutVars>
      </dgm:prSet>
      <dgm:spPr/>
    </dgm:pt>
    <dgm:pt modelId="{1D1170C3-4F14-4A68-B191-B38DA173DB98}" type="pres">
      <dgm:prSet presAssocID="{112EDC67-877E-47EB-9A94-4AC017034A50}" presName="sibTrans" presStyleCnt="0"/>
      <dgm:spPr/>
    </dgm:pt>
    <dgm:pt modelId="{AF16C98A-6E0E-4B7F-8823-4A324D0666F4}" type="pres">
      <dgm:prSet presAssocID="{468CEAE2-798A-41BF-94B7-C387E6A63D5D}" presName="compNode" presStyleCnt="0"/>
      <dgm:spPr/>
    </dgm:pt>
    <dgm:pt modelId="{FB409355-3ED7-44B0-8814-CCE3580C9009}" type="pres">
      <dgm:prSet presAssocID="{468CEAE2-798A-41BF-94B7-C387E6A63D5D}" presName="bgRect" presStyleLbl="bgShp" presStyleIdx="5" presStyleCnt="6"/>
      <dgm:spPr/>
    </dgm:pt>
    <dgm:pt modelId="{31BF9239-1BA5-477C-BFC1-F7F973E2B19D}" type="pres">
      <dgm:prSet presAssocID="{468CEAE2-798A-41BF-94B7-C387E6A63D5D}" presName="iconRect" presStyleLbl="node1" presStyleIdx="5" presStyleCnt="6"/>
      <dgm:spPr>
        <a:blipFill>
          <a:blip xmlns:r="http://schemas.openxmlformats.org/officeDocument/2006/relationships"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Pterodactyl"/>
        </a:ext>
      </dgm:extLst>
    </dgm:pt>
    <dgm:pt modelId="{CE87F88B-F5D1-4579-BCCF-B22EFE3E35D4}" type="pres">
      <dgm:prSet presAssocID="{468CEAE2-798A-41BF-94B7-C387E6A63D5D}" presName="spaceRect" presStyleCnt="0"/>
      <dgm:spPr/>
    </dgm:pt>
    <dgm:pt modelId="{AE3397F2-A625-49D4-A821-80D248E8A107}" type="pres">
      <dgm:prSet presAssocID="{468CEAE2-798A-41BF-94B7-C387E6A63D5D}" presName="parTx" presStyleLbl="revTx" presStyleIdx="5" presStyleCnt="6">
        <dgm:presLayoutVars>
          <dgm:chMax val="0"/>
          <dgm:chPref val="0"/>
        </dgm:presLayoutVars>
      </dgm:prSet>
      <dgm:spPr/>
    </dgm:pt>
  </dgm:ptLst>
  <dgm:cxnLst>
    <dgm:cxn modelId="{AAD46D0C-AD2B-4E90-9859-8EC0C7BEBA7E}" srcId="{BDC3FB4A-E488-427E-A1EE-B2D402C56693}" destId="{6B65EF81-9954-4981-9302-646E40165A21}" srcOrd="2" destOrd="0" parTransId="{99D54CE6-2232-441D-867F-FEBCD9E369C9}" sibTransId="{29525578-6904-4355-B569-18649F766790}"/>
    <dgm:cxn modelId="{4766C10E-0C87-41C3-BDB8-26AB78F67712}" type="presOf" srcId="{93514130-F05D-4854-924B-24547960292B}" destId="{A5CF31DF-3F9D-4B9D-A15A-F522423B2EAF}" srcOrd="0" destOrd="0" presId="urn:microsoft.com/office/officeart/2018/2/layout/IconVerticalSolidList"/>
    <dgm:cxn modelId="{2930D41B-8450-48D2-9B86-7CFD152A378A}" type="presOf" srcId="{BDC3FB4A-E488-427E-A1EE-B2D402C56693}" destId="{C9AD0A6F-1680-44DC-B320-A5F329B5E090}" srcOrd="0" destOrd="0" presId="urn:microsoft.com/office/officeart/2018/2/layout/IconVerticalSolidList"/>
    <dgm:cxn modelId="{2746651F-644D-4FA5-BBAE-AF899E2A69A9}" srcId="{BDC3FB4A-E488-427E-A1EE-B2D402C56693}" destId="{4CC7EE31-84F5-47E7-BB08-C3B6021AE62E}" srcOrd="4" destOrd="0" parTransId="{546EEAC2-115B-4378-A664-0FCFF30A6885}" sibTransId="{112EDC67-877E-47EB-9A94-4AC017034A50}"/>
    <dgm:cxn modelId="{81709A5E-AB83-4BBD-B508-0E2741CEB087}" type="presOf" srcId="{A0D3CA0A-40DE-460A-91E3-EED00DAC0170}" destId="{DC547F88-0B61-4144-B75A-108CDA98DDD0}" srcOrd="0" destOrd="0" presId="urn:microsoft.com/office/officeart/2018/2/layout/IconVerticalSolidList"/>
    <dgm:cxn modelId="{BA44749A-815D-463B-AAF9-37F9775735B1}" srcId="{BDC3FB4A-E488-427E-A1EE-B2D402C56693}" destId="{6CFE62AB-9159-4038-90C6-A2E711848D37}" srcOrd="3" destOrd="0" parTransId="{92659929-08EF-44B6-BBFF-050D55CA4140}" sibTransId="{9EE5DAFB-EAD9-4BC9-9C86-E4B3F121FEB7}"/>
    <dgm:cxn modelId="{D61227A3-3002-4ACC-AC73-2C8C5DCEADCE}" type="presOf" srcId="{6B65EF81-9954-4981-9302-646E40165A21}" destId="{0B9426A0-CD40-496C-B28E-A9DC8D7F950F}" srcOrd="0" destOrd="0" presId="urn:microsoft.com/office/officeart/2018/2/layout/IconVerticalSolidList"/>
    <dgm:cxn modelId="{149B70CB-6D0F-4E09-819F-FC0EED225201}" srcId="{BDC3FB4A-E488-427E-A1EE-B2D402C56693}" destId="{93514130-F05D-4854-924B-24547960292B}" srcOrd="1" destOrd="0" parTransId="{A09482C6-3650-426F-8FA8-9FEF6AD164D6}" sibTransId="{6D72EE87-6147-4AA3-8351-D28E0EE29282}"/>
    <dgm:cxn modelId="{474052D1-3916-499D-9FAC-83C0F4E82F42}" type="presOf" srcId="{6CFE62AB-9159-4038-90C6-A2E711848D37}" destId="{CC4F621D-9D8C-449C-AEB2-98D95C79BBFF}" srcOrd="0" destOrd="0" presId="urn:microsoft.com/office/officeart/2018/2/layout/IconVerticalSolidList"/>
    <dgm:cxn modelId="{12C51DD2-78B1-45C8-B502-8D1A4E391C63}" srcId="{BDC3FB4A-E488-427E-A1EE-B2D402C56693}" destId="{468CEAE2-798A-41BF-94B7-C387E6A63D5D}" srcOrd="5" destOrd="0" parTransId="{557CD5C1-FCB3-43DF-9D1E-959C9B4BDF78}" sibTransId="{015C1E4C-D37D-436B-9A37-F3B9C2A7D8B5}"/>
    <dgm:cxn modelId="{CE6E32E1-CDD6-42FC-954A-94A7B417A246}" type="presOf" srcId="{468CEAE2-798A-41BF-94B7-C387E6A63D5D}" destId="{AE3397F2-A625-49D4-A821-80D248E8A107}" srcOrd="0" destOrd="0" presId="urn:microsoft.com/office/officeart/2018/2/layout/IconVerticalSolidList"/>
    <dgm:cxn modelId="{16C937FC-B058-44A7-AEE8-E91162C3B091}" srcId="{BDC3FB4A-E488-427E-A1EE-B2D402C56693}" destId="{A0D3CA0A-40DE-460A-91E3-EED00DAC0170}" srcOrd="0" destOrd="0" parTransId="{356EE12C-1003-41E9-8A71-C3FED2942CB1}" sibTransId="{447F04FD-2C22-4ADA-8053-A5576D798F02}"/>
    <dgm:cxn modelId="{D30070FD-2556-490B-B47C-76E2DB0EAEB1}" type="presOf" srcId="{4CC7EE31-84F5-47E7-BB08-C3B6021AE62E}" destId="{92F3D272-4840-4AD4-BF62-24B59C2D66BE}" srcOrd="0" destOrd="0" presId="urn:microsoft.com/office/officeart/2018/2/layout/IconVerticalSolidList"/>
    <dgm:cxn modelId="{D2BD2454-07F2-4C3E-A6C7-61D7E40264E1}" type="presParOf" srcId="{C9AD0A6F-1680-44DC-B320-A5F329B5E090}" destId="{45A1CB4E-ECC4-4D2E-89F3-A8597F191D75}" srcOrd="0" destOrd="0" presId="urn:microsoft.com/office/officeart/2018/2/layout/IconVerticalSolidList"/>
    <dgm:cxn modelId="{322C5C3D-E98F-4D3A-8187-9F7ACC2F6704}" type="presParOf" srcId="{45A1CB4E-ECC4-4D2E-89F3-A8597F191D75}" destId="{32342107-10CD-4C19-9988-4CE3C62B52E8}" srcOrd="0" destOrd="0" presId="urn:microsoft.com/office/officeart/2018/2/layout/IconVerticalSolidList"/>
    <dgm:cxn modelId="{22C20246-D9A5-484F-923B-F0C207C477A4}" type="presParOf" srcId="{45A1CB4E-ECC4-4D2E-89F3-A8597F191D75}" destId="{18569823-9661-4BDF-AE48-021C6E3B87EC}" srcOrd="1" destOrd="0" presId="urn:microsoft.com/office/officeart/2018/2/layout/IconVerticalSolidList"/>
    <dgm:cxn modelId="{AB0ABBB2-13A5-4453-9E07-CADF977CB138}" type="presParOf" srcId="{45A1CB4E-ECC4-4D2E-89F3-A8597F191D75}" destId="{5BC3A038-825F-4A20-A7BA-C2DFD1A584AC}" srcOrd="2" destOrd="0" presId="urn:microsoft.com/office/officeart/2018/2/layout/IconVerticalSolidList"/>
    <dgm:cxn modelId="{808A88E2-06D8-4D80-BCAE-E59330904235}" type="presParOf" srcId="{45A1CB4E-ECC4-4D2E-89F3-A8597F191D75}" destId="{DC547F88-0B61-4144-B75A-108CDA98DDD0}" srcOrd="3" destOrd="0" presId="urn:microsoft.com/office/officeart/2018/2/layout/IconVerticalSolidList"/>
    <dgm:cxn modelId="{F31921E8-94A9-4E83-9532-54427559F4D1}" type="presParOf" srcId="{C9AD0A6F-1680-44DC-B320-A5F329B5E090}" destId="{52DE1DB8-D820-4709-AF3A-EAB7EC91846D}" srcOrd="1" destOrd="0" presId="urn:microsoft.com/office/officeart/2018/2/layout/IconVerticalSolidList"/>
    <dgm:cxn modelId="{C3FC61D8-217D-45F4-ADDA-AF90875CEACD}" type="presParOf" srcId="{C9AD0A6F-1680-44DC-B320-A5F329B5E090}" destId="{41F6F055-BC2C-4B7C-BD09-58F518824D84}" srcOrd="2" destOrd="0" presId="urn:microsoft.com/office/officeart/2018/2/layout/IconVerticalSolidList"/>
    <dgm:cxn modelId="{58BDE72E-7BBA-4011-BE91-832341B0BE8A}" type="presParOf" srcId="{41F6F055-BC2C-4B7C-BD09-58F518824D84}" destId="{E62EFB14-CF2B-4482-8B85-8227737C46B7}" srcOrd="0" destOrd="0" presId="urn:microsoft.com/office/officeart/2018/2/layout/IconVerticalSolidList"/>
    <dgm:cxn modelId="{014A3C33-7FF2-4293-8C49-42700E7D5169}" type="presParOf" srcId="{41F6F055-BC2C-4B7C-BD09-58F518824D84}" destId="{C0296315-E888-4B9F-B7E1-E5025FE548B3}" srcOrd="1" destOrd="0" presId="urn:microsoft.com/office/officeart/2018/2/layout/IconVerticalSolidList"/>
    <dgm:cxn modelId="{5504CF89-6DCC-42CD-B86A-6A08BA789415}" type="presParOf" srcId="{41F6F055-BC2C-4B7C-BD09-58F518824D84}" destId="{82BD4489-C51E-410F-B754-0262DA926A86}" srcOrd="2" destOrd="0" presId="urn:microsoft.com/office/officeart/2018/2/layout/IconVerticalSolidList"/>
    <dgm:cxn modelId="{7560F273-5EAE-4ECB-8D86-22C17A683304}" type="presParOf" srcId="{41F6F055-BC2C-4B7C-BD09-58F518824D84}" destId="{A5CF31DF-3F9D-4B9D-A15A-F522423B2EAF}" srcOrd="3" destOrd="0" presId="urn:microsoft.com/office/officeart/2018/2/layout/IconVerticalSolidList"/>
    <dgm:cxn modelId="{86F52AA7-846C-40B7-91DD-3474DD32E51C}" type="presParOf" srcId="{C9AD0A6F-1680-44DC-B320-A5F329B5E090}" destId="{36A0BC63-376C-488E-B4EC-CA9FA3E110B8}" srcOrd="3" destOrd="0" presId="urn:microsoft.com/office/officeart/2018/2/layout/IconVerticalSolidList"/>
    <dgm:cxn modelId="{146E11D7-FC99-4223-B0A9-F92D546B67BE}" type="presParOf" srcId="{C9AD0A6F-1680-44DC-B320-A5F329B5E090}" destId="{13F1394F-D4DA-4B23-BBF0-7D54C54182F5}" srcOrd="4" destOrd="0" presId="urn:microsoft.com/office/officeart/2018/2/layout/IconVerticalSolidList"/>
    <dgm:cxn modelId="{C26ABE7B-E644-4FF3-990B-73CE7E0C25D9}" type="presParOf" srcId="{13F1394F-D4DA-4B23-BBF0-7D54C54182F5}" destId="{4A554ECC-985A-469E-88BA-4A2BE09B4E7C}" srcOrd="0" destOrd="0" presId="urn:microsoft.com/office/officeart/2018/2/layout/IconVerticalSolidList"/>
    <dgm:cxn modelId="{468502BC-6F55-499A-943D-7617251C7FAF}" type="presParOf" srcId="{13F1394F-D4DA-4B23-BBF0-7D54C54182F5}" destId="{0A0A76D3-B47E-417A-B80B-F685F45024B4}" srcOrd="1" destOrd="0" presId="urn:microsoft.com/office/officeart/2018/2/layout/IconVerticalSolidList"/>
    <dgm:cxn modelId="{D0272569-006C-4848-9DAD-DFE0D636324D}" type="presParOf" srcId="{13F1394F-D4DA-4B23-BBF0-7D54C54182F5}" destId="{269AA27A-33B4-4B20-BA14-C1BD48174F13}" srcOrd="2" destOrd="0" presId="urn:microsoft.com/office/officeart/2018/2/layout/IconVerticalSolidList"/>
    <dgm:cxn modelId="{4111361F-F54A-4334-A257-3A864ED4EC4E}" type="presParOf" srcId="{13F1394F-D4DA-4B23-BBF0-7D54C54182F5}" destId="{0B9426A0-CD40-496C-B28E-A9DC8D7F950F}" srcOrd="3" destOrd="0" presId="urn:microsoft.com/office/officeart/2018/2/layout/IconVerticalSolidList"/>
    <dgm:cxn modelId="{FA026DC1-42C3-46A9-A991-AA5187DC57B7}" type="presParOf" srcId="{C9AD0A6F-1680-44DC-B320-A5F329B5E090}" destId="{46AA3AFB-654E-483E-B211-65A07963E635}" srcOrd="5" destOrd="0" presId="urn:microsoft.com/office/officeart/2018/2/layout/IconVerticalSolidList"/>
    <dgm:cxn modelId="{650F6AB3-1096-42BE-85F3-76072FC116F6}" type="presParOf" srcId="{C9AD0A6F-1680-44DC-B320-A5F329B5E090}" destId="{00EB46F7-D39D-4766-AE99-7F21C8B903FB}" srcOrd="6" destOrd="0" presId="urn:microsoft.com/office/officeart/2018/2/layout/IconVerticalSolidList"/>
    <dgm:cxn modelId="{C539AB91-4195-43FE-BDBE-921D29F785CB}" type="presParOf" srcId="{00EB46F7-D39D-4766-AE99-7F21C8B903FB}" destId="{B4F81644-9EFB-4010-888B-46385B54DC83}" srcOrd="0" destOrd="0" presId="urn:microsoft.com/office/officeart/2018/2/layout/IconVerticalSolidList"/>
    <dgm:cxn modelId="{CD456A88-5315-48A3-98BF-989B10A70674}" type="presParOf" srcId="{00EB46F7-D39D-4766-AE99-7F21C8B903FB}" destId="{46E05376-A275-419D-A13F-94703BFC1F7D}" srcOrd="1" destOrd="0" presId="urn:microsoft.com/office/officeart/2018/2/layout/IconVerticalSolidList"/>
    <dgm:cxn modelId="{C39D7AC6-897B-4BA9-B9EA-BF8E950A7B0B}" type="presParOf" srcId="{00EB46F7-D39D-4766-AE99-7F21C8B903FB}" destId="{1C67F91D-7A9C-4D56-A957-EBC57874439D}" srcOrd="2" destOrd="0" presId="urn:microsoft.com/office/officeart/2018/2/layout/IconVerticalSolidList"/>
    <dgm:cxn modelId="{ACC0A4BF-A4CF-4D5A-BEE8-A2DA128A95D6}" type="presParOf" srcId="{00EB46F7-D39D-4766-AE99-7F21C8B903FB}" destId="{CC4F621D-9D8C-449C-AEB2-98D95C79BBFF}" srcOrd="3" destOrd="0" presId="urn:microsoft.com/office/officeart/2018/2/layout/IconVerticalSolidList"/>
    <dgm:cxn modelId="{8E6FD19F-52C6-4183-A719-77FC5515B22B}" type="presParOf" srcId="{C9AD0A6F-1680-44DC-B320-A5F329B5E090}" destId="{3D9DCCB2-7466-43FF-8784-545A6FF6A040}" srcOrd="7" destOrd="0" presId="urn:microsoft.com/office/officeart/2018/2/layout/IconVerticalSolidList"/>
    <dgm:cxn modelId="{AD4C512E-EE12-46CB-8104-403F0C3AECEA}" type="presParOf" srcId="{C9AD0A6F-1680-44DC-B320-A5F329B5E090}" destId="{62EA7253-1DAE-4D09-AEEB-7A79F88F987B}" srcOrd="8" destOrd="0" presId="urn:microsoft.com/office/officeart/2018/2/layout/IconVerticalSolidList"/>
    <dgm:cxn modelId="{B7B5B28B-E49C-4E96-944A-30ACE91FD3B0}" type="presParOf" srcId="{62EA7253-1DAE-4D09-AEEB-7A79F88F987B}" destId="{7C63F697-B50D-41E0-A187-980DEA4D3F5C}" srcOrd="0" destOrd="0" presId="urn:microsoft.com/office/officeart/2018/2/layout/IconVerticalSolidList"/>
    <dgm:cxn modelId="{E1EF46AC-B048-454B-805B-19B55AAE5B88}" type="presParOf" srcId="{62EA7253-1DAE-4D09-AEEB-7A79F88F987B}" destId="{E3F64E31-3ADD-4BA2-ADE1-9715264FC5C4}" srcOrd="1" destOrd="0" presId="urn:microsoft.com/office/officeart/2018/2/layout/IconVerticalSolidList"/>
    <dgm:cxn modelId="{B7975F10-4CD4-426E-A664-FBB24E21BD59}" type="presParOf" srcId="{62EA7253-1DAE-4D09-AEEB-7A79F88F987B}" destId="{F0B2CF68-0E0A-4898-9C5C-653A56FC4ED2}" srcOrd="2" destOrd="0" presId="urn:microsoft.com/office/officeart/2018/2/layout/IconVerticalSolidList"/>
    <dgm:cxn modelId="{C56751C4-9E29-4D45-A1B4-CE4A980F292C}" type="presParOf" srcId="{62EA7253-1DAE-4D09-AEEB-7A79F88F987B}" destId="{92F3D272-4840-4AD4-BF62-24B59C2D66BE}" srcOrd="3" destOrd="0" presId="urn:microsoft.com/office/officeart/2018/2/layout/IconVerticalSolidList"/>
    <dgm:cxn modelId="{168E0BA5-64C4-46FB-B757-986D4E359A70}" type="presParOf" srcId="{C9AD0A6F-1680-44DC-B320-A5F329B5E090}" destId="{1D1170C3-4F14-4A68-B191-B38DA173DB98}" srcOrd="9" destOrd="0" presId="urn:microsoft.com/office/officeart/2018/2/layout/IconVerticalSolidList"/>
    <dgm:cxn modelId="{5580023D-B87C-49EE-9BE0-1D6A2B3D57AA}" type="presParOf" srcId="{C9AD0A6F-1680-44DC-B320-A5F329B5E090}" destId="{AF16C98A-6E0E-4B7F-8823-4A324D0666F4}" srcOrd="10" destOrd="0" presId="urn:microsoft.com/office/officeart/2018/2/layout/IconVerticalSolidList"/>
    <dgm:cxn modelId="{9F255A24-4B70-4B18-A63A-EAC6742E3AFC}" type="presParOf" srcId="{AF16C98A-6E0E-4B7F-8823-4A324D0666F4}" destId="{FB409355-3ED7-44B0-8814-CCE3580C9009}" srcOrd="0" destOrd="0" presId="urn:microsoft.com/office/officeart/2018/2/layout/IconVerticalSolidList"/>
    <dgm:cxn modelId="{1924DE9E-FA1A-4F6E-951B-80AB612B0E99}" type="presParOf" srcId="{AF16C98A-6E0E-4B7F-8823-4A324D0666F4}" destId="{31BF9239-1BA5-477C-BFC1-F7F973E2B19D}" srcOrd="1" destOrd="0" presId="urn:microsoft.com/office/officeart/2018/2/layout/IconVerticalSolidList"/>
    <dgm:cxn modelId="{FCC7385C-8D07-4D68-9232-6777B6325BDC}" type="presParOf" srcId="{AF16C98A-6E0E-4B7F-8823-4A324D0666F4}" destId="{CE87F88B-F5D1-4579-BCCF-B22EFE3E35D4}" srcOrd="2" destOrd="0" presId="urn:microsoft.com/office/officeart/2018/2/layout/IconVerticalSolidList"/>
    <dgm:cxn modelId="{C372DB79-5437-4329-8ED0-2969516AFCFF}" type="presParOf" srcId="{AF16C98A-6E0E-4B7F-8823-4A324D0666F4}" destId="{AE3397F2-A625-49D4-A821-80D248E8A107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8B75A845-39BC-44B1-B4AD-7A4AA938B75D}" type="doc">
      <dgm:prSet loTypeId="urn:microsoft.com/office/officeart/2005/8/layout/vProcess5" loCatId="process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676B162B-E063-4AF3-AD18-87C89B0986BA}">
      <dgm:prSet custT="1"/>
      <dgm:spPr>
        <a:solidFill>
          <a:schemeClr val="accent5">
            <a:lumMod val="20000"/>
            <a:lumOff val="80000"/>
          </a:schemeClr>
        </a:solidFill>
      </dgm:spPr>
      <dgm:t>
        <a:bodyPr/>
        <a:lstStyle/>
        <a:p>
          <a:pPr algn="ctr"/>
          <a:r>
            <a:rPr lang="en-IN" sz="2800" b="1" dirty="0"/>
            <a:t> </a:t>
          </a:r>
          <a:r>
            <a:rPr lang="en-IN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Commedia </a:t>
          </a:r>
          <a:r>
            <a:rPr lang="en-IN" sz="3200" b="1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dell’Arte</a:t>
          </a:r>
          <a:r>
            <a:rPr lang="en-IN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– Italian improvisational comedy</a:t>
          </a:r>
          <a:endParaRPr lang="en-US" sz="28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1D1569C-E586-4E32-BD36-A9BF38921E28}" type="parTrans" cxnId="{2B6250C8-EFEE-4307-8618-087D9C74EFF5}">
      <dgm:prSet/>
      <dgm:spPr/>
      <dgm:t>
        <a:bodyPr/>
        <a:lstStyle/>
        <a:p>
          <a:endParaRPr lang="en-US"/>
        </a:p>
      </dgm:t>
    </dgm:pt>
    <dgm:pt modelId="{22602FC0-6EF6-44C0-86A8-1856466A8EFF}" type="sibTrans" cxnId="{2B6250C8-EFEE-4307-8618-087D9C74EFF5}">
      <dgm:prSet/>
      <dgm:spPr/>
      <dgm:t>
        <a:bodyPr/>
        <a:lstStyle/>
        <a:p>
          <a:endParaRPr lang="en-US"/>
        </a:p>
      </dgm:t>
    </dgm:pt>
    <dgm:pt modelId="{49EF6C63-1DA4-4C05-8DD6-F3F950D25193}">
      <dgm:prSet custT="1"/>
      <dgm:spPr>
        <a:solidFill>
          <a:schemeClr val="tx2">
            <a:lumMod val="10000"/>
            <a:lumOff val="90000"/>
          </a:schemeClr>
        </a:solidFill>
      </dgm:spPr>
      <dgm:t>
        <a:bodyPr/>
        <a:lstStyle/>
        <a:p>
          <a:pPr algn="ctr"/>
          <a:r>
            <a:rPr lang="en-IN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Elizabethan Comedy – Shakespeare, witty dialogues, mistaken identities</a:t>
          </a:r>
          <a:endParaRPr lang="en-US" sz="28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45CA77F-8276-4E2A-A8DD-25FF00160243}" type="parTrans" cxnId="{8819B570-7F2C-4977-9E35-EF4FE60759FC}">
      <dgm:prSet/>
      <dgm:spPr/>
      <dgm:t>
        <a:bodyPr/>
        <a:lstStyle/>
        <a:p>
          <a:endParaRPr lang="en-US"/>
        </a:p>
      </dgm:t>
    </dgm:pt>
    <dgm:pt modelId="{9235F2A5-5086-4963-B8C2-64653CF303C7}" type="sibTrans" cxnId="{8819B570-7F2C-4977-9E35-EF4FE60759FC}">
      <dgm:prSet/>
      <dgm:spPr/>
      <dgm:t>
        <a:bodyPr/>
        <a:lstStyle/>
        <a:p>
          <a:endParaRPr lang="en-US"/>
        </a:p>
      </dgm:t>
    </dgm:pt>
    <dgm:pt modelId="{C98040CE-1FC8-4DEC-A00C-E5033ED38994}">
      <dgm:prSet custT="1"/>
      <dgm:spPr>
        <a:solidFill>
          <a:schemeClr val="accent5">
            <a:lumMod val="75000"/>
          </a:schemeClr>
        </a:solidFill>
      </dgm:spPr>
      <dgm:t>
        <a:bodyPr/>
        <a:lstStyle/>
        <a:p>
          <a:pPr algn="ctr"/>
          <a:r>
            <a:rPr lang="en-IN" sz="2800" b="1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IN" sz="3200" b="1" dirty="0">
              <a:latin typeface="Times New Roman" panose="02020603050405020304" pitchFamily="18" charset="0"/>
              <a:cs typeface="Times New Roman" panose="02020603050405020304" pitchFamily="18" charset="0"/>
            </a:rPr>
            <a:t>Restoration Comedy – Satire on aristocracy (Congreve, Wycherley)</a:t>
          </a:r>
          <a:endParaRPr lang="en-US" sz="2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C2D90D7-733B-4048-AD82-ABC3B3BE1EDF}" type="parTrans" cxnId="{E2F6F619-AAE6-4F41-ADAA-E1793E256FFF}">
      <dgm:prSet/>
      <dgm:spPr/>
      <dgm:t>
        <a:bodyPr/>
        <a:lstStyle/>
        <a:p>
          <a:endParaRPr lang="en-US"/>
        </a:p>
      </dgm:t>
    </dgm:pt>
    <dgm:pt modelId="{BF8D7A41-A073-4A3D-BBB9-6AF1B9D7DC6D}" type="sibTrans" cxnId="{E2F6F619-AAE6-4F41-ADAA-E1793E256FFF}">
      <dgm:prSet/>
      <dgm:spPr/>
      <dgm:t>
        <a:bodyPr/>
        <a:lstStyle/>
        <a:p>
          <a:endParaRPr lang="en-US"/>
        </a:p>
      </dgm:t>
    </dgm:pt>
    <dgm:pt modelId="{B109DCE0-DD07-4774-A9C8-670038395D4C}">
      <dgm:prSet custT="1"/>
      <dgm:spPr>
        <a:solidFill>
          <a:srgbClr val="FFFF00"/>
        </a:solidFill>
      </dgm:spPr>
      <dgm:t>
        <a:bodyPr/>
        <a:lstStyle/>
        <a:p>
          <a:pPr algn="ctr"/>
          <a:r>
            <a:rPr lang="en-IN" sz="2800" b="1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IN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Modern Comedy – Absurdist (Beckett), Stand-up, Sitcoms</a:t>
          </a:r>
          <a:endParaRPr lang="en-US" sz="28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3838ABF-174F-45B9-BE48-2368717F3E12}" type="parTrans" cxnId="{DB73185F-746C-477A-8410-AEFABE7AB1F9}">
      <dgm:prSet/>
      <dgm:spPr/>
      <dgm:t>
        <a:bodyPr/>
        <a:lstStyle/>
        <a:p>
          <a:endParaRPr lang="en-US"/>
        </a:p>
      </dgm:t>
    </dgm:pt>
    <dgm:pt modelId="{A0404E09-A06D-47C4-9545-A710852BC852}" type="sibTrans" cxnId="{DB73185F-746C-477A-8410-AEFABE7AB1F9}">
      <dgm:prSet/>
      <dgm:spPr/>
      <dgm:t>
        <a:bodyPr/>
        <a:lstStyle/>
        <a:p>
          <a:endParaRPr lang="en-US"/>
        </a:p>
      </dgm:t>
    </dgm:pt>
    <dgm:pt modelId="{DC323284-F7FA-5D40-A9EB-F64A0B3DFEE6}" type="pres">
      <dgm:prSet presAssocID="{8B75A845-39BC-44B1-B4AD-7A4AA938B75D}" presName="outerComposite" presStyleCnt="0">
        <dgm:presLayoutVars>
          <dgm:chMax val="5"/>
          <dgm:dir/>
          <dgm:resizeHandles val="exact"/>
        </dgm:presLayoutVars>
      </dgm:prSet>
      <dgm:spPr/>
    </dgm:pt>
    <dgm:pt modelId="{D617F2E8-8809-B848-B453-C739DF43BBBF}" type="pres">
      <dgm:prSet presAssocID="{8B75A845-39BC-44B1-B4AD-7A4AA938B75D}" presName="dummyMaxCanvas" presStyleCnt="0">
        <dgm:presLayoutVars/>
      </dgm:prSet>
      <dgm:spPr/>
    </dgm:pt>
    <dgm:pt modelId="{12D6341C-C78C-A348-BF82-90AE93231AD2}" type="pres">
      <dgm:prSet presAssocID="{8B75A845-39BC-44B1-B4AD-7A4AA938B75D}" presName="FourNodes_1" presStyleLbl="node1" presStyleIdx="0" presStyleCnt="4" custScaleX="106248">
        <dgm:presLayoutVars>
          <dgm:bulletEnabled val="1"/>
        </dgm:presLayoutVars>
      </dgm:prSet>
      <dgm:spPr/>
    </dgm:pt>
    <dgm:pt modelId="{DD7B1DD2-813D-7C4D-9EF8-276DF78141F3}" type="pres">
      <dgm:prSet presAssocID="{8B75A845-39BC-44B1-B4AD-7A4AA938B75D}" presName="FourNodes_2" presStyleLbl="node1" presStyleIdx="1" presStyleCnt="4" custScaleX="113971">
        <dgm:presLayoutVars>
          <dgm:bulletEnabled val="1"/>
        </dgm:presLayoutVars>
      </dgm:prSet>
      <dgm:spPr/>
    </dgm:pt>
    <dgm:pt modelId="{8BD6E561-02F4-A242-BC1E-6562266A5366}" type="pres">
      <dgm:prSet presAssocID="{8B75A845-39BC-44B1-B4AD-7A4AA938B75D}" presName="FourNodes_3" presStyleLbl="node1" presStyleIdx="2" presStyleCnt="4" custScaleX="108170">
        <dgm:presLayoutVars>
          <dgm:bulletEnabled val="1"/>
        </dgm:presLayoutVars>
      </dgm:prSet>
      <dgm:spPr/>
    </dgm:pt>
    <dgm:pt modelId="{DF52ED38-906D-F043-82E2-ECFF296EADED}" type="pres">
      <dgm:prSet presAssocID="{8B75A845-39BC-44B1-B4AD-7A4AA938B75D}" presName="FourNodes_4" presStyleLbl="node1" presStyleIdx="3" presStyleCnt="4">
        <dgm:presLayoutVars>
          <dgm:bulletEnabled val="1"/>
        </dgm:presLayoutVars>
      </dgm:prSet>
      <dgm:spPr/>
    </dgm:pt>
    <dgm:pt modelId="{E06DDE59-2CB4-BD49-BED0-BA8B77E9A6DC}" type="pres">
      <dgm:prSet presAssocID="{8B75A845-39BC-44B1-B4AD-7A4AA938B75D}" presName="FourConn_1-2" presStyleLbl="fgAccFollowNode1" presStyleIdx="0" presStyleCnt="3">
        <dgm:presLayoutVars>
          <dgm:bulletEnabled val="1"/>
        </dgm:presLayoutVars>
      </dgm:prSet>
      <dgm:spPr/>
    </dgm:pt>
    <dgm:pt modelId="{5B7412AE-EFC4-A24B-BB61-9AC439B345EA}" type="pres">
      <dgm:prSet presAssocID="{8B75A845-39BC-44B1-B4AD-7A4AA938B75D}" presName="FourConn_2-3" presStyleLbl="fgAccFollowNode1" presStyleIdx="1" presStyleCnt="3">
        <dgm:presLayoutVars>
          <dgm:bulletEnabled val="1"/>
        </dgm:presLayoutVars>
      </dgm:prSet>
      <dgm:spPr/>
    </dgm:pt>
    <dgm:pt modelId="{963966AB-ED9E-3D41-9380-3B973307329A}" type="pres">
      <dgm:prSet presAssocID="{8B75A845-39BC-44B1-B4AD-7A4AA938B75D}" presName="FourConn_3-4" presStyleLbl="fgAccFollowNode1" presStyleIdx="2" presStyleCnt="3">
        <dgm:presLayoutVars>
          <dgm:bulletEnabled val="1"/>
        </dgm:presLayoutVars>
      </dgm:prSet>
      <dgm:spPr/>
    </dgm:pt>
    <dgm:pt modelId="{3BC69E73-BD11-1A43-B22D-4D844FCF0D91}" type="pres">
      <dgm:prSet presAssocID="{8B75A845-39BC-44B1-B4AD-7A4AA938B75D}" presName="FourNodes_1_text" presStyleLbl="node1" presStyleIdx="3" presStyleCnt="4">
        <dgm:presLayoutVars>
          <dgm:bulletEnabled val="1"/>
        </dgm:presLayoutVars>
      </dgm:prSet>
      <dgm:spPr/>
    </dgm:pt>
    <dgm:pt modelId="{97520417-E338-2945-8AD6-B4AEA658942A}" type="pres">
      <dgm:prSet presAssocID="{8B75A845-39BC-44B1-B4AD-7A4AA938B75D}" presName="FourNodes_2_text" presStyleLbl="node1" presStyleIdx="3" presStyleCnt="4">
        <dgm:presLayoutVars>
          <dgm:bulletEnabled val="1"/>
        </dgm:presLayoutVars>
      </dgm:prSet>
      <dgm:spPr/>
    </dgm:pt>
    <dgm:pt modelId="{53F050C6-40DA-5F4F-AA9D-AD90D3C02C9A}" type="pres">
      <dgm:prSet presAssocID="{8B75A845-39BC-44B1-B4AD-7A4AA938B75D}" presName="FourNodes_3_text" presStyleLbl="node1" presStyleIdx="3" presStyleCnt="4">
        <dgm:presLayoutVars>
          <dgm:bulletEnabled val="1"/>
        </dgm:presLayoutVars>
      </dgm:prSet>
      <dgm:spPr/>
    </dgm:pt>
    <dgm:pt modelId="{4401C753-CB19-3E4E-943A-D6032E2412C3}" type="pres">
      <dgm:prSet presAssocID="{8B75A845-39BC-44B1-B4AD-7A4AA938B75D}" presName="FourNodes_4_text" presStyleLbl="node1" presStyleIdx="3" presStyleCnt="4">
        <dgm:presLayoutVars>
          <dgm:bulletEnabled val="1"/>
        </dgm:presLayoutVars>
      </dgm:prSet>
      <dgm:spPr/>
    </dgm:pt>
  </dgm:ptLst>
  <dgm:cxnLst>
    <dgm:cxn modelId="{69FD360E-B34E-5946-A94B-BD2269FC92CA}" type="presOf" srcId="{BF8D7A41-A073-4A3D-BBB9-6AF1B9D7DC6D}" destId="{963966AB-ED9E-3D41-9380-3B973307329A}" srcOrd="0" destOrd="0" presId="urn:microsoft.com/office/officeart/2005/8/layout/vProcess5"/>
    <dgm:cxn modelId="{E2F6F619-AAE6-4F41-ADAA-E1793E256FFF}" srcId="{8B75A845-39BC-44B1-B4AD-7A4AA938B75D}" destId="{C98040CE-1FC8-4DEC-A00C-E5033ED38994}" srcOrd="2" destOrd="0" parTransId="{8C2D90D7-733B-4048-AD82-ABC3B3BE1EDF}" sibTransId="{BF8D7A41-A073-4A3D-BBB9-6AF1B9D7DC6D}"/>
    <dgm:cxn modelId="{1FCBA228-F211-9A41-B955-C535E57E55EB}" type="presOf" srcId="{676B162B-E063-4AF3-AD18-87C89B0986BA}" destId="{3BC69E73-BD11-1A43-B22D-4D844FCF0D91}" srcOrd="1" destOrd="0" presId="urn:microsoft.com/office/officeart/2005/8/layout/vProcess5"/>
    <dgm:cxn modelId="{B3CF8D3D-6960-5D4F-943B-6E4DF2D43DB0}" type="presOf" srcId="{49EF6C63-1DA4-4C05-8DD6-F3F950D25193}" destId="{DD7B1DD2-813D-7C4D-9EF8-276DF78141F3}" srcOrd="0" destOrd="0" presId="urn:microsoft.com/office/officeart/2005/8/layout/vProcess5"/>
    <dgm:cxn modelId="{C2C81342-1366-974F-AB26-CBA86F55233A}" type="presOf" srcId="{49EF6C63-1DA4-4C05-8DD6-F3F950D25193}" destId="{97520417-E338-2945-8AD6-B4AEA658942A}" srcOrd="1" destOrd="0" presId="urn:microsoft.com/office/officeart/2005/8/layout/vProcess5"/>
    <dgm:cxn modelId="{DB73185F-746C-477A-8410-AEFABE7AB1F9}" srcId="{8B75A845-39BC-44B1-B4AD-7A4AA938B75D}" destId="{B109DCE0-DD07-4774-A9C8-670038395D4C}" srcOrd="3" destOrd="0" parTransId="{F3838ABF-174F-45B9-BE48-2368717F3E12}" sibTransId="{A0404E09-A06D-47C4-9545-A710852BC852}"/>
    <dgm:cxn modelId="{C1115A60-0D49-B744-9C8A-7BFD1EBD20AB}" type="presOf" srcId="{C98040CE-1FC8-4DEC-A00C-E5033ED38994}" destId="{8BD6E561-02F4-A242-BC1E-6562266A5366}" srcOrd="0" destOrd="0" presId="urn:microsoft.com/office/officeart/2005/8/layout/vProcess5"/>
    <dgm:cxn modelId="{649CF165-45D9-9049-9C08-D078F3DF091E}" type="presOf" srcId="{676B162B-E063-4AF3-AD18-87C89B0986BA}" destId="{12D6341C-C78C-A348-BF82-90AE93231AD2}" srcOrd="0" destOrd="0" presId="urn:microsoft.com/office/officeart/2005/8/layout/vProcess5"/>
    <dgm:cxn modelId="{8819B570-7F2C-4977-9E35-EF4FE60759FC}" srcId="{8B75A845-39BC-44B1-B4AD-7A4AA938B75D}" destId="{49EF6C63-1DA4-4C05-8DD6-F3F950D25193}" srcOrd="1" destOrd="0" parTransId="{045CA77F-8276-4E2A-A8DD-25FF00160243}" sibTransId="{9235F2A5-5086-4963-B8C2-64653CF303C7}"/>
    <dgm:cxn modelId="{3A30E870-3A92-4743-AA3F-FA65362F6DE9}" type="presOf" srcId="{C98040CE-1FC8-4DEC-A00C-E5033ED38994}" destId="{53F050C6-40DA-5F4F-AA9D-AD90D3C02C9A}" srcOrd="1" destOrd="0" presId="urn:microsoft.com/office/officeart/2005/8/layout/vProcess5"/>
    <dgm:cxn modelId="{217AB97E-16C3-0149-AB85-BEC848D89271}" type="presOf" srcId="{9235F2A5-5086-4963-B8C2-64653CF303C7}" destId="{5B7412AE-EFC4-A24B-BB61-9AC439B345EA}" srcOrd="0" destOrd="0" presId="urn:microsoft.com/office/officeart/2005/8/layout/vProcess5"/>
    <dgm:cxn modelId="{44BE0582-5F07-534D-8992-7D030B89A0EB}" type="presOf" srcId="{B109DCE0-DD07-4774-A9C8-670038395D4C}" destId="{4401C753-CB19-3E4E-943A-D6032E2412C3}" srcOrd="1" destOrd="0" presId="urn:microsoft.com/office/officeart/2005/8/layout/vProcess5"/>
    <dgm:cxn modelId="{AA28999F-3253-DC4D-A888-CBB40164F88B}" type="presOf" srcId="{22602FC0-6EF6-44C0-86A8-1856466A8EFF}" destId="{E06DDE59-2CB4-BD49-BED0-BA8B77E9A6DC}" srcOrd="0" destOrd="0" presId="urn:microsoft.com/office/officeart/2005/8/layout/vProcess5"/>
    <dgm:cxn modelId="{2B6250C8-EFEE-4307-8618-087D9C74EFF5}" srcId="{8B75A845-39BC-44B1-B4AD-7A4AA938B75D}" destId="{676B162B-E063-4AF3-AD18-87C89B0986BA}" srcOrd="0" destOrd="0" parTransId="{F1D1569C-E586-4E32-BD36-A9BF38921E28}" sibTransId="{22602FC0-6EF6-44C0-86A8-1856466A8EFF}"/>
    <dgm:cxn modelId="{4C49AAD2-AC8E-8949-A68E-092CFD19241A}" type="presOf" srcId="{B109DCE0-DD07-4774-A9C8-670038395D4C}" destId="{DF52ED38-906D-F043-82E2-ECFF296EADED}" srcOrd="0" destOrd="0" presId="urn:microsoft.com/office/officeart/2005/8/layout/vProcess5"/>
    <dgm:cxn modelId="{F4F404EE-8040-A34D-BCC5-74F71BF77351}" type="presOf" srcId="{8B75A845-39BC-44B1-B4AD-7A4AA938B75D}" destId="{DC323284-F7FA-5D40-A9EB-F64A0B3DFEE6}" srcOrd="0" destOrd="0" presId="urn:microsoft.com/office/officeart/2005/8/layout/vProcess5"/>
    <dgm:cxn modelId="{0AA3B908-FE7B-6C47-BF4E-537F09F4398D}" type="presParOf" srcId="{DC323284-F7FA-5D40-A9EB-F64A0B3DFEE6}" destId="{D617F2E8-8809-B848-B453-C739DF43BBBF}" srcOrd="0" destOrd="0" presId="urn:microsoft.com/office/officeart/2005/8/layout/vProcess5"/>
    <dgm:cxn modelId="{F0B45B7E-AE5B-8542-B752-86F5D5C82386}" type="presParOf" srcId="{DC323284-F7FA-5D40-A9EB-F64A0B3DFEE6}" destId="{12D6341C-C78C-A348-BF82-90AE93231AD2}" srcOrd="1" destOrd="0" presId="urn:microsoft.com/office/officeart/2005/8/layout/vProcess5"/>
    <dgm:cxn modelId="{DA4370AD-7414-CB4E-945B-210B33468D80}" type="presParOf" srcId="{DC323284-F7FA-5D40-A9EB-F64A0B3DFEE6}" destId="{DD7B1DD2-813D-7C4D-9EF8-276DF78141F3}" srcOrd="2" destOrd="0" presId="urn:microsoft.com/office/officeart/2005/8/layout/vProcess5"/>
    <dgm:cxn modelId="{45EEEC58-12BA-FB4B-85DA-A8395C3440E5}" type="presParOf" srcId="{DC323284-F7FA-5D40-A9EB-F64A0B3DFEE6}" destId="{8BD6E561-02F4-A242-BC1E-6562266A5366}" srcOrd="3" destOrd="0" presId="urn:microsoft.com/office/officeart/2005/8/layout/vProcess5"/>
    <dgm:cxn modelId="{55A78191-AB9D-B042-BFFD-CC6B993C2B14}" type="presParOf" srcId="{DC323284-F7FA-5D40-A9EB-F64A0B3DFEE6}" destId="{DF52ED38-906D-F043-82E2-ECFF296EADED}" srcOrd="4" destOrd="0" presId="urn:microsoft.com/office/officeart/2005/8/layout/vProcess5"/>
    <dgm:cxn modelId="{28F24FD4-3A2C-FD43-BAB9-F8689A68F608}" type="presParOf" srcId="{DC323284-F7FA-5D40-A9EB-F64A0B3DFEE6}" destId="{E06DDE59-2CB4-BD49-BED0-BA8B77E9A6DC}" srcOrd="5" destOrd="0" presId="urn:microsoft.com/office/officeart/2005/8/layout/vProcess5"/>
    <dgm:cxn modelId="{BB2DF04B-1AD3-2F46-AE88-928DC21D5456}" type="presParOf" srcId="{DC323284-F7FA-5D40-A9EB-F64A0B3DFEE6}" destId="{5B7412AE-EFC4-A24B-BB61-9AC439B345EA}" srcOrd="6" destOrd="0" presId="urn:microsoft.com/office/officeart/2005/8/layout/vProcess5"/>
    <dgm:cxn modelId="{9A1C6B50-C0EA-B24E-9856-227C2C5E45DE}" type="presParOf" srcId="{DC323284-F7FA-5D40-A9EB-F64A0B3DFEE6}" destId="{963966AB-ED9E-3D41-9380-3B973307329A}" srcOrd="7" destOrd="0" presId="urn:microsoft.com/office/officeart/2005/8/layout/vProcess5"/>
    <dgm:cxn modelId="{9004A3B2-A533-3348-99FA-757FDE9E6ED4}" type="presParOf" srcId="{DC323284-F7FA-5D40-A9EB-F64A0B3DFEE6}" destId="{3BC69E73-BD11-1A43-B22D-4D844FCF0D91}" srcOrd="8" destOrd="0" presId="urn:microsoft.com/office/officeart/2005/8/layout/vProcess5"/>
    <dgm:cxn modelId="{74175370-3378-F14E-A286-0698CE2DC371}" type="presParOf" srcId="{DC323284-F7FA-5D40-A9EB-F64A0B3DFEE6}" destId="{97520417-E338-2945-8AD6-B4AEA658942A}" srcOrd="9" destOrd="0" presId="urn:microsoft.com/office/officeart/2005/8/layout/vProcess5"/>
    <dgm:cxn modelId="{8C17AB03-2EC9-0649-8C79-7C06AB827A36}" type="presParOf" srcId="{DC323284-F7FA-5D40-A9EB-F64A0B3DFEE6}" destId="{53F050C6-40DA-5F4F-AA9D-AD90D3C02C9A}" srcOrd="10" destOrd="0" presId="urn:microsoft.com/office/officeart/2005/8/layout/vProcess5"/>
    <dgm:cxn modelId="{06080C2C-A035-E243-A59F-665012E04E3C}" type="presParOf" srcId="{DC323284-F7FA-5D40-A9EB-F64A0B3DFEE6}" destId="{4401C753-CB19-3E4E-943A-D6032E2412C3}" srcOrd="11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C0A8EB1A-C7E3-4076-8F84-7C669715A4F8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A7B7CFDD-4001-4367-B1A3-3168F10D129F}">
      <dgm:prSet custT="1"/>
      <dgm:spPr/>
      <dgm:t>
        <a:bodyPr/>
        <a:lstStyle/>
        <a:p>
          <a:pPr algn="ctr"/>
          <a:r>
            <a:rPr lang="en-IN" sz="1900" b="1" dirty="0"/>
            <a:t>• </a:t>
          </a:r>
          <a:r>
            <a:rPr lang="en-IN" sz="2800" b="1" dirty="0">
              <a:latin typeface="Times New Roman" panose="02020603050405020304" pitchFamily="18" charset="0"/>
              <a:cs typeface="Times New Roman" panose="02020603050405020304" pitchFamily="18" charset="0"/>
            </a:rPr>
            <a:t>Exaggeration – Over-the-top reactions (Slapstick)</a:t>
          </a:r>
          <a:endParaRPr lang="en-US" sz="19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CA4B1C2-EFC4-4E54-ADEB-A652B414891A}" type="parTrans" cxnId="{02330E6D-B7E9-4703-B4BA-2AE7F3850C63}">
      <dgm:prSet/>
      <dgm:spPr/>
      <dgm:t>
        <a:bodyPr/>
        <a:lstStyle/>
        <a:p>
          <a:endParaRPr lang="en-US"/>
        </a:p>
      </dgm:t>
    </dgm:pt>
    <dgm:pt modelId="{81201C2C-E891-443E-9169-E38887918055}" type="sibTrans" cxnId="{02330E6D-B7E9-4703-B4BA-2AE7F3850C63}">
      <dgm:prSet/>
      <dgm:spPr/>
      <dgm:t>
        <a:bodyPr/>
        <a:lstStyle/>
        <a:p>
          <a:endParaRPr lang="en-US"/>
        </a:p>
      </dgm:t>
    </dgm:pt>
    <dgm:pt modelId="{9C67C48E-24AD-47E9-B8DD-443A7BC74CA2}">
      <dgm:prSet custT="1"/>
      <dgm:spPr/>
      <dgm:t>
        <a:bodyPr/>
        <a:lstStyle/>
        <a:p>
          <a:pPr algn="ctr"/>
          <a:r>
            <a:rPr lang="en-IN" sz="2800" b="1" dirty="0">
              <a:latin typeface="Times New Roman" panose="02020603050405020304" pitchFamily="18" charset="0"/>
              <a:cs typeface="Times New Roman" panose="02020603050405020304" pitchFamily="18" charset="0"/>
            </a:rPr>
            <a:t>• Irony – Saying the opposite of what is meant</a:t>
          </a:r>
          <a:endParaRPr lang="en-US" sz="2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8C820A2-A320-496C-BE0C-D92D2379C590}" type="parTrans" cxnId="{00F7A840-D1C7-4299-8F62-2C8582C920B8}">
      <dgm:prSet/>
      <dgm:spPr/>
      <dgm:t>
        <a:bodyPr/>
        <a:lstStyle/>
        <a:p>
          <a:endParaRPr lang="en-US"/>
        </a:p>
      </dgm:t>
    </dgm:pt>
    <dgm:pt modelId="{F9C925AB-844A-4B8B-B6BF-B2351E87F438}" type="sibTrans" cxnId="{00F7A840-D1C7-4299-8F62-2C8582C920B8}">
      <dgm:prSet/>
      <dgm:spPr/>
      <dgm:t>
        <a:bodyPr/>
        <a:lstStyle/>
        <a:p>
          <a:endParaRPr lang="en-US"/>
        </a:p>
      </dgm:t>
    </dgm:pt>
    <dgm:pt modelId="{E85CFA3B-62E9-43D0-BF99-C99F6A3883B7}">
      <dgm:prSet custT="1"/>
      <dgm:spPr/>
      <dgm:t>
        <a:bodyPr/>
        <a:lstStyle/>
        <a:p>
          <a:pPr algn="ctr"/>
          <a:r>
            <a:rPr lang="en-IN" sz="1900" b="1" dirty="0"/>
            <a:t>• </a:t>
          </a:r>
          <a:r>
            <a:rPr lang="en-IN" sz="2800" b="1" dirty="0">
              <a:latin typeface="Times New Roman" panose="02020603050405020304" pitchFamily="18" charset="0"/>
              <a:cs typeface="Times New Roman" panose="02020603050405020304" pitchFamily="18" charset="0"/>
            </a:rPr>
            <a:t>Wordplay/Puns – Clever use of language</a:t>
          </a:r>
          <a:endParaRPr lang="en-US" sz="19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C6BF297-9BBE-4204-87EC-8F2BC5639E8D}" type="parTrans" cxnId="{33970535-F95F-43DD-881A-0124A24A1C2C}">
      <dgm:prSet/>
      <dgm:spPr/>
      <dgm:t>
        <a:bodyPr/>
        <a:lstStyle/>
        <a:p>
          <a:endParaRPr lang="en-US"/>
        </a:p>
      </dgm:t>
    </dgm:pt>
    <dgm:pt modelId="{7CDE1EF8-EA0D-4A90-85C7-0D3C8B34DF72}" type="sibTrans" cxnId="{33970535-F95F-43DD-881A-0124A24A1C2C}">
      <dgm:prSet/>
      <dgm:spPr/>
      <dgm:t>
        <a:bodyPr/>
        <a:lstStyle/>
        <a:p>
          <a:endParaRPr lang="en-US"/>
        </a:p>
      </dgm:t>
    </dgm:pt>
    <dgm:pt modelId="{819C24C9-F37A-42C8-B902-B6F9CF001CBF}">
      <dgm:prSet custT="1"/>
      <dgm:spPr/>
      <dgm:t>
        <a:bodyPr/>
        <a:lstStyle/>
        <a:p>
          <a:pPr algn="ctr"/>
          <a:r>
            <a:rPr lang="en-IN" sz="1900" b="1" dirty="0"/>
            <a:t>• </a:t>
          </a:r>
          <a:r>
            <a:rPr lang="en-IN" sz="2800" b="1" dirty="0">
              <a:latin typeface="Times New Roman" panose="02020603050405020304" pitchFamily="18" charset="0"/>
              <a:cs typeface="Times New Roman" panose="02020603050405020304" pitchFamily="18" charset="0"/>
            </a:rPr>
            <a:t>Mistaken Identity – Leads to comic confusion</a:t>
          </a:r>
          <a:endParaRPr lang="en-US" sz="19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AC16D32-97CB-4B13-8FC8-6D08A379B11B}" type="parTrans" cxnId="{0437D0E3-2863-489A-9857-FB07ED84D703}">
      <dgm:prSet/>
      <dgm:spPr/>
      <dgm:t>
        <a:bodyPr/>
        <a:lstStyle/>
        <a:p>
          <a:endParaRPr lang="en-US"/>
        </a:p>
      </dgm:t>
    </dgm:pt>
    <dgm:pt modelId="{E2902071-9456-4D91-AEFA-47265C47B7E6}" type="sibTrans" cxnId="{0437D0E3-2863-489A-9857-FB07ED84D703}">
      <dgm:prSet/>
      <dgm:spPr/>
      <dgm:t>
        <a:bodyPr/>
        <a:lstStyle/>
        <a:p>
          <a:endParaRPr lang="en-US"/>
        </a:p>
      </dgm:t>
    </dgm:pt>
    <dgm:pt modelId="{D9DFFB44-1D58-407A-B507-886B4B38918B}">
      <dgm:prSet custT="1"/>
      <dgm:spPr/>
      <dgm:t>
        <a:bodyPr/>
        <a:lstStyle/>
        <a:p>
          <a:pPr algn="ctr"/>
          <a:r>
            <a:rPr lang="en-IN" sz="1900" b="1" dirty="0"/>
            <a:t>• </a:t>
          </a:r>
          <a:r>
            <a:rPr lang="en-IN" sz="2800" b="1" dirty="0">
              <a:latin typeface="Times New Roman" panose="02020603050405020304" pitchFamily="18" charset="0"/>
              <a:cs typeface="Times New Roman" panose="02020603050405020304" pitchFamily="18" charset="0"/>
            </a:rPr>
            <a:t>Comic Timing – Delivery of punchlines for humour</a:t>
          </a:r>
          <a:endParaRPr lang="en-US" sz="19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4410C27-7371-4FAC-BB31-F72DFE382258}" type="parTrans" cxnId="{0C684CC6-0A4F-48FC-AB97-6D70438C92A4}">
      <dgm:prSet/>
      <dgm:spPr/>
      <dgm:t>
        <a:bodyPr/>
        <a:lstStyle/>
        <a:p>
          <a:endParaRPr lang="en-US"/>
        </a:p>
      </dgm:t>
    </dgm:pt>
    <dgm:pt modelId="{18C75D85-C7E8-44BF-A7C6-E2EBC3547D9F}" type="sibTrans" cxnId="{0C684CC6-0A4F-48FC-AB97-6D70438C92A4}">
      <dgm:prSet/>
      <dgm:spPr/>
      <dgm:t>
        <a:bodyPr/>
        <a:lstStyle/>
        <a:p>
          <a:endParaRPr lang="en-US"/>
        </a:p>
      </dgm:t>
    </dgm:pt>
    <dgm:pt modelId="{89EF48AB-3FA1-4E98-B798-E05E06BCE914}" type="pres">
      <dgm:prSet presAssocID="{C0A8EB1A-C7E3-4076-8F84-7C669715A4F8}" presName="root" presStyleCnt="0">
        <dgm:presLayoutVars>
          <dgm:dir/>
          <dgm:resizeHandles val="exact"/>
        </dgm:presLayoutVars>
      </dgm:prSet>
      <dgm:spPr/>
    </dgm:pt>
    <dgm:pt modelId="{B656992E-456F-462F-85AF-D06616CE86D6}" type="pres">
      <dgm:prSet presAssocID="{A7B7CFDD-4001-4367-B1A3-3168F10D129F}" presName="compNode" presStyleCnt="0"/>
      <dgm:spPr/>
    </dgm:pt>
    <dgm:pt modelId="{4830EBC7-3CDD-4AC9-83D3-E59563ED184C}" type="pres">
      <dgm:prSet presAssocID="{A7B7CFDD-4001-4367-B1A3-3168F10D129F}" presName="bgRect" presStyleLbl="bgShp" presStyleIdx="0" presStyleCnt="5"/>
      <dgm:spPr/>
    </dgm:pt>
    <dgm:pt modelId="{37994B4C-7699-44EF-9857-C0209D0D325B}" type="pres">
      <dgm:prSet presAssocID="{A7B7CFDD-4001-4367-B1A3-3168F10D129F}" presName="iconRect" presStyleLbl="node1" presStyleIdx="0" presStyleCnt="5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arketing"/>
        </a:ext>
      </dgm:extLst>
    </dgm:pt>
    <dgm:pt modelId="{B81C115F-A05D-453E-9BDB-B6BEE5FF39EC}" type="pres">
      <dgm:prSet presAssocID="{A7B7CFDD-4001-4367-B1A3-3168F10D129F}" presName="spaceRect" presStyleCnt="0"/>
      <dgm:spPr/>
    </dgm:pt>
    <dgm:pt modelId="{393AC612-BAC1-4DCD-A8E1-CA0D364B8FF1}" type="pres">
      <dgm:prSet presAssocID="{A7B7CFDD-4001-4367-B1A3-3168F10D129F}" presName="parTx" presStyleLbl="revTx" presStyleIdx="0" presStyleCnt="5">
        <dgm:presLayoutVars>
          <dgm:chMax val="0"/>
          <dgm:chPref val="0"/>
        </dgm:presLayoutVars>
      </dgm:prSet>
      <dgm:spPr/>
    </dgm:pt>
    <dgm:pt modelId="{9FD07848-55F9-4A4A-8C01-5EC8B01D6F3E}" type="pres">
      <dgm:prSet presAssocID="{81201C2C-E891-443E-9169-E38887918055}" presName="sibTrans" presStyleCnt="0"/>
      <dgm:spPr/>
    </dgm:pt>
    <dgm:pt modelId="{6DF8FD4E-EED1-44F0-B293-6147EE1F6767}" type="pres">
      <dgm:prSet presAssocID="{9C67C48E-24AD-47E9-B8DD-443A7BC74CA2}" presName="compNode" presStyleCnt="0"/>
      <dgm:spPr/>
    </dgm:pt>
    <dgm:pt modelId="{B9675A22-6031-42D5-8F69-8AC1C5D7C5B4}" type="pres">
      <dgm:prSet presAssocID="{9C67C48E-24AD-47E9-B8DD-443A7BC74CA2}" presName="bgRect" presStyleLbl="bgShp" presStyleIdx="1" presStyleCnt="5"/>
      <dgm:spPr/>
    </dgm:pt>
    <dgm:pt modelId="{00AA0327-2F07-4B1F-97D4-962FCD293DE0}" type="pres">
      <dgm:prSet presAssocID="{9C67C48E-24AD-47E9-B8DD-443A7BC74CA2}" presName="iconRect" presStyleLbl="node1" presStyleIdx="1" presStyleCnt="5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Joker Hat"/>
        </a:ext>
      </dgm:extLst>
    </dgm:pt>
    <dgm:pt modelId="{620A4D21-93F1-42C5-A409-6CEB5694BD5F}" type="pres">
      <dgm:prSet presAssocID="{9C67C48E-24AD-47E9-B8DD-443A7BC74CA2}" presName="spaceRect" presStyleCnt="0"/>
      <dgm:spPr/>
    </dgm:pt>
    <dgm:pt modelId="{B56A2AE8-BE46-4115-AE10-9F8CB78CEF24}" type="pres">
      <dgm:prSet presAssocID="{9C67C48E-24AD-47E9-B8DD-443A7BC74CA2}" presName="parTx" presStyleLbl="revTx" presStyleIdx="1" presStyleCnt="5">
        <dgm:presLayoutVars>
          <dgm:chMax val="0"/>
          <dgm:chPref val="0"/>
        </dgm:presLayoutVars>
      </dgm:prSet>
      <dgm:spPr/>
    </dgm:pt>
    <dgm:pt modelId="{56B97441-E19E-465A-B8D4-4853E4B1424D}" type="pres">
      <dgm:prSet presAssocID="{F9C925AB-844A-4B8B-B6BF-B2351E87F438}" presName="sibTrans" presStyleCnt="0"/>
      <dgm:spPr/>
    </dgm:pt>
    <dgm:pt modelId="{BEB017DC-FEEA-4947-B1A9-2ACB1CA7E052}" type="pres">
      <dgm:prSet presAssocID="{E85CFA3B-62E9-43D0-BF99-C99F6A3883B7}" presName="compNode" presStyleCnt="0"/>
      <dgm:spPr/>
    </dgm:pt>
    <dgm:pt modelId="{549559BB-42DF-4B4B-8609-203D8948FC3F}" type="pres">
      <dgm:prSet presAssocID="{E85CFA3B-62E9-43D0-BF99-C99F6A3883B7}" presName="bgRect" presStyleLbl="bgShp" presStyleIdx="2" presStyleCnt="5"/>
      <dgm:spPr/>
    </dgm:pt>
    <dgm:pt modelId="{9380F927-7D05-42E4-84D6-94CBC49F77E0}" type="pres">
      <dgm:prSet presAssocID="{E85CFA3B-62E9-43D0-BF99-C99F6A3883B7}" presName="iconRect" presStyleLbl="node1" presStyleIdx="2" presStyleCnt="5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Thought bubble"/>
        </a:ext>
      </dgm:extLst>
    </dgm:pt>
    <dgm:pt modelId="{AEB9F8CF-3E64-4D5A-A489-BDBCBEA57C86}" type="pres">
      <dgm:prSet presAssocID="{E85CFA3B-62E9-43D0-BF99-C99F6A3883B7}" presName="spaceRect" presStyleCnt="0"/>
      <dgm:spPr/>
    </dgm:pt>
    <dgm:pt modelId="{FE1BECBD-0F68-4940-AB66-FA3229C40E81}" type="pres">
      <dgm:prSet presAssocID="{E85CFA3B-62E9-43D0-BF99-C99F6A3883B7}" presName="parTx" presStyleLbl="revTx" presStyleIdx="2" presStyleCnt="5">
        <dgm:presLayoutVars>
          <dgm:chMax val="0"/>
          <dgm:chPref val="0"/>
        </dgm:presLayoutVars>
      </dgm:prSet>
      <dgm:spPr/>
    </dgm:pt>
    <dgm:pt modelId="{0C8C591C-3652-4098-882D-7AE345A9E45C}" type="pres">
      <dgm:prSet presAssocID="{7CDE1EF8-EA0D-4A90-85C7-0D3C8B34DF72}" presName="sibTrans" presStyleCnt="0"/>
      <dgm:spPr/>
    </dgm:pt>
    <dgm:pt modelId="{7E63FE1F-14AB-4445-94FF-F265C04FF783}" type="pres">
      <dgm:prSet presAssocID="{819C24C9-F37A-42C8-B902-B6F9CF001CBF}" presName="compNode" presStyleCnt="0"/>
      <dgm:spPr/>
    </dgm:pt>
    <dgm:pt modelId="{0E069C14-D859-4707-9BB8-CA02BEF3EBB6}" type="pres">
      <dgm:prSet presAssocID="{819C24C9-F37A-42C8-B902-B6F9CF001CBF}" presName="bgRect" presStyleLbl="bgShp" presStyleIdx="3" presStyleCnt="5"/>
      <dgm:spPr/>
    </dgm:pt>
    <dgm:pt modelId="{D2A0C094-1742-4F4E-B0DC-F0C6DADB63DD}" type="pres">
      <dgm:prSet presAssocID="{819C24C9-F37A-42C8-B902-B6F9CF001CBF}" presName="iconRect" presStyleLbl="node1" presStyleIdx="3" presStyleCnt="5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onfused Person"/>
        </a:ext>
      </dgm:extLst>
    </dgm:pt>
    <dgm:pt modelId="{453BCBC0-E8A2-462E-9527-40AA20D1B162}" type="pres">
      <dgm:prSet presAssocID="{819C24C9-F37A-42C8-B902-B6F9CF001CBF}" presName="spaceRect" presStyleCnt="0"/>
      <dgm:spPr/>
    </dgm:pt>
    <dgm:pt modelId="{6849FCC0-C141-455A-9730-EBC6CD92F015}" type="pres">
      <dgm:prSet presAssocID="{819C24C9-F37A-42C8-B902-B6F9CF001CBF}" presName="parTx" presStyleLbl="revTx" presStyleIdx="3" presStyleCnt="5">
        <dgm:presLayoutVars>
          <dgm:chMax val="0"/>
          <dgm:chPref val="0"/>
        </dgm:presLayoutVars>
      </dgm:prSet>
      <dgm:spPr/>
    </dgm:pt>
    <dgm:pt modelId="{7379C4BE-9BE6-43AE-84CC-03E4CB2BACBB}" type="pres">
      <dgm:prSet presAssocID="{E2902071-9456-4D91-AEFA-47265C47B7E6}" presName="sibTrans" presStyleCnt="0"/>
      <dgm:spPr/>
    </dgm:pt>
    <dgm:pt modelId="{4D8B9B55-8186-4918-AD9D-BCD7B9C00324}" type="pres">
      <dgm:prSet presAssocID="{D9DFFB44-1D58-407A-B507-886B4B38918B}" presName="compNode" presStyleCnt="0"/>
      <dgm:spPr/>
    </dgm:pt>
    <dgm:pt modelId="{ED607CD2-DC22-40A0-9401-185D5DFE9E58}" type="pres">
      <dgm:prSet presAssocID="{D9DFFB44-1D58-407A-B507-886B4B38918B}" presName="bgRect" presStyleLbl="bgShp" presStyleIdx="4" presStyleCnt="5"/>
      <dgm:spPr/>
    </dgm:pt>
    <dgm:pt modelId="{9C345BFF-526A-4E80-9974-FACBD926A1B0}" type="pres">
      <dgm:prSet presAssocID="{D9DFFB44-1D58-407A-B507-886B4B38918B}" presName="iconRect" presStyleLbl="node1" presStyleIdx="4" presStyleCnt="5"/>
      <dgm:spPr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Open Quotation Mark"/>
        </a:ext>
      </dgm:extLst>
    </dgm:pt>
    <dgm:pt modelId="{DD00E372-EF5A-4E75-A3FC-3D91A57ED40F}" type="pres">
      <dgm:prSet presAssocID="{D9DFFB44-1D58-407A-B507-886B4B38918B}" presName="spaceRect" presStyleCnt="0"/>
      <dgm:spPr/>
    </dgm:pt>
    <dgm:pt modelId="{F49F85B1-89A2-4AD3-9B4A-26FE3D3EF39F}" type="pres">
      <dgm:prSet presAssocID="{D9DFFB44-1D58-407A-B507-886B4B38918B}" presName="parTx" presStyleLbl="revTx" presStyleIdx="4" presStyleCnt="5">
        <dgm:presLayoutVars>
          <dgm:chMax val="0"/>
          <dgm:chPref val="0"/>
        </dgm:presLayoutVars>
      </dgm:prSet>
      <dgm:spPr/>
    </dgm:pt>
  </dgm:ptLst>
  <dgm:cxnLst>
    <dgm:cxn modelId="{18C49C01-16E8-4543-A2A5-4F48F39974B2}" type="presOf" srcId="{819C24C9-F37A-42C8-B902-B6F9CF001CBF}" destId="{6849FCC0-C141-455A-9730-EBC6CD92F015}" srcOrd="0" destOrd="0" presId="urn:microsoft.com/office/officeart/2018/2/layout/IconVerticalSolidList"/>
    <dgm:cxn modelId="{92139D11-E78E-4352-8257-B98547CAD5BE}" type="presOf" srcId="{C0A8EB1A-C7E3-4076-8F84-7C669715A4F8}" destId="{89EF48AB-3FA1-4E98-B798-E05E06BCE914}" srcOrd="0" destOrd="0" presId="urn:microsoft.com/office/officeart/2018/2/layout/IconVerticalSolidList"/>
    <dgm:cxn modelId="{33970535-F95F-43DD-881A-0124A24A1C2C}" srcId="{C0A8EB1A-C7E3-4076-8F84-7C669715A4F8}" destId="{E85CFA3B-62E9-43D0-BF99-C99F6A3883B7}" srcOrd="2" destOrd="0" parTransId="{EC6BF297-9BBE-4204-87EC-8F2BC5639E8D}" sibTransId="{7CDE1EF8-EA0D-4A90-85C7-0D3C8B34DF72}"/>
    <dgm:cxn modelId="{00F7A840-D1C7-4299-8F62-2C8582C920B8}" srcId="{C0A8EB1A-C7E3-4076-8F84-7C669715A4F8}" destId="{9C67C48E-24AD-47E9-B8DD-443A7BC74CA2}" srcOrd="1" destOrd="0" parTransId="{F8C820A2-A320-496C-BE0C-D92D2379C590}" sibTransId="{F9C925AB-844A-4B8B-B6BF-B2351E87F438}"/>
    <dgm:cxn modelId="{A4D2B063-D339-4288-AA9B-3D9188601057}" type="presOf" srcId="{E85CFA3B-62E9-43D0-BF99-C99F6A3883B7}" destId="{FE1BECBD-0F68-4940-AB66-FA3229C40E81}" srcOrd="0" destOrd="0" presId="urn:microsoft.com/office/officeart/2018/2/layout/IconVerticalSolidList"/>
    <dgm:cxn modelId="{02330E6D-B7E9-4703-B4BA-2AE7F3850C63}" srcId="{C0A8EB1A-C7E3-4076-8F84-7C669715A4F8}" destId="{A7B7CFDD-4001-4367-B1A3-3168F10D129F}" srcOrd="0" destOrd="0" parTransId="{FCA4B1C2-EFC4-4E54-ADEB-A652B414891A}" sibTransId="{81201C2C-E891-443E-9169-E38887918055}"/>
    <dgm:cxn modelId="{FD9D9B76-678A-4F58-A11E-F8AE9A3182F7}" type="presOf" srcId="{D9DFFB44-1D58-407A-B507-886B4B38918B}" destId="{F49F85B1-89A2-4AD3-9B4A-26FE3D3EF39F}" srcOrd="0" destOrd="0" presId="urn:microsoft.com/office/officeart/2018/2/layout/IconVerticalSolidList"/>
    <dgm:cxn modelId="{BE259E95-A8AE-4044-A91F-8D2691974F10}" type="presOf" srcId="{9C67C48E-24AD-47E9-B8DD-443A7BC74CA2}" destId="{B56A2AE8-BE46-4115-AE10-9F8CB78CEF24}" srcOrd="0" destOrd="0" presId="urn:microsoft.com/office/officeart/2018/2/layout/IconVerticalSolidList"/>
    <dgm:cxn modelId="{E6B628B3-E2B9-4048-AF2F-0DF3BF53D34E}" type="presOf" srcId="{A7B7CFDD-4001-4367-B1A3-3168F10D129F}" destId="{393AC612-BAC1-4DCD-A8E1-CA0D364B8FF1}" srcOrd="0" destOrd="0" presId="urn:microsoft.com/office/officeart/2018/2/layout/IconVerticalSolidList"/>
    <dgm:cxn modelId="{0C684CC6-0A4F-48FC-AB97-6D70438C92A4}" srcId="{C0A8EB1A-C7E3-4076-8F84-7C669715A4F8}" destId="{D9DFFB44-1D58-407A-B507-886B4B38918B}" srcOrd="4" destOrd="0" parTransId="{54410C27-7371-4FAC-BB31-F72DFE382258}" sibTransId="{18C75D85-C7E8-44BF-A7C6-E2EBC3547D9F}"/>
    <dgm:cxn modelId="{0437D0E3-2863-489A-9857-FB07ED84D703}" srcId="{C0A8EB1A-C7E3-4076-8F84-7C669715A4F8}" destId="{819C24C9-F37A-42C8-B902-B6F9CF001CBF}" srcOrd="3" destOrd="0" parTransId="{AAC16D32-97CB-4B13-8FC8-6D08A379B11B}" sibTransId="{E2902071-9456-4D91-AEFA-47265C47B7E6}"/>
    <dgm:cxn modelId="{61BC3FDF-D3FF-473F-86BB-1681A2F0C0B1}" type="presParOf" srcId="{89EF48AB-3FA1-4E98-B798-E05E06BCE914}" destId="{B656992E-456F-462F-85AF-D06616CE86D6}" srcOrd="0" destOrd="0" presId="urn:microsoft.com/office/officeart/2018/2/layout/IconVerticalSolidList"/>
    <dgm:cxn modelId="{6F39F53A-6E1C-4428-82F6-6E3EE5BC65F5}" type="presParOf" srcId="{B656992E-456F-462F-85AF-D06616CE86D6}" destId="{4830EBC7-3CDD-4AC9-83D3-E59563ED184C}" srcOrd="0" destOrd="0" presId="urn:microsoft.com/office/officeart/2018/2/layout/IconVerticalSolidList"/>
    <dgm:cxn modelId="{C7502A3E-0F78-4C1D-BCE7-064E08841520}" type="presParOf" srcId="{B656992E-456F-462F-85AF-D06616CE86D6}" destId="{37994B4C-7699-44EF-9857-C0209D0D325B}" srcOrd="1" destOrd="0" presId="urn:microsoft.com/office/officeart/2018/2/layout/IconVerticalSolidList"/>
    <dgm:cxn modelId="{3DA2EF62-3F35-465C-9A87-4CE285EF9F37}" type="presParOf" srcId="{B656992E-456F-462F-85AF-D06616CE86D6}" destId="{B81C115F-A05D-453E-9BDB-B6BEE5FF39EC}" srcOrd="2" destOrd="0" presId="urn:microsoft.com/office/officeart/2018/2/layout/IconVerticalSolidList"/>
    <dgm:cxn modelId="{711DD7A0-1E3D-4503-9814-E3D90FED0FB2}" type="presParOf" srcId="{B656992E-456F-462F-85AF-D06616CE86D6}" destId="{393AC612-BAC1-4DCD-A8E1-CA0D364B8FF1}" srcOrd="3" destOrd="0" presId="urn:microsoft.com/office/officeart/2018/2/layout/IconVerticalSolidList"/>
    <dgm:cxn modelId="{7789B775-4545-44FC-8CAE-9E43C648E07E}" type="presParOf" srcId="{89EF48AB-3FA1-4E98-B798-E05E06BCE914}" destId="{9FD07848-55F9-4A4A-8C01-5EC8B01D6F3E}" srcOrd="1" destOrd="0" presId="urn:microsoft.com/office/officeart/2018/2/layout/IconVerticalSolidList"/>
    <dgm:cxn modelId="{A1AA7F63-EC63-4B72-A2F6-4FB230274E91}" type="presParOf" srcId="{89EF48AB-3FA1-4E98-B798-E05E06BCE914}" destId="{6DF8FD4E-EED1-44F0-B293-6147EE1F6767}" srcOrd="2" destOrd="0" presId="urn:microsoft.com/office/officeart/2018/2/layout/IconVerticalSolidList"/>
    <dgm:cxn modelId="{A527DCAB-0CE4-4897-BED3-330CA16A9E03}" type="presParOf" srcId="{6DF8FD4E-EED1-44F0-B293-6147EE1F6767}" destId="{B9675A22-6031-42D5-8F69-8AC1C5D7C5B4}" srcOrd="0" destOrd="0" presId="urn:microsoft.com/office/officeart/2018/2/layout/IconVerticalSolidList"/>
    <dgm:cxn modelId="{66AEFB17-8C51-48DC-9C58-974B8001E142}" type="presParOf" srcId="{6DF8FD4E-EED1-44F0-B293-6147EE1F6767}" destId="{00AA0327-2F07-4B1F-97D4-962FCD293DE0}" srcOrd="1" destOrd="0" presId="urn:microsoft.com/office/officeart/2018/2/layout/IconVerticalSolidList"/>
    <dgm:cxn modelId="{63F39478-1AA0-4C2B-80B3-315BE47C524F}" type="presParOf" srcId="{6DF8FD4E-EED1-44F0-B293-6147EE1F6767}" destId="{620A4D21-93F1-42C5-A409-6CEB5694BD5F}" srcOrd="2" destOrd="0" presId="urn:microsoft.com/office/officeart/2018/2/layout/IconVerticalSolidList"/>
    <dgm:cxn modelId="{9960AC4F-7D8C-4FD8-B8BF-905D7556A210}" type="presParOf" srcId="{6DF8FD4E-EED1-44F0-B293-6147EE1F6767}" destId="{B56A2AE8-BE46-4115-AE10-9F8CB78CEF24}" srcOrd="3" destOrd="0" presId="urn:microsoft.com/office/officeart/2018/2/layout/IconVerticalSolidList"/>
    <dgm:cxn modelId="{C5800963-3105-4493-BD70-2F30B0366977}" type="presParOf" srcId="{89EF48AB-3FA1-4E98-B798-E05E06BCE914}" destId="{56B97441-E19E-465A-B8D4-4853E4B1424D}" srcOrd="3" destOrd="0" presId="urn:microsoft.com/office/officeart/2018/2/layout/IconVerticalSolidList"/>
    <dgm:cxn modelId="{2DBB9933-EF51-4B0B-A82B-A08E606A0C8C}" type="presParOf" srcId="{89EF48AB-3FA1-4E98-B798-E05E06BCE914}" destId="{BEB017DC-FEEA-4947-B1A9-2ACB1CA7E052}" srcOrd="4" destOrd="0" presId="urn:microsoft.com/office/officeart/2018/2/layout/IconVerticalSolidList"/>
    <dgm:cxn modelId="{C17599DD-87FF-4375-A0FF-B12526A93601}" type="presParOf" srcId="{BEB017DC-FEEA-4947-B1A9-2ACB1CA7E052}" destId="{549559BB-42DF-4B4B-8609-203D8948FC3F}" srcOrd="0" destOrd="0" presId="urn:microsoft.com/office/officeart/2018/2/layout/IconVerticalSolidList"/>
    <dgm:cxn modelId="{F2B8C13B-C2D3-48F3-9D08-1D2BDF28F51D}" type="presParOf" srcId="{BEB017DC-FEEA-4947-B1A9-2ACB1CA7E052}" destId="{9380F927-7D05-42E4-84D6-94CBC49F77E0}" srcOrd="1" destOrd="0" presId="urn:microsoft.com/office/officeart/2018/2/layout/IconVerticalSolidList"/>
    <dgm:cxn modelId="{BCCA9A53-A669-4FAB-8294-634BD910375F}" type="presParOf" srcId="{BEB017DC-FEEA-4947-B1A9-2ACB1CA7E052}" destId="{AEB9F8CF-3E64-4D5A-A489-BDBCBEA57C86}" srcOrd="2" destOrd="0" presId="urn:microsoft.com/office/officeart/2018/2/layout/IconVerticalSolidList"/>
    <dgm:cxn modelId="{D08AF09A-FB09-46AE-A714-D899FC1A6818}" type="presParOf" srcId="{BEB017DC-FEEA-4947-B1A9-2ACB1CA7E052}" destId="{FE1BECBD-0F68-4940-AB66-FA3229C40E81}" srcOrd="3" destOrd="0" presId="urn:microsoft.com/office/officeart/2018/2/layout/IconVerticalSolidList"/>
    <dgm:cxn modelId="{2B856549-A60F-4351-9999-49FF717A6591}" type="presParOf" srcId="{89EF48AB-3FA1-4E98-B798-E05E06BCE914}" destId="{0C8C591C-3652-4098-882D-7AE345A9E45C}" srcOrd="5" destOrd="0" presId="urn:microsoft.com/office/officeart/2018/2/layout/IconVerticalSolidList"/>
    <dgm:cxn modelId="{2FD7B0D8-7BB6-4985-9DF9-776477E6F60D}" type="presParOf" srcId="{89EF48AB-3FA1-4E98-B798-E05E06BCE914}" destId="{7E63FE1F-14AB-4445-94FF-F265C04FF783}" srcOrd="6" destOrd="0" presId="urn:microsoft.com/office/officeart/2018/2/layout/IconVerticalSolidList"/>
    <dgm:cxn modelId="{0DC98B6E-E018-43CF-A116-14A65AC27AFF}" type="presParOf" srcId="{7E63FE1F-14AB-4445-94FF-F265C04FF783}" destId="{0E069C14-D859-4707-9BB8-CA02BEF3EBB6}" srcOrd="0" destOrd="0" presId="urn:microsoft.com/office/officeart/2018/2/layout/IconVerticalSolidList"/>
    <dgm:cxn modelId="{55BD9A2F-B99B-4376-B2E1-EF7A0665EB7E}" type="presParOf" srcId="{7E63FE1F-14AB-4445-94FF-F265C04FF783}" destId="{D2A0C094-1742-4F4E-B0DC-F0C6DADB63DD}" srcOrd="1" destOrd="0" presId="urn:microsoft.com/office/officeart/2018/2/layout/IconVerticalSolidList"/>
    <dgm:cxn modelId="{6F904932-7435-4F52-9D85-B206B0CD70AD}" type="presParOf" srcId="{7E63FE1F-14AB-4445-94FF-F265C04FF783}" destId="{453BCBC0-E8A2-462E-9527-40AA20D1B162}" srcOrd="2" destOrd="0" presId="urn:microsoft.com/office/officeart/2018/2/layout/IconVerticalSolidList"/>
    <dgm:cxn modelId="{E08F8EBC-A50D-44E5-B3E6-BEB41D4E11FD}" type="presParOf" srcId="{7E63FE1F-14AB-4445-94FF-F265C04FF783}" destId="{6849FCC0-C141-455A-9730-EBC6CD92F015}" srcOrd="3" destOrd="0" presId="urn:microsoft.com/office/officeart/2018/2/layout/IconVerticalSolidList"/>
    <dgm:cxn modelId="{88FB3CD7-BA6E-4411-A2A9-4BAE369D774A}" type="presParOf" srcId="{89EF48AB-3FA1-4E98-B798-E05E06BCE914}" destId="{7379C4BE-9BE6-43AE-84CC-03E4CB2BACBB}" srcOrd="7" destOrd="0" presId="urn:microsoft.com/office/officeart/2018/2/layout/IconVerticalSolidList"/>
    <dgm:cxn modelId="{C6CCD5C9-AD96-42C4-A33D-45E719C96298}" type="presParOf" srcId="{89EF48AB-3FA1-4E98-B798-E05E06BCE914}" destId="{4D8B9B55-8186-4918-AD9D-BCD7B9C00324}" srcOrd="8" destOrd="0" presId="urn:microsoft.com/office/officeart/2018/2/layout/IconVerticalSolidList"/>
    <dgm:cxn modelId="{B10B2433-4330-4AFE-A32D-FA8E1BEDC873}" type="presParOf" srcId="{4D8B9B55-8186-4918-AD9D-BCD7B9C00324}" destId="{ED607CD2-DC22-40A0-9401-185D5DFE9E58}" srcOrd="0" destOrd="0" presId="urn:microsoft.com/office/officeart/2018/2/layout/IconVerticalSolidList"/>
    <dgm:cxn modelId="{AB87F39F-7DDE-42C6-8FC8-256E15A6DC87}" type="presParOf" srcId="{4D8B9B55-8186-4918-AD9D-BCD7B9C00324}" destId="{9C345BFF-526A-4E80-9974-FACBD926A1B0}" srcOrd="1" destOrd="0" presId="urn:microsoft.com/office/officeart/2018/2/layout/IconVerticalSolidList"/>
    <dgm:cxn modelId="{89AF5759-5044-418A-880D-3883589E32DC}" type="presParOf" srcId="{4D8B9B55-8186-4918-AD9D-BCD7B9C00324}" destId="{DD00E372-EF5A-4E75-A3FC-3D91A57ED40F}" srcOrd="2" destOrd="0" presId="urn:microsoft.com/office/officeart/2018/2/layout/IconVerticalSolidList"/>
    <dgm:cxn modelId="{F146173D-5406-491C-A06A-AA664EAADCE3}" type="presParOf" srcId="{4D8B9B55-8186-4918-AD9D-BCD7B9C00324}" destId="{F49F85B1-89A2-4AD3-9B4A-26FE3D3EF39F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0BF31A8-3713-4642-8512-C9554E711A5A}">
      <dsp:nvSpPr>
        <dsp:cNvPr id="0" name=""/>
        <dsp:cNvSpPr/>
      </dsp:nvSpPr>
      <dsp:spPr>
        <a:xfrm>
          <a:off x="0" y="135712"/>
          <a:ext cx="11394831" cy="798524"/>
        </a:xfrm>
        <a:prstGeom prst="round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6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marL="0" lvl="0" indent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35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Introduction to Comedy</a:t>
          </a:r>
          <a:endParaRPr lang="en-US" sz="35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8981" y="174693"/>
        <a:ext cx="11316869" cy="720562"/>
      </dsp:txXfrm>
    </dsp:sp>
    <dsp:sp modelId="{A4A27BB9-FF49-7E4F-8303-7C1CB2F390C9}">
      <dsp:nvSpPr>
        <dsp:cNvPr id="0" name=""/>
        <dsp:cNvSpPr/>
      </dsp:nvSpPr>
      <dsp:spPr>
        <a:xfrm>
          <a:off x="0" y="1035037"/>
          <a:ext cx="11394831" cy="798524"/>
        </a:xfrm>
        <a:prstGeom prst="round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6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marL="0" lvl="0" indent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35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Derived from the Greek word </a:t>
          </a:r>
          <a:r>
            <a:rPr lang="en-IN" sz="3500" b="1" i="1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komoidia</a:t>
          </a:r>
          <a:endParaRPr lang="en-US" sz="35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8981" y="1074018"/>
        <a:ext cx="11316869" cy="720562"/>
      </dsp:txXfrm>
    </dsp:sp>
    <dsp:sp modelId="{32471721-034C-2747-919E-E29C358B8CC8}">
      <dsp:nvSpPr>
        <dsp:cNvPr id="0" name=""/>
        <dsp:cNvSpPr/>
      </dsp:nvSpPr>
      <dsp:spPr>
        <a:xfrm>
          <a:off x="0" y="1934362"/>
          <a:ext cx="11394831" cy="798524"/>
        </a:xfrm>
        <a:prstGeom prst="round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6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marL="0" lvl="0" indent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35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A dramatic genre that aims to entertain through humour</a:t>
          </a:r>
          <a:endParaRPr lang="en-US" sz="35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8981" y="1973343"/>
        <a:ext cx="11316869" cy="720562"/>
      </dsp:txXfrm>
    </dsp:sp>
    <dsp:sp modelId="{FC3F2192-9492-8144-AF87-0311385DD93F}">
      <dsp:nvSpPr>
        <dsp:cNvPr id="0" name=""/>
        <dsp:cNvSpPr/>
      </dsp:nvSpPr>
      <dsp:spPr>
        <a:xfrm>
          <a:off x="0" y="2833687"/>
          <a:ext cx="11394831" cy="798524"/>
        </a:xfrm>
        <a:prstGeom prst="round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6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marL="0" lvl="0" indent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35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Traditionally contrasted with tragedy</a:t>
          </a:r>
          <a:endParaRPr lang="en-US" sz="35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8981" y="2872668"/>
        <a:ext cx="11316869" cy="720562"/>
      </dsp:txXfrm>
    </dsp:sp>
    <dsp:sp modelId="{BEE9321F-DFD5-4E41-9F62-6CBA10EAD281}">
      <dsp:nvSpPr>
        <dsp:cNvPr id="0" name=""/>
        <dsp:cNvSpPr/>
      </dsp:nvSpPr>
      <dsp:spPr>
        <a:xfrm>
          <a:off x="0" y="3733012"/>
          <a:ext cx="11394831" cy="798524"/>
        </a:xfrm>
        <a:prstGeom prst="round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6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marL="0" lvl="0" indent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35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Can be social, political, or purely for entertainment</a:t>
          </a:r>
          <a:endParaRPr lang="en-US" sz="35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8981" y="3771993"/>
        <a:ext cx="11316869" cy="72056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6541E9A-9CE4-B641-9FB4-EE10FED4B079}">
      <dsp:nvSpPr>
        <dsp:cNvPr id="0" name=""/>
        <dsp:cNvSpPr/>
      </dsp:nvSpPr>
      <dsp:spPr>
        <a:xfrm>
          <a:off x="0" y="2958"/>
          <a:ext cx="7990053" cy="0"/>
        </a:xfrm>
        <a:prstGeom prst="line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8C0EE113-4817-D44B-B742-78C7188212DD}">
      <dsp:nvSpPr>
        <dsp:cNvPr id="0" name=""/>
        <dsp:cNvSpPr/>
      </dsp:nvSpPr>
      <dsp:spPr>
        <a:xfrm>
          <a:off x="0" y="2958"/>
          <a:ext cx="7990053" cy="1001117"/>
        </a:xfrm>
        <a:prstGeom prst="rect">
          <a:avLst/>
        </a:prstGeom>
        <a:solidFill>
          <a:srgbClr val="FFFF00"/>
        </a:solidFill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28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Ancient Greek Comedy: Old, Middle, and New Comedy (Aristophanes, Menander)</a:t>
          </a:r>
          <a:endParaRPr lang="en-US" sz="28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0" y="2958"/>
        <a:ext cx="7990053" cy="1001117"/>
      </dsp:txXfrm>
    </dsp:sp>
    <dsp:sp modelId="{6E441756-41A1-AA4F-8484-02AFFA9C23B4}">
      <dsp:nvSpPr>
        <dsp:cNvPr id="0" name=""/>
        <dsp:cNvSpPr/>
      </dsp:nvSpPr>
      <dsp:spPr>
        <a:xfrm>
          <a:off x="0" y="1004076"/>
          <a:ext cx="7990053" cy="0"/>
        </a:xfrm>
        <a:prstGeom prst="line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72386F09-D1AE-E046-93FF-4367BB6C5A43}">
      <dsp:nvSpPr>
        <dsp:cNvPr id="0" name=""/>
        <dsp:cNvSpPr/>
      </dsp:nvSpPr>
      <dsp:spPr>
        <a:xfrm>
          <a:off x="0" y="1004076"/>
          <a:ext cx="7990053" cy="1001117"/>
        </a:xfrm>
        <a:prstGeom prst="rect">
          <a:avLst/>
        </a:prstGeom>
        <a:solidFill>
          <a:srgbClr val="002060"/>
        </a:solidFill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t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3200" b="1" kern="1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Roman Comedy: Plautus and Terence</a:t>
          </a:r>
          <a:endParaRPr lang="en-US" sz="3200" kern="1200" dirty="0">
            <a:solidFill>
              <a:schemeClr val="bg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0" y="1004076"/>
        <a:ext cx="7990053" cy="1001117"/>
      </dsp:txXfrm>
    </dsp:sp>
    <dsp:sp modelId="{51D420DA-2D1F-CC45-B501-064F4ACDDC67}">
      <dsp:nvSpPr>
        <dsp:cNvPr id="0" name=""/>
        <dsp:cNvSpPr/>
      </dsp:nvSpPr>
      <dsp:spPr>
        <a:xfrm>
          <a:off x="0" y="2005194"/>
          <a:ext cx="7990053" cy="0"/>
        </a:xfrm>
        <a:prstGeom prst="line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5D85BBF9-CC07-D140-A555-6334423EE9F5}">
      <dsp:nvSpPr>
        <dsp:cNvPr id="0" name=""/>
        <dsp:cNvSpPr/>
      </dsp:nvSpPr>
      <dsp:spPr>
        <a:xfrm>
          <a:off x="0" y="2005194"/>
          <a:ext cx="7990053" cy="1001117"/>
        </a:xfrm>
        <a:prstGeom prst="rect">
          <a:avLst/>
        </a:prstGeom>
        <a:solidFill>
          <a:schemeClr val="accent2">
            <a:lumMod val="20000"/>
            <a:lumOff val="80000"/>
          </a:schemeClr>
        </a:solidFill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28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Medieval Comedy: Mystery &amp; Morality Plays</a:t>
          </a:r>
          <a:endParaRPr lang="en-US" sz="28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0" y="2005194"/>
        <a:ext cx="7990053" cy="1001117"/>
      </dsp:txXfrm>
    </dsp:sp>
    <dsp:sp modelId="{E76BE4BD-CC0D-F64A-B88E-D6279A3CB468}">
      <dsp:nvSpPr>
        <dsp:cNvPr id="0" name=""/>
        <dsp:cNvSpPr/>
      </dsp:nvSpPr>
      <dsp:spPr>
        <a:xfrm>
          <a:off x="0" y="3006312"/>
          <a:ext cx="7990053" cy="0"/>
        </a:xfrm>
        <a:prstGeom prst="line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EB73F7EF-3B39-4A4E-A31E-173089515DE1}">
      <dsp:nvSpPr>
        <dsp:cNvPr id="0" name=""/>
        <dsp:cNvSpPr/>
      </dsp:nvSpPr>
      <dsp:spPr>
        <a:xfrm>
          <a:off x="0" y="3006312"/>
          <a:ext cx="7990053" cy="1001117"/>
        </a:xfrm>
        <a:prstGeom prst="rect">
          <a:avLst/>
        </a:prstGeom>
        <a:solidFill>
          <a:schemeClr val="tx2">
            <a:lumMod val="10000"/>
            <a:lumOff val="90000"/>
          </a:schemeClr>
        </a:solidFill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28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Renaissance Comedy: Shakespearean and Italian Commedia </a:t>
          </a:r>
          <a:r>
            <a:rPr lang="en-IN" sz="2800" b="1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dell’Arte</a:t>
          </a:r>
          <a:endParaRPr lang="en-US" sz="28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0" y="3006312"/>
        <a:ext cx="7990053" cy="1001117"/>
      </dsp:txXfrm>
    </dsp:sp>
    <dsp:sp modelId="{EA443124-0D54-F749-B647-91B6ED094EB8}">
      <dsp:nvSpPr>
        <dsp:cNvPr id="0" name=""/>
        <dsp:cNvSpPr/>
      </dsp:nvSpPr>
      <dsp:spPr>
        <a:xfrm>
          <a:off x="0" y="4007429"/>
          <a:ext cx="7990053" cy="0"/>
        </a:xfrm>
        <a:prstGeom prst="line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8DFD62E3-37C6-224D-A75B-98DDAC8F5470}">
      <dsp:nvSpPr>
        <dsp:cNvPr id="0" name=""/>
        <dsp:cNvSpPr/>
      </dsp:nvSpPr>
      <dsp:spPr>
        <a:xfrm>
          <a:off x="0" y="4007429"/>
          <a:ext cx="7982250" cy="2183838"/>
        </a:xfrm>
        <a:prstGeom prst="rect">
          <a:avLst/>
        </a:prstGeom>
        <a:solidFill>
          <a:schemeClr val="accent5">
            <a:lumMod val="20000"/>
            <a:lumOff val="80000"/>
          </a:schemeClr>
        </a:solidFill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0" tIns="114300" rIns="114300" bIns="114300" numCol="1" spcCol="1270" anchor="t" anchorCtr="0">
          <a:noAutofit/>
        </a:bodyPr>
        <a:lstStyle/>
        <a:p>
          <a:pPr marL="0" lvl="0" indent="0" algn="just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30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(</a:t>
          </a:r>
          <a:r>
            <a:rPr lang="en-IN" sz="3000" b="1" i="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Commedia dell'arte</a:t>
          </a:r>
          <a:r>
            <a:rPr lang="en-IN" sz="3000" b="0" i="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 was an early form of professional Theatre, originating from </a:t>
          </a:r>
          <a:r>
            <a:rPr lang="en-IN" sz="3000" b="0" i="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  <a:hlinkClick xmlns:r="http://schemas.openxmlformats.org/officeDocument/2006/relationships" r:id="rId1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rPr>
            <a:t>Italian theatre</a:t>
          </a:r>
          <a:r>
            <a:rPr lang="en-IN" sz="3000" b="0" i="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en-IN" sz="3000" b="0" i="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that was popular throughout Europe between the 16th and 18th centuries. It was formerly called </a:t>
          </a:r>
          <a:r>
            <a:rPr lang="en-IN" sz="3000" b="1" i="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Italian comedy</a:t>
          </a:r>
          <a:r>
            <a:rPr lang="en-IN" sz="3000" b="0" i="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 in English.)</a:t>
          </a:r>
          <a:endParaRPr lang="en-US" sz="30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0" y="4007429"/>
        <a:ext cx="7982250" cy="218383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2342107-10CD-4C19-9988-4CE3C62B52E8}">
      <dsp:nvSpPr>
        <dsp:cNvPr id="0" name=""/>
        <dsp:cNvSpPr/>
      </dsp:nvSpPr>
      <dsp:spPr>
        <a:xfrm>
          <a:off x="0" y="2027"/>
          <a:ext cx="7000210" cy="863738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8569823-9661-4BDF-AE48-021C6E3B87EC}">
      <dsp:nvSpPr>
        <dsp:cNvPr id="0" name=""/>
        <dsp:cNvSpPr/>
      </dsp:nvSpPr>
      <dsp:spPr>
        <a:xfrm>
          <a:off x="261280" y="196368"/>
          <a:ext cx="475056" cy="475056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C547F88-0B61-4144-B75A-108CDA98DDD0}">
      <dsp:nvSpPr>
        <dsp:cNvPr id="0" name=""/>
        <dsp:cNvSpPr/>
      </dsp:nvSpPr>
      <dsp:spPr>
        <a:xfrm>
          <a:off x="997618" y="2027"/>
          <a:ext cx="6002591" cy="86373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12" tIns="91412" rIns="91412" bIns="91412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32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Black Comedy or Dark Comedy</a:t>
          </a:r>
          <a:endParaRPr lang="en-US" sz="32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997618" y="2027"/>
        <a:ext cx="6002591" cy="863738"/>
      </dsp:txXfrm>
    </dsp:sp>
    <dsp:sp modelId="{E62EFB14-CF2B-4482-8B85-8227737C46B7}">
      <dsp:nvSpPr>
        <dsp:cNvPr id="0" name=""/>
        <dsp:cNvSpPr/>
      </dsp:nvSpPr>
      <dsp:spPr>
        <a:xfrm>
          <a:off x="0" y="1081700"/>
          <a:ext cx="7000210" cy="863738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0296315-E888-4B9F-B7E1-E5025FE548B3}">
      <dsp:nvSpPr>
        <dsp:cNvPr id="0" name=""/>
        <dsp:cNvSpPr/>
      </dsp:nvSpPr>
      <dsp:spPr>
        <a:xfrm>
          <a:off x="261280" y="1276041"/>
          <a:ext cx="475056" cy="475056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5CF31DF-3F9D-4B9D-A15A-F522423B2EAF}">
      <dsp:nvSpPr>
        <dsp:cNvPr id="0" name=""/>
        <dsp:cNvSpPr/>
      </dsp:nvSpPr>
      <dsp:spPr>
        <a:xfrm>
          <a:off x="997618" y="1081700"/>
          <a:ext cx="6002591" cy="86373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12" tIns="91412" rIns="91412" bIns="91412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3200" b="1" i="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Comedy </a:t>
          </a:r>
          <a:r>
            <a:rPr lang="en-IN" sz="3200" b="1" i="0" kern="1200">
              <a:latin typeface="Times New Roman" panose="02020603050405020304" pitchFamily="18" charset="0"/>
              <a:cs typeface="Times New Roman" panose="02020603050405020304" pitchFamily="18" charset="0"/>
            </a:rPr>
            <a:t>of Humours</a:t>
          </a:r>
          <a:endParaRPr lang="en-US" sz="32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997618" y="1081700"/>
        <a:ext cx="6002591" cy="863738"/>
      </dsp:txXfrm>
    </dsp:sp>
    <dsp:sp modelId="{4A554ECC-985A-469E-88BA-4A2BE09B4E7C}">
      <dsp:nvSpPr>
        <dsp:cNvPr id="0" name=""/>
        <dsp:cNvSpPr/>
      </dsp:nvSpPr>
      <dsp:spPr>
        <a:xfrm>
          <a:off x="0" y="2161373"/>
          <a:ext cx="7000210" cy="863738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A0A76D3-B47E-417A-B80B-F685F45024B4}">
      <dsp:nvSpPr>
        <dsp:cNvPr id="0" name=""/>
        <dsp:cNvSpPr/>
      </dsp:nvSpPr>
      <dsp:spPr>
        <a:xfrm>
          <a:off x="261280" y="2355715"/>
          <a:ext cx="475056" cy="475056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B9426A0-CD40-496C-B28E-A9DC8D7F950F}">
      <dsp:nvSpPr>
        <dsp:cNvPr id="0" name=""/>
        <dsp:cNvSpPr/>
      </dsp:nvSpPr>
      <dsp:spPr>
        <a:xfrm>
          <a:off x="997618" y="2161373"/>
          <a:ext cx="6002591" cy="86373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12" tIns="91412" rIns="91412" bIns="91412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3200" b="1" i="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Comedy of Manners</a:t>
          </a:r>
          <a:endParaRPr lang="en-US" sz="32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997618" y="2161373"/>
        <a:ext cx="6002591" cy="863738"/>
      </dsp:txXfrm>
    </dsp:sp>
    <dsp:sp modelId="{B4F81644-9EFB-4010-888B-46385B54DC83}">
      <dsp:nvSpPr>
        <dsp:cNvPr id="0" name=""/>
        <dsp:cNvSpPr/>
      </dsp:nvSpPr>
      <dsp:spPr>
        <a:xfrm>
          <a:off x="0" y="3241047"/>
          <a:ext cx="7000210" cy="863738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6E05376-A275-419D-A13F-94703BFC1F7D}">
      <dsp:nvSpPr>
        <dsp:cNvPr id="0" name=""/>
        <dsp:cNvSpPr/>
      </dsp:nvSpPr>
      <dsp:spPr>
        <a:xfrm>
          <a:off x="261280" y="3435388"/>
          <a:ext cx="475056" cy="475056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C4F621D-9D8C-449C-AEB2-98D95C79BBFF}">
      <dsp:nvSpPr>
        <dsp:cNvPr id="0" name=""/>
        <dsp:cNvSpPr/>
      </dsp:nvSpPr>
      <dsp:spPr>
        <a:xfrm>
          <a:off x="997618" y="3241047"/>
          <a:ext cx="6002591" cy="86373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12" tIns="91412" rIns="91412" bIns="91412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3200" b="1" i="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Romantic Comedy</a:t>
          </a:r>
          <a:endParaRPr lang="en-US" sz="32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997618" y="3241047"/>
        <a:ext cx="6002591" cy="863738"/>
      </dsp:txXfrm>
    </dsp:sp>
    <dsp:sp modelId="{7C63F697-B50D-41E0-A187-980DEA4D3F5C}">
      <dsp:nvSpPr>
        <dsp:cNvPr id="0" name=""/>
        <dsp:cNvSpPr/>
      </dsp:nvSpPr>
      <dsp:spPr>
        <a:xfrm>
          <a:off x="0" y="4320720"/>
          <a:ext cx="7000210" cy="863738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3F64E31-3ADD-4BA2-ADE1-9715264FC5C4}">
      <dsp:nvSpPr>
        <dsp:cNvPr id="0" name=""/>
        <dsp:cNvSpPr/>
      </dsp:nvSpPr>
      <dsp:spPr>
        <a:xfrm>
          <a:off x="261280" y="4515062"/>
          <a:ext cx="475056" cy="475056"/>
        </a:xfrm>
        <a:prstGeom prst="rect">
          <a:avLst/>
        </a:prstGeom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2F3D272-4840-4AD4-BF62-24B59C2D66BE}">
      <dsp:nvSpPr>
        <dsp:cNvPr id="0" name=""/>
        <dsp:cNvSpPr/>
      </dsp:nvSpPr>
      <dsp:spPr>
        <a:xfrm>
          <a:off x="997618" y="4320720"/>
          <a:ext cx="6002591" cy="86373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12" tIns="91412" rIns="91412" bIns="91412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3200" b="1" i="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Sentimental Comedy</a:t>
          </a:r>
          <a:endParaRPr lang="en-US" sz="32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997618" y="4320720"/>
        <a:ext cx="6002591" cy="863738"/>
      </dsp:txXfrm>
    </dsp:sp>
    <dsp:sp modelId="{FB409355-3ED7-44B0-8814-CCE3580C9009}">
      <dsp:nvSpPr>
        <dsp:cNvPr id="0" name=""/>
        <dsp:cNvSpPr/>
      </dsp:nvSpPr>
      <dsp:spPr>
        <a:xfrm>
          <a:off x="0" y="5400394"/>
          <a:ext cx="7000210" cy="863738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1BF9239-1BA5-477C-BFC1-F7F973E2B19D}">
      <dsp:nvSpPr>
        <dsp:cNvPr id="0" name=""/>
        <dsp:cNvSpPr/>
      </dsp:nvSpPr>
      <dsp:spPr>
        <a:xfrm>
          <a:off x="261280" y="5594735"/>
          <a:ext cx="475056" cy="475056"/>
        </a:xfrm>
        <a:prstGeom prst="rect">
          <a:avLst/>
        </a:prstGeom>
        <a:blipFill>
          <a:blip xmlns:r="http://schemas.openxmlformats.org/officeDocument/2006/relationships"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E3397F2-A625-49D4-A821-80D248E8A107}">
      <dsp:nvSpPr>
        <dsp:cNvPr id="0" name=""/>
        <dsp:cNvSpPr/>
      </dsp:nvSpPr>
      <dsp:spPr>
        <a:xfrm>
          <a:off x="997618" y="5400394"/>
          <a:ext cx="6002591" cy="86373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12" tIns="91412" rIns="91412" bIns="91412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3200" b="1" i="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Tragicomedy</a:t>
          </a:r>
          <a:endParaRPr lang="en-US" sz="32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997618" y="5400394"/>
        <a:ext cx="6002591" cy="863738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2D6341C-C78C-A348-BF82-90AE93231AD2}">
      <dsp:nvSpPr>
        <dsp:cNvPr id="0" name=""/>
        <dsp:cNvSpPr/>
      </dsp:nvSpPr>
      <dsp:spPr>
        <a:xfrm>
          <a:off x="-148363" y="0"/>
          <a:ext cx="10091785" cy="993634"/>
        </a:xfrm>
        <a:prstGeom prst="roundRect">
          <a:avLst>
            <a:gd name="adj" fmla="val 10000"/>
          </a:avLst>
        </a:prstGeom>
        <a:solidFill>
          <a:schemeClr val="accent5">
            <a:lumMod val="20000"/>
            <a:lumOff val="80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2800" b="1" kern="1200" dirty="0"/>
            <a:t> </a:t>
          </a:r>
          <a:r>
            <a:rPr lang="en-IN" sz="3200" b="1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Commedia </a:t>
          </a:r>
          <a:r>
            <a:rPr lang="en-IN" sz="3200" b="1" kern="12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dell’Arte</a:t>
          </a:r>
          <a:r>
            <a:rPr lang="en-IN" sz="3200" b="1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– Italian improvisational comedy</a:t>
          </a:r>
          <a:endParaRPr lang="en-US" sz="2800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-119260" y="29103"/>
        <a:ext cx="8867012" cy="935428"/>
      </dsp:txXfrm>
    </dsp:sp>
    <dsp:sp modelId="{DD7B1DD2-813D-7C4D-9EF8-276DF78141F3}">
      <dsp:nvSpPr>
        <dsp:cNvPr id="0" name=""/>
        <dsp:cNvSpPr/>
      </dsp:nvSpPr>
      <dsp:spPr>
        <a:xfrm>
          <a:off x="280343" y="1174294"/>
          <a:ext cx="10825341" cy="993634"/>
        </a:xfrm>
        <a:prstGeom prst="roundRect">
          <a:avLst>
            <a:gd name="adj" fmla="val 10000"/>
          </a:avLst>
        </a:prstGeom>
        <a:solidFill>
          <a:schemeClr val="tx2">
            <a:lumMod val="10000"/>
            <a:lumOff val="90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3200" b="1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Elizabethan Comedy – Shakespeare, witty dialogues, mistaken identities</a:t>
          </a:r>
          <a:endParaRPr lang="en-US" sz="2800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09446" y="1203397"/>
        <a:ext cx="9124417" cy="935428"/>
      </dsp:txXfrm>
    </dsp:sp>
    <dsp:sp modelId="{8BD6E561-02F4-A242-BC1E-6562266A5366}">
      <dsp:nvSpPr>
        <dsp:cNvPr id="0" name=""/>
        <dsp:cNvSpPr/>
      </dsp:nvSpPr>
      <dsp:spPr>
        <a:xfrm>
          <a:off x="1339454" y="2348589"/>
          <a:ext cx="10274343" cy="993634"/>
        </a:xfrm>
        <a:prstGeom prst="roundRect">
          <a:avLst>
            <a:gd name="adj" fmla="val 10000"/>
          </a:avLst>
        </a:prstGeom>
        <a:solidFill>
          <a:schemeClr val="accent5">
            <a:lumMod val="75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28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IN" sz="32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Restoration Comedy – Satire on aristocracy (Congreve, Wycherley)</a:t>
          </a:r>
          <a:endParaRPr lang="en-US" sz="28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368557" y="2377692"/>
        <a:ext cx="8669874" cy="935428"/>
      </dsp:txXfrm>
    </dsp:sp>
    <dsp:sp modelId="{DF52ED38-906D-F043-82E2-ECFF296EADED}">
      <dsp:nvSpPr>
        <dsp:cNvPr id="0" name=""/>
        <dsp:cNvSpPr/>
      </dsp:nvSpPr>
      <dsp:spPr>
        <a:xfrm>
          <a:off x="2522946" y="3522884"/>
          <a:ext cx="9498329" cy="993634"/>
        </a:xfrm>
        <a:prstGeom prst="roundRect">
          <a:avLst>
            <a:gd name="adj" fmla="val 10000"/>
          </a:avLst>
        </a:prstGeom>
        <a:solidFill>
          <a:srgbClr val="FFFF00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28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IN" sz="3200" b="1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Modern Comedy – Absurdist (Beckett), Stand-up, Sitcoms</a:t>
          </a:r>
          <a:endParaRPr lang="en-US" sz="2800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552049" y="3551987"/>
        <a:ext cx="7998776" cy="935428"/>
      </dsp:txXfrm>
    </dsp:sp>
    <dsp:sp modelId="{E06DDE59-2CB4-BD49-BED0-BA8B77E9A6DC}">
      <dsp:nvSpPr>
        <dsp:cNvPr id="0" name=""/>
        <dsp:cNvSpPr/>
      </dsp:nvSpPr>
      <dsp:spPr>
        <a:xfrm>
          <a:off x="9000831" y="761033"/>
          <a:ext cx="645862" cy="645862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830" tIns="36830" rIns="36830" bIns="3683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900" kern="1200"/>
        </a:p>
      </dsp:txBody>
      <dsp:txXfrm>
        <a:off x="9146150" y="761033"/>
        <a:ext cx="355224" cy="486011"/>
      </dsp:txXfrm>
    </dsp:sp>
    <dsp:sp modelId="{5B7412AE-EFC4-A24B-BB61-9AC439B345EA}">
      <dsp:nvSpPr>
        <dsp:cNvPr id="0" name=""/>
        <dsp:cNvSpPr/>
      </dsp:nvSpPr>
      <dsp:spPr>
        <a:xfrm>
          <a:off x="9796316" y="1935328"/>
          <a:ext cx="645862" cy="645862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3367362"/>
            <a:satOff val="-31116"/>
            <a:lumOff val="-3508"/>
            <a:alphaOff val="0"/>
          </a:schemeClr>
        </a:solidFill>
        <a:ln w="19050" cap="flat" cmpd="sng" algn="ctr">
          <a:solidFill>
            <a:schemeClr val="accent2">
              <a:tint val="40000"/>
              <a:alpha val="90000"/>
              <a:hueOff val="3367362"/>
              <a:satOff val="-31116"/>
              <a:lumOff val="-3508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830" tIns="36830" rIns="36830" bIns="3683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900" kern="1200"/>
        </a:p>
      </dsp:txBody>
      <dsp:txXfrm>
        <a:off x="9941635" y="1935328"/>
        <a:ext cx="355224" cy="486011"/>
      </dsp:txXfrm>
    </dsp:sp>
    <dsp:sp modelId="{963966AB-ED9E-3D41-9380-3B973307329A}">
      <dsp:nvSpPr>
        <dsp:cNvPr id="0" name=""/>
        <dsp:cNvSpPr/>
      </dsp:nvSpPr>
      <dsp:spPr>
        <a:xfrm>
          <a:off x="10579928" y="3109623"/>
          <a:ext cx="645862" cy="645862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6734724"/>
            <a:satOff val="-62232"/>
            <a:lumOff val="-7015"/>
            <a:alphaOff val="0"/>
          </a:schemeClr>
        </a:solidFill>
        <a:ln w="19050" cap="flat" cmpd="sng" algn="ctr">
          <a:solidFill>
            <a:schemeClr val="accent2">
              <a:tint val="40000"/>
              <a:alpha val="90000"/>
              <a:hueOff val="6734724"/>
              <a:satOff val="-62232"/>
              <a:lumOff val="-7015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830" tIns="36830" rIns="36830" bIns="3683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900" kern="1200"/>
        </a:p>
      </dsp:txBody>
      <dsp:txXfrm>
        <a:off x="10725247" y="3109623"/>
        <a:ext cx="355224" cy="486011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830EBC7-3CDD-4AC9-83D3-E59563ED184C}">
      <dsp:nvSpPr>
        <dsp:cNvPr id="0" name=""/>
        <dsp:cNvSpPr/>
      </dsp:nvSpPr>
      <dsp:spPr>
        <a:xfrm>
          <a:off x="0" y="4592"/>
          <a:ext cx="6835627" cy="978270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7994B4C-7699-44EF-9857-C0209D0D325B}">
      <dsp:nvSpPr>
        <dsp:cNvPr id="0" name=""/>
        <dsp:cNvSpPr/>
      </dsp:nvSpPr>
      <dsp:spPr>
        <a:xfrm>
          <a:off x="295926" y="224703"/>
          <a:ext cx="538048" cy="538048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93AC612-BAC1-4DCD-A8E1-CA0D364B8FF1}">
      <dsp:nvSpPr>
        <dsp:cNvPr id="0" name=""/>
        <dsp:cNvSpPr/>
      </dsp:nvSpPr>
      <dsp:spPr>
        <a:xfrm>
          <a:off x="1129902" y="4592"/>
          <a:ext cx="5705724" cy="97827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3534" tIns="103534" rIns="103534" bIns="103534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1900" b="1" kern="1200" dirty="0"/>
            <a:t>• </a:t>
          </a:r>
          <a:r>
            <a:rPr lang="en-IN" sz="28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Exaggeration – Over-the-top reactions (Slapstick)</a:t>
          </a:r>
          <a:endParaRPr lang="en-US" sz="19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129902" y="4592"/>
        <a:ext cx="5705724" cy="978270"/>
      </dsp:txXfrm>
    </dsp:sp>
    <dsp:sp modelId="{B9675A22-6031-42D5-8F69-8AC1C5D7C5B4}">
      <dsp:nvSpPr>
        <dsp:cNvPr id="0" name=""/>
        <dsp:cNvSpPr/>
      </dsp:nvSpPr>
      <dsp:spPr>
        <a:xfrm>
          <a:off x="0" y="1227431"/>
          <a:ext cx="6835627" cy="978270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0AA0327-2F07-4B1F-97D4-962FCD293DE0}">
      <dsp:nvSpPr>
        <dsp:cNvPr id="0" name=""/>
        <dsp:cNvSpPr/>
      </dsp:nvSpPr>
      <dsp:spPr>
        <a:xfrm>
          <a:off x="295926" y="1447541"/>
          <a:ext cx="538048" cy="538048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56A2AE8-BE46-4115-AE10-9F8CB78CEF24}">
      <dsp:nvSpPr>
        <dsp:cNvPr id="0" name=""/>
        <dsp:cNvSpPr/>
      </dsp:nvSpPr>
      <dsp:spPr>
        <a:xfrm>
          <a:off x="1129902" y="1227431"/>
          <a:ext cx="5705724" cy="97827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3534" tIns="103534" rIns="103534" bIns="103534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28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• Irony – Saying the opposite of what is meant</a:t>
          </a:r>
          <a:endParaRPr lang="en-US" sz="28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129902" y="1227431"/>
        <a:ext cx="5705724" cy="978270"/>
      </dsp:txXfrm>
    </dsp:sp>
    <dsp:sp modelId="{549559BB-42DF-4B4B-8609-203D8948FC3F}">
      <dsp:nvSpPr>
        <dsp:cNvPr id="0" name=""/>
        <dsp:cNvSpPr/>
      </dsp:nvSpPr>
      <dsp:spPr>
        <a:xfrm>
          <a:off x="0" y="2450269"/>
          <a:ext cx="6835627" cy="978270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380F927-7D05-42E4-84D6-94CBC49F77E0}">
      <dsp:nvSpPr>
        <dsp:cNvPr id="0" name=""/>
        <dsp:cNvSpPr/>
      </dsp:nvSpPr>
      <dsp:spPr>
        <a:xfrm>
          <a:off x="295926" y="2670380"/>
          <a:ext cx="538048" cy="538048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E1BECBD-0F68-4940-AB66-FA3229C40E81}">
      <dsp:nvSpPr>
        <dsp:cNvPr id="0" name=""/>
        <dsp:cNvSpPr/>
      </dsp:nvSpPr>
      <dsp:spPr>
        <a:xfrm>
          <a:off x="1129902" y="2450269"/>
          <a:ext cx="5705724" cy="97827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3534" tIns="103534" rIns="103534" bIns="103534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1900" b="1" kern="1200" dirty="0"/>
            <a:t>• </a:t>
          </a:r>
          <a:r>
            <a:rPr lang="en-IN" sz="28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Wordplay/Puns – Clever use of language</a:t>
          </a:r>
          <a:endParaRPr lang="en-US" sz="19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129902" y="2450269"/>
        <a:ext cx="5705724" cy="978270"/>
      </dsp:txXfrm>
    </dsp:sp>
    <dsp:sp modelId="{0E069C14-D859-4707-9BB8-CA02BEF3EBB6}">
      <dsp:nvSpPr>
        <dsp:cNvPr id="0" name=""/>
        <dsp:cNvSpPr/>
      </dsp:nvSpPr>
      <dsp:spPr>
        <a:xfrm>
          <a:off x="0" y="3673107"/>
          <a:ext cx="6835627" cy="978270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2A0C094-1742-4F4E-B0DC-F0C6DADB63DD}">
      <dsp:nvSpPr>
        <dsp:cNvPr id="0" name=""/>
        <dsp:cNvSpPr/>
      </dsp:nvSpPr>
      <dsp:spPr>
        <a:xfrm>
          <a:off x="295926" y="3893218"/>
          <a:ext cx="538048" cy="538048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849FCC0-C141-455A-9730-EBC6CD92F015}">
      <dsp:nvSpPr>
        <dsp:cNvPr id="0" name=""/>
        <dsp:cNvSpPr/>
      </dsp:nvSpPr>
      <dsp:spPr>
        <a:xfrm>
          <a:off x="1129902" y="3673107"/>
          <a:ext cx="5705724" cy="97827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3534" tIns="103534" rIns="103534" bIns="103534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1900" b="1" kern="1200" dirty="0"/>
            <a:t>• </a:t>
          </a:r>
          <a:r>
            <a:rPr lang="en-IN" sz="28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Mistaken Identity – Leads to comic confusion</a:t>
          </a:r>
          <a:endParaRPr lang="en-US" sz="19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129902" y="3673107"/>
        <a:ext cx="5705724" cy="978270"/>
      </dsp:txXfrm>
    </dsp:sp>
    <dsp:sp modelId="{ED607CD2-DC22-40A0-9401-185D5DFE9E58}">
      <dsp:nvSpPr>
        <dsp:cNvPr id="0" name=""/>
        <dsp:cNvSpPr/>
      </dsp:nvSpPr>
      <dsp:spPr>
        <a:xfrm>
          <a:off x="0" y="4895945"/>
          <a:ext cx="6835627" cy="978270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C345BFF-526A-4E80-9974-FACBD926A1B0}">
      <dsp:nvSpPr>
        <dsp:cNvPr id="0" name=""/>
        <dsp:cNvSpPr/>
      </dsp:nvSpPr>
      <dsp:spPr>
        <a:xfrm>
          <a:off x="295926" y="5116056"/>
          <a:ext cx="538048" cy="538048"/>
        </a:xfrm>
        <a:prstGeom prst="rect">
          <a:avLst/>
        </a:prstGeom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49F85B1-89A2-4AD3-9B4A-26FE3D3EF39F}">
      <dsp:nvSpPr>
        <dsp:cNvPr id="0" name=""/>
        <dsp:cNvSpPr/>
      </dsp:nvSpPr>
      <dsp:spPr>
        <a:xfrm>
          <a:off x="1129902" y="4895945"/>
          <a:ext cx="5705724" cy="97827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3534" tIns="103534" rIns="103534" bIns="103534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1900" b="1" kern="1200" dirty="0"/>
            <a:t>• </a:t>
          </a:r>
          <a:r>
            <a:rPr lang="en-IN" sz="28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Comic Timing – Delivery of punchlines for humour</a:t>
          </a:r>
          <a:endParaRPr lang="en-US" sz="19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129902" y="4895945"/>
        <a:ext cx="5705724" cy="97827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6D16F4-43AC-6845-31D6-E272DD7D8B4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F3F6A95-B426-35F6-D49D-9E4DC312654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408514-6EAB-AF75-CFE8-60A8194F05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A3A52-E489-4244-9812-002FB83836EB}" type="datetimeFigureOut">
              <a:rPr lang="en-US" smtClean="0"/>
              <a:t>3/7/25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B7C836-EC0A-E85B-A6EF-9027359DCB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D80ED02-F78C-742A-CD7A-984A52639C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33260-CF76-3746-8398-88D1A1DB23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03187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3768B3-86B6-BC25-193F-9AD4AE2AE7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9563250-54F7-30CA-E4C0-84F32280567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AE429A6-83FA-F6B9-8DF1-2C9C2D992E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A3A52-E489-4244-9812-002FB83836EB}" type="datetimeFigureOut">
              <a:rPr lang="en-US" smtClean="0"/>
              <a:t>3/7/25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358843-B60A-B0B1-B7E0-1767C169E3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ADA4E5-09E3-2BBD-B0B3-9F9DB7421A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33260-CF76-3746-8398-88D1A1DB23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77196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373D02F-D216-7C73-8F0F-7FC40BABD04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FFF3306-2B5D-330B-5A66-0806EEEFA19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FE1128-73FF-19B8-4314-48528FEFFF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A3A52-E489-4244-9812-002FB83836EB}" type="datetimeFigureOut">
              <a:rPr lang="en-US" smtClean="0"/>
              <a:t>3/7/25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E3072A-03AB-7182-3086-D380E768B8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C7E5D6-1EED-97CC-6204-F3694946D3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33260-CF76-3746-8398-88D1A1DB23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03082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A3A345-3E1D-8A9C-BFE7-A235EEDB6C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F6E92B-14EE-9206-970A-F1482CB87C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46F1DF-BFF7-6AA2-2F55-1255FBE26E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A3A52-E489-4244-9812-002FB83836EB}" type="datetimeFigureOut">
              <a:rPr lang="en-US" smtClean="0"/>
              <a:t>3/7/25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8CD446-713D-64B2-CDD9-51383BA5B1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B79573-0626-1E60-2AE4-16020DB30C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33260-CF76-3746-8398-88D1A1DB23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02554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FE2253-2249-FDA5-9BDF-F6D43423C4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DB8B16F-FF0A-4F3D-E1F8-2A9EB54446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CC24B1-C905-DC10-A8A3-E0F682E18B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A3A52-E489-4244-9812-002FB83836EB}" type="datetimeFigureOut">
              <a:rPr lang="en-US" smtClean="0"/>
              <a:t>3/7/25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D7339A-A870-C571-8D86-094FD70905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EC1B18-7427-3CB0-09AA-74DA5CB3B6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33260-CF76-3746-8398-88D1A1DB23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45962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858358-60C3-03B1-DB23-C0B4980D1E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87BB51-F158-518C-63B1-FFD4A659B35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5E8D577-D88F-E3DD-B9C0-2CBBC612E32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EA3573E-4165-FBCE-5FCF-11FF3404B4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A3A52-E489-4244-9812-002FB83836EB}" type="datetimeFigureOut">
              <a:rPr lang="en-US" smtClean="0"/>
              <a:t>3/7/25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7038056-B65B-D2D6-98C1-B1D095FD68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CAA6578-6DBA-BD30-BC01-7DE20F3C6D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33260-CF76-3746-8398-88D1A1DB23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26755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533A67-5A12-2351-230B-A5A3B0D130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71ED11C-B032-58E8-4913-934F791803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289AB1D-2ADA-4B64-D6FF-231354476B6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1BD53EA-EEA6-0599-272C-B76917A2A2C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2DC40AA-357C-4AEB-17DC-57887E72CB2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5E2A231-A7E6-E9FD-FD16-F4540B0E60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A3A52-E489-4244-9812-002FB83836EB}" type="datetimeFigureOut">
              <a:rPr lang="en-US" smtClean="0"/>
              <a:t>3/7/25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4877AD4-F81F-DF81-2FD8-AF6E1EC77F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706EEBB-AF7A-8AB7-3BC7-DB2A7D571B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33260-CF76-3746-8398-88D1A1DB23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5527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CE1F5B-DCDE-B371-9B33-F8F95DAF79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6A1EFA1-D0A9-72BC-87B2-562C76ACFE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A3A52-E489-4244-9812-002FB83836EB}" type="datetimeFigureOut">
              <a:rPr lang="en-US" smtClean="0"/>
              <a:t>3/7/25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4E81432-D3D8-E67F-EE5C-22D9C56F36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CEF79E9-509A-61D0-DA02-EC5E20988A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33260-CF76-3746-8398-88D1A1DB23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23604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D7A7BED-1D3F-86F3-43D6-B725A94792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A3A52-E489-4244-9812-002FB83836EB}" type="datetimeFigureOut">
              <a:rPr lang="en-US" smtClean="0"/>
              <a:t>3/7/25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3B0A3B1-CC8F-75F4-391D-5BF7D2E720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10EC651-8D0B-87E5-563D-92EA65A1D0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33260-CF76-3746-8398-88D1A1DB23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88572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FE8B93-D6A1-E0F3-FBB9-757E0B7EBF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638CC4-4F37-52C6-1540-AFFFDFC219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97EED9D-EBBE-A959-3A24-456308810A6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8FFCB1A-13C3-D1D8-1445-6009613278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A3A52-E489-4244-9812-002FB83836EB}" type="datetimeFigureOut">
              <a:rPr lang="en-US" smtClean="0"/>
              <a:t>3/7/25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CAE49C1-2C09-2593-77B0-72F49F8A9D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7246325-7C3A-7096-AC62-E9B5BC4417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33260-CF76-3746-8398-88D1A1DB23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63152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2D3CA5-BF1D-3FA0-40EB-9031521618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CF11408-7E9F-EB00-566D-AADCA9CD26E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8ABDB6D-F1BC-2C30-B8E7-2A3A133E32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A1F9AF2-2B3C-8E01-09C4-6C28710EC9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A3A52-E489-4244-9812-002FB83836EB}" type="datetimeFigureOut">
              <a:rPr lang="en-US" smtClean="0"/>
              <a:t>3/7/25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50BAB1A-29BF-E591-7569-30067000BC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EF20A9D-3B90-CD9C-2C20-33BCBA3511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33260-CF76-3746-8398-88D1A1DB23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84915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E5E60F6-AD0D-65BD-64B9-4887D5CEA6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01EE8C2-63E4-28A2-CF70-1B1A484C77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0477C3-2145-04D2-89F0-E78D1976BEC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20A3A52-E489-4244-9812-002FB83836EB}" type="datetimeFigureOut">
              <a:rPr lang="en-US" smtClean="0"/>
              <a:t>3/7/25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A7F777-EAA6-0B42-4B1D-F2398C5477C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40FAD93-0294-2F01-CCB4-806309AD35F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9C33260-CF76-3746-8398-88D1A1DB23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48511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A blurry blue and green background&#10;&#10;AI-generated content may be incorrect.">
            <a:extLst>
              <a:ext uri="{FF2B5EF4-FFF2-40B4-BE49-F238E27FC236}">
                <a16:creationId xmlns:a16="http://schemas.microsoft.com/office/drawing/2014/main" id="{6751A9C2-5CED-63AC-5FC2-00C059DCD759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</a:blip>
          <a:srcRect t="12680" r="694" b="11062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B50AB553-2A96-4A92-96F2-93548E0969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gradFill>
            <a:gsLst>
              <a:gs pos="10000">
                <a:schemeClr val="bg2">
                  <a:alpha val="68000"/>
                </a:schemeClr>
              </a:gs>
              <a:gs pos="85000">
                <a:schemeClr val="bg2">
                  <a:alpha val="97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0C873C5-3127-326C-7CA7-E3A1EC111B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pPr algn="ctr"/>
            <a:br>
              <a:rPr lang="en-IN" sz="2800" b="1" dirty="0">
                <a:effectLst/>
                <a:latin typeface="Helvetica Neue" panose="02000503000000020004" pitchFamily="2" charset="0"/>
              </a:rPr>
            </a:br>
            <a:r>
              <a:rPr lang="en-IN" sz="4000" b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Comedy: Types and Forms in Comic Theatrical Practice</a:t>
            </a:r>
            <a:br>
              <a:rPr lang="en-IN" sz="40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271BD0AA-7B81-090D-9AE1-EE1A0266289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95194623"/>
              </p:ext>
            </p:extLst>
          </p:nvPr>
        </p:nvGraphicFramePr>
        <p:xfrm>
          <a:off x="393895" y="1825625"/>
          <a:ext cx="11394831" cy="46672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13261558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93FF12-F61E-38CD-5556-C3C814467C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454F21-FC99-4B6A-9BC8-8D587A5194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660246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B02432-4AE1-6932-B91C-6FAC9508D5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46223"/>
          </a:xfrm>
        </p:spPr>
        <p:txBody>
          <a:bodyPr>
            <a:normAutofit fontScale="90000"/>
          </a:bodyPr>
          <a:lstStyle/>
          <a:p>
            <a:pPr algn="ctr"/>
            <a:br>
              <a:rPr lang="en-IN" b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IN" b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Conclusion</a:t>
            </a:r>
            <a:br>
              <a:rPr lang="en-IN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D7D6A8-8050-637D-2F76-A73AF1E7EF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b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Comedy reflects society while entertaining</a:t>
            </a:r>
            <a:endParaRPr lang="en-IN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IN" b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Evolved over centuries from theatre to film and digital media</a:t>
            </a:r>
            <a:endParaRPr lang="en-IN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IN" b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Continues to shape entertainment and culture</a:t>
            </a:r>
            <a:endParaRPr lang="en-IN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br>
              <a:rPr lang="en-IN" dirty="0">
                <a:effectLst/>
                <a:latin typeface="Helvetica Neue" panose="02000503000000020004" pitchFamily="2" charset="0"/>
              </a:rPr>
            </a:br>
            <a:endParaRPr lang="en-IN" dirty="0">
              <a:effectLst/>
              <a:latin typeface="Helvetica Neue" panose="02000503000000020004" pitchFamily="2" charset="0"/>
            </a:endParaRPr>
          </a:p>
          <a:p>
            <a:pPr marL="0" indent="0">
              <a:buNone/>
            </a:pPr>
            <a:endParaRPr lang="en-IN" dirty="0">
              <a:effectLst/>
              <a:latin typeface="Helvetica Neue" panose="02000503000000020004" pitchFamily="2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10540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00EDD19-6802-4EC3-95CE-CFFAB042CF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FC01EB2-B204-DA35-C3D3-497F04E8D7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78525"/>
          </a:xfrm>
          <a:solidFill>
            <a:srgbClr val="7030A0"/>
          </a:solidFill>
        </p:spPr>
        <p:txBody>
          <a:bodyPr>
            <a:normAutofit/>
          </a:bodyPr>
          <a:lstStyle/>
          <a:p>
            <a:pPr algn="ctr"/>
            <a:r>
              <a:rPr lang="en-US" sz="5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Definition of Comedy</a:t>
            </a:r>
          </a:p>
        </p:txBody>
      </p:sp>
      <p:sp>
        <p:nvSpPr>
          <p:cNvPr id="10" name="sketch line">
            <a:extLst>
              <a:ext uri="{FF2B5EF4-FFF2-40B4-BE49-F238E27FC236}">
                <a16:creationId xmlns:a16="http://schemas.microsoft.com/office/drawing/2014/main" id="{DB17E863-922E-4C26-BD64-E8FD41D286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9036" y="1677373"/>
            <a:ext cx="10853928" cy="18288"/>
          </a:xfrm>
          <a:custGeom>
            <a:avLst/>
            <a:gdLst>
              <a:gd name="connsiteX0" fmla="*/ 0 w 10853928"/>
              <a:gd name="connsiteY0" fmla="*/ 0 h 18288"/>
              <a:gd name="connsiteX1" fmla="*/ 461292 w 10853928"/>
              <a:gd name="connsiteY1" fmla="*/ 0 h 18288"/>
              <a:gd name="connsiteX2" fmla="*/ 1139662 w 10853928"/>
              <a:gd name="connsiteY2" fmla="*/ 0 h 18288"/>
              <a:gd name="connsiteX3" fmla="*/ 1926572 w 10853928"/>
              <a:gd name="connsiteY3" fmla="*/ 0 h 18288"/>
              <a:gd name="connsiteX4" fmla="*/ 2279325 w 10853928"/>
              <a:gd name="connsiteY4" fmla="*/ 0 h 18288"/>
              <a:gd name="connsiteX5" fmla="*/ 2632078 w 10853928"/>
              <a:gd name="connsiteY5" fmla="*/ 0 h 18288"/>
              <a:gd name="connsiteX6" fmla="*/ 3527527 w 10853928"/>
              <a:gd name="connsiteY6" fmla="*/ 0 h 18288"/>
              <a:gd name="connsiteX7" fmla="*/ 4205897 w 10853928"/>
              <a:gd name="connsiteY7" fmla="*/ 0 h 18288"/>
              <a:gd name="connsiteX8" fmla="*/ 4558650 w 10853928"/>
              <a:gd name="connsiteY8" fmla="*/ 0 h 18288"/>
              <a:gd name="connsiteX9" fmla="*/ 5237020 w 10853928"/>
              <a:gd name="connsiteY9" fmla="*/ 0 h 18288"/>
              <a:gd name="connsiteX10" fmla="*/ 6132469 w 10853928"/>
              <a:gd name="connsiteY10" fmla="*/ 0 h 18288"/>
              <a:gd name="connsiteX11" fmla="*/ 6702301 w 10853928"/>
              <a:gd name="connsiteY11" fmla="*/ 0 h 18288"/>
              <a:gd name="connsiteX12" fmla="*/ 7272132 w 10853928"/>
              <a:gd name="connsiteY12" fmla="*/ 0 h 18288"/>
              <a:gd name="connsiteX13" fmla="*/ 7950502 w 10853928"/>
              <a:gd name="connsiteY13" fmla="*/ 0 h 18288"/>
              <a:gd name="connsiteX14" fmla="*/ 8737412 w 10853928"/>
              <a:gd name="connsiteY14" fmla="*/ 0 h 18288"/>
              <a:gd name="connsiteX15" fmla="*/ 9524322 w 10853928"/>
              <a:gd name="connsiteY15" fmla="*/ 0 h 18288"/>
              <a:gd name="connsiteX16" fmla="*/ 10853928 w 10853928"/>
              <a:gd name="connsiteY16" fmla="*/ 0 h 18288"/>
              <a:gd name="connsiteX17" fmla="*/ 10853928 w 10853928"/>
              <a:gd name="connsiteY17" fmla="*/ 18288 h 18288"/>
              <a:gd name="connsiteX18" fmla="*/ 10392636 w 10853928"/>
              <a:gd name="connsiteY18" fmla="*/ 18288 h 18288"/>
              <a:gd name="connsiteX19" fmla="*/ 9497187 w 10853928"/>
              <a:gd name="connsiteY19" fmla="*/ 18288 h 18288"/>
              <a:gd name="connsiteX20" fmla="*/ 8818817 w 10853928"/>
              <a:gd name="connsiteY20" fmla="*/ 18288 h 18288"/>
              <a:gd name="connsiteX21" fmla="*/ 8466064 w 10853928"/>
              <a:gd name="connsiteY21" fmla="*/ 18288 h 18288"/>
              <a:gd name="connsiteX22" fmla="*/ 7787693 w 10853928"/>
              <a:gd name="connsiteY22" fmla="*/ 18288 h 18288"/>
              <a:gd name="connsiteX23" fmla="*/ 7217862 w 10853928"/>
              <a:gd name="connsiteY23" fmla="*/ 18288 h 18288"/>
              <a:gd name="connsiteX24" fmla="*/ 6648031 w 10853928"/>
              <a:gd name="connsiteY24" fmla="*/ 18288 h 18288"/>
              <a:gd name="connsiteX25" fmla="*/ 6078200 w 10853928"/>
              <a:gd name="connsiteY25" fmla="*/ 18288 h 18288"/>
              <a:gd name="connsiteX26" fmla="*/ 5508368 w 10853928"/>
              <a:gd name="connsiteY26" fmla="*/ 18288 h 18288"/>
              <a:gd name="connsiteX27" fmla="*/ 4721459 w 10853928"/>
              <a:gd name="connsiteY27" fmla="*/ 18288 h 18288"/>
              <a:gd name="connsiteX28" fmla="*/ 4043088 w 10853928"/>
              <a:gd name="connsiteY28" fmla="*/ 18288 h 18288"/>
              <a:gd name="connsiteX29" fmla="*/ 3690336 w 10853928"/>
              <a:gd name="connsiteY29" fmla="*/ 18288 h 18288"/>
              <a:gd name="connsiteX30" fmla="*/ 3120504 w 10853928"/>
              <a:gd name="connsiteY30" fmla="*/ 18288 h 18288"/>
              <a:gd name="connsiteX31" fmla="*/ 2333595 w 10853928"/>
              <a:gd name="connsiteY31" fmla="*/ 18288 h 18288"/>
              <a:gd name="connsiteX32" fmla="*/ 1872303 w 10853928"/>
              <a:gd name="connsiteY32" fmla="*/ 18288 h 18288"/>
              <a:gd name="connsiteX33" fmla="*/ 976854 w 10853928"/>
              <a:gd name="connsiteY33" fmla="*/ 18288 h 18288"/>
              <a:gd name="connsiteX34" fmla="*/ 0 w 10853928"/>
              <a:gd name="connsiteY34" fmla="*/ 18288 h 18288"/>
              <a:gd name="connsiteX35" fmla="*/ 0 w 10853928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853928" h="18288" fill="none" extrusionOk="0">
                <a:moveTo>
                  <a:pt x="0" y="0"/>
                </a:moveTo>
                <a:cubicBezTo>
                  <a:pt x="146993" y="-19076"/>
                  <a:pt x="347684" y="-4790"/>
                  <a:pt x="461292" y="0"/>
                </a:cubicBezTo>
                <a:cubicBezTo>
                  <a:pt x="574900" y="4790"/>
                  <a:pt x="808367" y="19821"/>
                  <a:pt x="1139662" y="0"/>
                </a:cubicBezTo>
                <a:cubicBezTo>
                  <a:pt x="1470957" y="-19821"/>
                  <a:pt x="1627405" y="5721"/>
                  <a:pt x="1926572" y="0"/>
                </a:cubicBezTo>
                <a:cubicBezTo>
                  <a:pt x="2225739" y="-5721"/>
                  <a:pt x="2137730" y="-3235"/>
                  <a:pt x="2279325" y="0"/>
                </a:cubicBezTo>
                <a:cubicBezTo>
                  <a:pt x="2420920" y="3235"/>
                  <a:pt x="2456518" y="9685"/>
                  <a:pt x="2632078" y="0"/>
                </a:cubicBezTo>
                <a:cubicBezTo>
                  <a:pt x="2807638" y="-9685"/>
                  <a:pt x="3211516" y="-43007"/>
                  <a:pt x="3527527" y="0"/>
                </a:cubicBezTo>
                <a:cubicBezTo>
                  <a:pt x="3843538" y="43007"/>
                  <a:pt x="4058833" y="22042"/>
                  <a:pt x="4205897" y="0"/>
                </a:cubicBezTo>
                <a:cubicBezTo>
                  <a:pt x="4352961" y="-22042"/>
                  <a:pt x="4474805" y="-11846"/>
                  <a:pt x="4558650" y="0"/>
                </a:cubicBezTo>
                <a:cubicBezTo>
                  <a:pt x="4642495" y="11846"/>
                  <a:pt x="5041928" y="-6069"/>
                  <a:pt x="5237020" y="0"/>
                </a:cubicBezTo>
                <a:cubicBezTo>
                  <a:pt x="5432112" y="6069"/>
                  <a:pt x="5943266" y="-17479"/>
                  <a:pt x="6132469" y="0"/>
                </a:cubicBezTo>
                <a:cubicBezTo>
                  <a:pt x="6321672" y="17479"/>
                  <a:pt x="6483872" y="26234"/>
                  <a:pt x="6702301" y="0"/>
                </a:cubicBezTo>
                <a:cubicBezTo>
                  <a:pt x="6920730" y="-26234"/>
                  <a:pt x="6991194" y="-15156"/>
                  <a:pt x="7272132" y="0"/>
                </a:cubicBezTo>
                <a:cubicBezTo>
                  <a:pt x="7553070" y="15156"/>
                  <a:pt x="7684444" y="-32961"/>
                  <a:pt x="7950502" y="0"/>
                </a:cubicBezTo>
                <a:cubicBezTo>
                  <a:pt x="8216560" y="32961"/>
                  <a:pt x="8493290" y="-10491"/>
                  <a:pt x="8737412" y="0"/>
                </a:cubicBezTo>
                <a:cubicBezTo>
                  <a:pt x="8981534" y="10491"/>
                  <a:pt x="9191586" y="-13899"/>
                  <a:pt x="9524322" y="0"/>
                </a:cubicBezTo>
                <a:cubicBezTo>
                  <a:pt x="9857058" y="13899"/>
                  <a:pt x="10297509" y="7485"/>
                  <a:pt x="10853928" y="0"/>
                </a:cubicBezTo>
                <a:cubicBezTo>
                  <a:pt x="10854574" y="4451"/>
                  <a:pt x="10854418" y="9226"/>
                  <a:pt x="10853928" y="18288"/>
                </a:cubicBezTo>
                <a:cubicBezTo>
                  <a:pt x="10691638" y="28522"/>
                  <a:pt x="10574319" y="29578"/>
                  <a:pt x="10392636" y="18288"/>
                </a:cubicBezTo>
                <a:cubicBezTo>
                  <a:pt x="10210953" y="6998"/>
                  <a:pt x="9836277" y="-16742"/>
                  <a:pt x="9497187" y="18288"/>
                </a:cubicBezTo>
                <a:cubicBezTo>
                  <a:pt x="9158097" y="53318"/>
                  <a:pt x="9119479" y="30714"/>
                  <a:pt x="8818817" y="18288"/>
                </a:cubicBezTo>
                <a:cubicBezTo>
                  <a:pt x="8518155" y="5863"/>
                  <a:pt x="8640037" y="6483"/>
                  <a:pt x="8466064" y="18288"/>
                </a:cubicBezTo>
                <a:cubicBezTo>
                  <a:pt x="8292091" y="30093"/>
                  <a:pt x="7997656" y="18914"/>
                  <a:pt x="7787693" y="18288"/>
                </a:cubicBezTo>
                <a:cubicBezTo>
                  <a:pt x="7577730" y="17662"/>
                  <a:pt x="7412468" y="21416"/>
                  <a:pt x="7217862" y="18288"/>
                </a:cubicBezTo>
                <a:cubicBezTo>
                  <a:pt x="7023256" y="15160"/>
                  <a:pt x="6898018" y="14824"/>
                  <a:pt x="6648031" y="18288"/>
                </a:cubicBezTo>
                <a:cubicBezTo>
                  <a:pt x="6398044" y="21752"/>
                  <a:pt x="6254402" y="38625"/>
                  <a:pt x="6078200" y="18288"/>
                </a:cubicBezTo>
                <a:cubicBezTo>
                  <a:pt x="5901998" y="-2049"/>
                  <a:pt x="5622886" y="3213"/>
                  <a:pt x="5508368" y="18288"/>
                </a:cubicBezTo>
                <a:cubicBezTo>
                  <a:pt x="5393850" y="33363"/>
                  <a:pt x="5036260" y="26830"/>
                  <a:pt x="4721459" y="18288"/>
                </a:cubicBezTo>
                <a:cubicBezTo>
                  <a:pt x="4406658" y="9746"/>
                  <a:pt x="4239221" y="41551"/>
                  <a:pt x="4043088" y="18288"/>
                </a:cubicBezTo>
                <a:cubicBezTo>
                  <a:pt x="3846955" y="-4975"/>
                  <a:pt x="3818802" y="34658"/>
                  <a:pt x="3690336" y="18288"/>
                </a:cubicBezTo>
                <a:cubicBezTo>
                  <a:pt x="3561870" y="1918"/>
                  <a:pt x="3265491" y="42194"/>
                  <a:pt x="3120504" y="18288"/>
                </a:cubicBezTo>
                <a:cubicBezTo>
                  <a:pt x="2975517" y="-5618"/>
                  <a:pt x="2720254" y="36673"/>
                  <a:pt x="2333595" y="18288"/>
                </a:cubicBezTo>
                <a:cubicBezTo>
                  <a:pt x="1946936" y="-97"/>
                  <a:pt x="2097241" y="5776"/>
                  <a:pt x="1872303" y="18288"/>
                </a:cubicBezTo>
                <a:cubicBezTo>
                  <a:pt x="1647365" y="30800"/>
                  <a:pt x="1282708" y="45380"/>
                  <a:pt x="976854" y="18288"/>
                </a:cubicBezTo>
                <a:cubicBezTo>
                  <a:pt x="671000" y="-8804"/>
                  <a:pt x="408401" y="-12775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0853928" h="18288" stroke="0" extrusionOk="0">
                <a:moveTo>
                  <a:pt x="0" y="0"/>
                </a:moveTo>
                <a:cubicBezTo>
                  <a:pt x="267322" y="15284"/>
                  <a:pt x="415388" y="-21048"/>
                  <a:pt x="569831" y="0"/>
                </a:cubicBezTo>
                <a:cubicBezTo>
                  <a:pt x="724274" y="21048"/>
                  <a:pt x="769333" y="-2353"/>
                  <a:pt x="922584" y="0"/>
                </a:cubicBezTo>
                <a:cubicBezTo>
                  <a:pt x="1075835" y="2353"/>
                  <a:pt x="1399490" y="-145"/>
                  <a:pt x="1818033" y="0"/>
                </a:cubicBezTo>
                <a:cubicBezTo>
                  <a:pt x="2236576" y="145"/>
                  <a:pt x="2145330" y="5482"/>
                  <a:pt x="2387864" y="0"/>
                </a:cubicBezTo>
                <a:cubicBezTo>
                  <a:pt x="2630398" y="-5482"/>
                  <a:pt x="2793207" y="18487"/>
                  <a:pt x="2957695" y="0"/>
                </a:cubicBezTo>
                <a:cubicBezTo>
                  <a:pt x="3122183" y="-18487"/>
                  <a:pt x="3579141" y="19003"/>
                  <a:pt x="3853144" y="0"/>
                </a:cubicBezTo>
                <a:cubicBezTo>
                  <a:pt x="4127147" y="-19003"/>
                  <a:pt x="4209857" y="12211"/>
                  <a:pt x="4314436" y="0"/>
                </a:cubicBezTo>
                <a:cubicBezTo>
                  <a:pt x="4419015" y="-12211"/>
                  <a:pt x="4762459" y="-17220"/>
                  <a:pt x="5209885" y="0"/>
                </a:cubicBezTo>
                <a:cubicBezTo>
                  <a:pt x="5657311" y="17220"/>
                  <a:pt x="5692663" y="-3290"/>
                  <a:pt x="6105335" y="0"/>
                </a:cubicBezTo>
                <a:cubicBezTo>
                  <a:pt x="6518007" y="3290"/>
                  <a:pt x="6455516" y="-5124"/>
                  <a:pt x="6783705" y="0"/>
                </a:cubicBezTo>
                <a:cubicBezTo>
                  <a:pt x="7111894" y="5124"/>
                  <a:pt x="7441941" y="-17829"/>
                  <a:pt x="7679154" y="0"/>
                </a:cubicBezTo>
                <a:cubicBezTo>
                  <a:pt x="7916367" y="17829"/>
                  <a:pt x="8102967" y="-24363"/>
                  <a:pt x="8248985" y="0"/>
                </a:cubicBezTo>
                <a:cubicBezTo>
                  <a:pt x="8395003" y="24363"/>
                  <a:pt x="8552393" y="25505"/>
                  <a:pt x="8818817" y="0"/>
                </a:cubicBezTo>
                <a:cubicBezTo>
                  <a:pt x="9085241" y="-25505"/>
                  <a:pt x="9411308" y="38000"/>
                  <a:pt x="9605726" y="0"/>
                </a:cubicBezTo>
                <a:cubicBezTo>
                  <a:pt x="9800144" y="-38000"/>
                  <a:pt x="10006468" y="-25741"/>
                  <a:pt x="10175558" y="0"/>
                </a:cubicBezTo>
                <a:cubicBezTo>
                  <a:pt x="10344648" y="25741"/>
                  <a:pt x="10696282" y="695"/>
                  <a:pt x="10853928" y="0"/>
                </a:cubicBezTo>
                <a:cubicBezTo>
                  <a:pt x="10853521" y="8690"/>
                  <a:pt x="10853774" y="14141"/>
                  <a:pt x="10853928" y="18288"/>
                </a:cubicBezTo>
                <a:cubicBezTo>
                  <a:pt x="10608124" y="24255"/>
                  <a:pt x="10343415" y="22307"/>
                  <a:pt x="10067018" y="18288"/>
                </a:cubicBezTo>
                <a:cubicBezTo>
                  <a:pt x="9790621" y="14270"/>
                  <a:pt x="9843266" y="3564"/>
                  <a:pt x="9714266" y="18288"/>
                </a:cubicBezTo>
                <a:cubicBezTo>
                  <a:pt x="9585266" y="33012"/>
                  <a:pt x="9379484" y="1875"/>
                  <a:pt x="9252974" y="18288"/>
                </a:cubicBezTo>
                <a:cubicBezTo>
                  <a:pt x="9126464" y="34701"/>
                  <a:pt x="8580678" y="-4904"/>
                  <a:pt x="8357525" y="18288"/>
                </a:cubicBezTo>
                <a:cubicBezTo>
                  <a:pt x="8134372" y="41480"/>
                  <a:pt x="7903199" y="26458"/>
                  <a:pt x="7679154" y="18288"/>
                </a:cubicBezTo>
                <a:cubicBezTo>
                  <a:pt x="7455109" y="10118"/>
                  <a:pt x="7435944" y="27109"/>
                  <a:pt x="7217862" y="18288"/>
                </a:cubicBezTo>
                <a:cubicBezTo>
                  <a:pt x="6999780" y="9467"/>
                  <a:pt x="6680409" y="18985"/>
                  <a:pt x="6539492" y="18288"/>
                </a:cubicBezTo>
                <a:cubicBezTo>
                  <a:pt x="6398575" y="17592"/>
                  <a:pt x="6312077" y="33018"/>
                  <a:pt x="6186739" y="18288"/>
                </a:cubicBezTo>
                <a:cubicBezTo>
                  <a:pt x="6061401" y="3558"/>
                  <a:pt x="5947033" y="12075"/>
                  <a:pt x="5833986" y="18288"/>
                </a:cubicBezTo>
                <a:cubicBezTo>
                  <a:pt x="5720939" y="24501"/>
                  <a:pt x="5482226" y="8586"/>
                  <a:pt x="5155616" y="18288"/>
                </a:cubicBezTo>
                <a:cubicBezTo>
                  <a:pt x="4829006" y="27991"/>
                  <a:pt x="4841274" y="29316"/>
                  <a:pt x="4694324" y="18288"/>
                </a:cubicBezTo>
                <a:cubicBezTo>
                  <a:pt x="4547374" y="7260"/>
                  <a:pt x="4077675" y="7013"/>
                  <a:pt x="3907414" y="18288"/>
                </a:cubicBezTo>
                <a:cubicBezTo>
                  <a:pt x="3737153" y="29564"/>
                  <a:pt x="3538393" y="21630"/>
                  <a:pt x="3446122" y="18288"/>
                </a:cubicBezTo>
                <a:cubicBezTo>
                  <a:pt x="3353851" y="14946"/>
                  <a:pt x="2990320" y="-8091"/>
                  <a:pt x="2659212" y="18288"/>
                </a:cubicBezTo>
                <a:cubicBezTo>
                  <a:pt x="2328104" y="44667"/>
                  <a:pt x="2427653" y="9607"/>
                  <a:pt x="2306460" y="18288"/>
                </a:cubicBezTo>
                <a:cubicBezTo>
                  <a:pt x="2185267" y="26969"/>
                  <a:pt x="1719763" y="3717"/>
                  <a:pt x="1519550" y="18288"/>
                </a:cubicBezTo>
                <a:cubicBezTo>
                  <a:pt x="1319337" y="32860"/>
                  <a:pt x="1167371" y="17040"/>
                  <a:pt x="1058258" y="18288"/>
                </a:cubicBezTo>
                <a:cubicBezTo>
                  <a:pt x="949145" y="19536"/>
                  <a:pt x="780234" y="31447"/>
                  <a:pt x="705505" y="18288"/>
                </a:cubicBezTo>
                <a:cubicBezTo>
                  <a:pt x="630776" y="5129"/>
                  <a:pt x="215796" y="30056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329F85-4316-89CB-2C59-0FD70224C2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9872" y="1929384"/>
            <a:ext cx="11302922" cy="4545202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n-IN" sz="3600" b="1" i="0" u="none" strike="noStrike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Comedy</a:t>
            </a:r>
            <a:r>
              <a:rPr lang="en-IN" sz="3600" b="0" i="0" u="none" strike="noStrike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is a genre of dramatic performance having a light or humorous  tone that depicts amusing incidents and in which the characters ultimately triumph over adversity. </a:t>
            </a:r>
            <a:r>
              <a:rPr lang="en-IN" sz="3600" b="1" i="0" u="none" strike="noStrike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For ancient Greeks and Romans, a comedy was a stage-play with a happy ending.</a:t>
            </a:r>
            <a:endParaRPr lang="en-US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05814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" name="Slide Background">
            <a:extLst>
              <a:ext uri="{FF2B5EF4-FFF2-40B4-BE49-F238E27FC236}">
                <a16:creationId xmlns:a16="http://schemas.microsoft.com/office/drawing/2014/main" id="{9F7D5CDA-D291-4307-BF55-1381FED2963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453EE52-6C28-902A-8626-AE09E7C409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5737" y="0"/>
            <a:ext cx="10127497" cy="1274165"/>
          </a:xfrm>
          <a:solidFill>
            <a:schemeClr val="accent5">
              <a:lumMod val="20000"/>
              <a:lumOff val="80000"/>
            </a:schemeClr>
          </a:solidFill>
        </p:spPr>
        <p:txBody>
          <a:bodyPr anchor="ctr">
            <a:normAutofit/>
          </a:bodyPr>
          <a:lstStyle/>
          <a:p>
            <a:pPr algn="ctr"/>
            <a:r>
              <a:rPr lang="en-IN" sz="4000" b="1" i="0" u="none" strike="noStrike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The classic </a:t>
            </a:r>
            <a:r>
              <a:rPr lang="en-IN" sz="4000" b="1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conception</a:t>
            </a:r>
            <a:r>
              <a:rPr lang="en-IN" sz="4000" b="1" i="0" strike="noStrike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IN" sz="4000" b="1" i="0" u="none" strike="noStrike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of Comedy</a:t>
            </a:r>
            <a:endParaRPr lang="en-US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23236D-24BA-76E3-5558-456C8A35DB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5738" y="1274165"/>
            <a:ext cx="10127495" cy="5403951"/>
          </a:xfrm>
          <a:solidFill>
            <a:srgbClr val="002060"/>
          </a:solidFill>
        </p:spPr>
        <p:txBody>
          <a:bodyPr anchor="ctr">
            <a:normAutofit fontScale="92500" lnSpcReduction="10000"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en-IN" sz="3200" b="1" i="0" u="none" strike="noStrike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The classic conception of comedy, which began with Aristotle in ancient Greece of the 4th century </a:t>
            </a:r>
            <a:r>
              <a:rPr lang="en-IN" sz="3200" b="1" i="0" u="none" strike="noStrike" cap="all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BCE</a:t>
            </a:r>
            <a:r>
              <a:rPr lang="en-IN" sz="3200" b="1" i="0" u="none" strike="noStrike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and persists through the present, holds that it is primarily concerned with humans as social beings, rather than as private persons, and that </a:t>
            </a:r>
            <a:r>
              <a:rPr lang="en-IN" sz="3200" b="1" i="0" u="none" strike="noStrike" dirty="0"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its function is frankly corrective</a:t>
            </a:r>
            <a:r>
              <a:rPr lang="en-IN" sz="3200" b="1" i="0" u="none" strike="noStrike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The comic artist’s purpose is to hold a mirror up to society </a:t>
            </a:r>
            <a:r>
              <a:rPr lang="en-IN" sz="3200" b="1" i="0" u="none" strike="noStrike" dirty="0"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to reflect its follies and vices, in the hope that they will, as a result, be mended.</a:t>
            </a:r>
            <a:endParaRPr lang="en-US" sz="3200" b="1" dirty="0">
              <a:highlight>
                <a:srgbClr val="00FF00"/>
              </a:highligh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5C69FE5B-DA7E-9FC4-FE2F-F7B62A8F9E4E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37805" r="18512" b="-1"/>
          <a:stretch/>
        </p:blipFill>
        <p:spPr>
          <a:xfrm>
            <a:off x="10508105" y="-10886"/>
            <a:ext cx="1683896" cy="6868886"/>
          </a:xfrm>
          <a:prstGeom prst="rect">
            <a:avLst/>
          </a:prstGeom>
          <a:effectLst>
            <a:outerShdw blurRad="127000" dist="50800" dir="10800000" sx="99000" sy="99000" algn="r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26954139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4" name="Rectangle 23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256B2C21-A230-48C0-8DF1-C46611373C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3847E18C-932D-4C95-AABA-FEC7C9499A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3150CB11-0C61-439E-910F-5787759E72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2" name="Freeform: Shape 31">
            <a:extLst>
              <a:ext uri="{FF2B5EF4-FFF2-40B4-BE49-F238E27FC236}">
                <a16:creationId xmlns:a16="http://schemas.microsoft.com/office/drawing/2014/main" id="{43F8A58B-5155-44CE-A5FF-7647B47D0A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443F2ACA-E6D6-4028-82DD-F03C262D5D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5" y="1410079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EBC27EE-6F23-E655-B209-F40031F738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6478" y="1683756"/>
            <a:ext cx="3115265" cy="3102557"/>
          </a:xfrm>
        </p:spPr>
        <p:txBody>
          <a:bodyPr anchor="b">
            <a:normAutofit/>
          </a:bodyPr>
          <a:lstStyle/>
          <a:p>
            <a:pPr algn="ctr"/>
            <a:br>
              <a:rPr lang="en-IN" sz="4000" b="1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IN" sz="4000" b="1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Origins</a:t>
            </a:r>
            <a:br>
              <a:rPr lang="en-IN" sz="4000" b="1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IN" sz="4000" b="1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br>
              <a:rPr lang="en-IN" sz="4000" b="1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IN" sz="4000" b="1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Comedy</a:t>
            </a:r>
            <a:br>
              <a:rPr lang="en-IN" sz="40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4000" dirty="0">
              <a:solidFill>
                <a:srgbClr val="FFFFFF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5A8C2E6-F624-9408-4584-C18846AE5B24}"/>
              </a:ext>
            </a:extLst>
          </p:cNvPr>
          <p:cNvSpPr txBox="1"/>
          <p:nvPr/>
        </p:nvSpPr>
        <p:spPr>
          <a:xfrm>
            <a:off x="3629465" y="2869809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AEF9F8A7-3825-350F-0C64-10BE193B1AA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70209890"/>
              </p:ext>
            </p:extLst>
          </p:nvPr>
        </p:nvGraphicFramePr>
        <p:xfrm>
          <a:off x="4037824" y="10133"/>
          <a:ext cx="7990053" cy="619422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8964141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00EDD19-6802-4EC3-95CE-CFFAB042CF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D3E9476-53C3-53B1-44D9-D4733F4EAF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14451"/>
          </a:xfrm>
          <a:solidFill>
            <a:schemeClr val="accent3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pPr algn="ctr"/>
            <a:br>
              <a:rPr lang="en-IN" sz="2600" b="1" dirty="0">
                <a:effectLst/>
                <a:latin typeface="Helvetica Neue" panose="02000503000000020004" pitchFamily="2" charset="0"/>
              </a:rPr>
            </a:br>
            <a:r>
              <a:rPr lang="en-IN" sz="4000" b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Major Types of Comedy</a:t>
            </a:r>
            <a:br>
              <a:rPr lang="en-IN" sz="4000" dirty="0">
                <a:effectLst/>
                <a:latin typeface="Helvetica Neue" panose="02000503000000020004" pitchFamily="2" charset="0"/>
              </a:rPr>
            </a:br>
            <a:endParaRPr lang="en-US" sz="2600" dirty="0"/>
          </a:p>
        </p:txBody>
      </p:sp>
      <p:sp>
        <p:nvSpPr>
          <p:cNvPr id="12" name="sketch line">
            <a:extLst>
              <a:ext uri="{FF2B5EF4-FFF2-40B4-BE49-F238E27FC236}">
                <a16:creationId xmlns:a16="http://schemas.microsoft.com/office/drawing/2014/main" id="{DB17E863-922E-4C26-BD64-E8FD41D286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9036" y="1677373"/>
            <a:ext cx="10853928" cy="18288"/>
          </a:xfrm>
          <a:custGeom>
            <a:avLst/>
            <a:gdLst>
              <a:gd name="connsiteX0" fmla="*/ 0 w 10853928"/>
              <a:gd name="connsiteY0" fmla="*/ 0 h 18288"/>
              <a:gd name="connsiteX1" fmla="*/ 461292 w 10853928"/>
              <a:gd name="connsiteY1" fmla="*/ 0 h 18288"/>
              <a:gd name="connsiteX2" fmla="*/ 1139662 w 10853928"/>
              <a:gd name="connsiteY2" fmla="*/ 0 h 18288"/>
              <a:gd name="connsiteX3" fmla="*/ 1926572 w 10853928"/>
              <a:gd name="connsiteY3" fmla="*/ 0 h 18288"/>
              <a:gd name="connsiteX4" fmla="*/ 2279325 w 10853928"/>
              <a:gd name="connsiteY4" fmla="*/ 0 h 18288"/>
              <a:gd name="connsiteX5" fmla="*/ 2632078 w 10853928"/>
              <a:gd name="connsiteY5" fmla="*/ 0 h 18288"/>
              <a:gd name="connsiteX6" fmla="*/ 3527527 w 10853928"/>
              <a:gd name="connsiteY6" fmla="*/ 0 h 18288"/>
              <a:gd name="connsiteX7" fmla="*/ 4205897 w 10853928"/>
              <a:gd name="connsiteY7" fmla="*/ 0 h 18288"/>
              <a:gd name="connsiteX8" fmla="*/ 4558650 w 10853928"/>
              <a:gd name="connsiteY8" fmla="*/ 0 h 18288"/>
              <a:gd name="connsiteX9" fmla="*/ 5237020 w 10853928"/>
              <a:gd name="connsiteY9" fmla="*/ 0 h 18288"/>
              <a:gd name="connsiteX10" fmla="*/ 6132469 w 10853928"/>
              <a:gd name="connsiteY10" fmla="*/ 0 h 18288"/>
              <a:gd name="connsiteX11" fmla="*/ 6702301 w 10853928"/>
              <a:gd name="connsiteY11" fmla="*/ 0 h 18288"/>
              <a:gd name="connsiteX12" fmla="*/ 7272132 w 10853928"/>
              <a:gd name="connsiteY12" fmla="*/ 0 h 18288"/>
              <a:gd name="connsiteX13" fmla="*/ 7950502 w 10853928"/>
              <a:gd name="connsiteY13" fmla="*/ 0 h 18288"/>
              <a:gd name="connsiteX14" fmla="*/ 8737412 w 10853928"/>
              <a:gd name="connsiteY14" fmla="*/ 0 h 18288"/>
              <a:gd name="connsiteX15" fmla="*/ 9524322 w 10853928"/>
              <a:gd name="connsiteY15" fmla="*/ 0 h 18288"/>
              <a:gd name="connsiteX16" fmla="*/ 10853928 w 10853928"/>
              <a:gd name="connsiteY16" fmla="*/ 0 h 18288"/>
              <a:gd name="connsiteX17" fmla="*/ 10853928 w 10853928"/>
              <a:gd name="connsiteY17" fmla="*/ 18288 h 18288"/>
              <a:gd name="connsiteX18" fmla="*/ 10392636 w 10853928"/>
              <a:gd name="connsiteY18" fmla="*/ 18288 h 18288"/>
              <a:gd name="connsiteX19" fmla="*/ 9497187 w 10853928"/>
              <a:gd name="connsiteY19" fmla="*/ 18288 h 18288"/>
              <a:gd name="connsiteX20" fmla="*/ 8818817 w 10853928"/>
              <a:gd name="connsiteY20" fmla="*/ 18288 h 18288"/>
              <a:gd name="connsiteX21" fmla="*/ 8466064 w 10853928"/>
              <a:gd name="connsiteY21" fmla="*/ 18288 h 18288"/>
              <a:gd name="connsiteX22" fmla="*/ 7787693 w 10853928"/>
              <a:gd name="connsiteY22" fmla="*/ 18288 h 18288"/>
              <a:gd name="connsiteX23" fmla="*/ 7217862 w 10853928"/>
              <a:gd name="connsiteY23" fmla="*/ 18288 h 18288"/>
              <a:gd name="connsiteX24" fmla="*/ 6648031 w 10853928"/>
              <a:gd name="connsiteY24" fmla="*/ 18288 h 18288"/>
              <a:gd name="connsiteX25" fmla="*/ 6078200 w 10853928"/>
              <a:gd name="connsiteY25" fmla="*/ 18288 h 18288"/>
              <a:gd name="connsiteX26" fmla="*/ 5508368 w 10853928"/>
              <a:gd name="connsiteY26" fmla="*/ 18288 h 18288"/>
              <a:gd name="connsiteX27" fmla="*/ 4721459 w 10853928"/>
              <a:gd name="connsiteY27" fmla="*/ 18288 h 18288"/>
              <a:gd name="connsiteX28" fmla="*/ 4043088 w 10853928"/>
              <a:gd name="connsiteY28" fmla="*/ 18288 h 18288"/>
              <a:gd name="connsiteX29" fmla="*/ 3690336 w 10853928"/>
              <a:gd name="connsiteY29" fmla="*/ 18288 h 18288"/>
              <a:gd name="connsiteX30" fmla="*/ 3120504 w 10853928"/>
              <a:gd name="connsiteY30" fmla="*/ 18288 h 18288"/>
              <a:gd name="connsiteX31" fmla="*/ 2333595 w 10853928"/>
              <a:gd name="connsiteY31" fmla="*/ 18288 h 18288"/>
              <a:gd name="connsiteX32" fmla="*/ 1872303 w 10853928"/>
              <a:gd name="connsiteY32" fmla="*/ 18288 h 18288"/>
              <a:gd name="connsiteX33" fmla="*/ 976854 w 10853928"/>
              <a:gd name="connsiteY33" fmla="*/ 18288 h 18288"/>
              <a:gd name="connsiteX34" fmla="*/ 0 w 10853928"/>
              <a:gd name="connsiteY34" fmla="*/ 18288 h 18288"/>
              <a:gd name="connsiteX35" fmla="*/ 0 w 10853928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853928" h="18288" fill="none" extrusionOk="0">
                <a:moveTo>
                  <a:pt x="0" y="0"/>
                </a:moveTo>
                <a:cubicBezTo>
                  <a:pt x="146993" y="-19076"/>
                  <a:pt x="347684" y="-4790"/>
                  <a:pt x="461292" y="0"/>
                </a:cubicBezTo>
                <a:cubicBezTo>
                  <a:pt x="574900" y="4790"/>
                  <a:pt x="808367" y="19821"/>
                  <a:pt x="1139662" y="0"/>
                </a:cubicBezTo>
                <a:cubicBezTo>
                  <a:pt x="1470957" y="-19821"/>
                  <a:pt x="1627405" y="5721"/>
                  <a:pt x="1926572" y="0"/>
                </a:cubicBezTo>
                <a:cubicBezTo>
                  <a:pt x="2225739" y="-5721"/>
                  <a:pt x="2137730" y="-3235"/>
                  <a:pt x="2279325" y="0"/>
                </a:cubicBezTo>
                <a:cubicBezTo>
                  <a:pt x="2420920" y="3235"/>
                  <a:pt x="2456518" y="9685"/>
                  <a:pt x="2632078" y="0"/>
                </a:cubicBezTo>
                <a:cubicBezTo>
                  <a:pt x="2807638" y="-9685"/>
                  <a:pt x="3211516" y="-43007"/>
                  <a:pt x="3527527" y="0"/>
                </a:cubicBezTo>
                <a:cubicBezTo>
                  <a:pt x="3843538" y="43007"/>
                  <a:pt x="4058833" y="22042"/>
                  <a:pt x="4205897" y="0"/>
                </a:cubicBezTo>
                <a:cubicBezTo>
                  <a:pt x="4352961" y="-22042"/>
                  <a:pt x="4474805" y="-11846"/>
                  <a:pt x="4558650" y="0"/>
                </a:cubicBezTo>
                <a:cubicBezTo>
                  <a:pt x="4642495" y="11846"/>
                  <a:pt x="5041928" y="-6069"/>
                  <a:pt x="5237020" y="0"/>
                </a:cubicBezTo>
                <a:cubicBezTo>
                  <a:pt x="5432112" y="6069"/>
                  <a:pt x="5943266" y="-17479"/>
                  <a:pt x="6132469" y="0"/>
                </a:cubicBezTo>
                <a:cubicBezTo>
                  <a:pt x="6321672" y="17479"/>
                  <a:pt x="6483872" y="26234"/>
                  <a:pt x="6702301" y="0"/>
                </a:cubicBezTo>
                <a:cubicBezTo>
                  <a:pt x="6920730" y="-26234"/>
                  <a:pt x="6991194" y="-15156"/>
                  <a:pt x="7272132" y="0"/>
                </a:cubicBezTo>
                <a:cubicBezTo>
                  <a:pt x="7553070" y="15156"/>
                  <a:pt x="7684444" y="-32961"/>
                  <a:pt x="7950502" y="0"/>
                </a:cubicBezTo>
                <a:cubicBezTo>
                  <a:pt x="8216560" y="32961"/>
                  <a:pt x="8493290" y="-10491"/>
                  <a:pt x="8737412" y="0"/>
                </a:cubicBezTo>
                <a:cubicBezTo>
                  <a:pt x="8981534" y="10491"/>
                  <a:pt x="9191586" y="-13899"/>
                  <a:pt x="9524322" y="0"/>
                </a:cubicBezTo>
                <a:cubicBezTo>
                  <a:pt x="9857058" y="13899"/>
                  <a:pt x="10297509" y="7485"/>
                  <a:pt x="10853928" y="0"/>
                </a:cubicBezTo>
                <a:cubicBezTo>
                  <a:pt x="10854574" y="4451"/>
                  <a:pt x="10854418" y="9226"/>
                  <a:pt x="10853928" y="18288"/>
                </a:cubicBezTo>
                <a:cubicBezTo>
                  <a:pt x="10691638" y="28522"/>
                  <a:pt x="10574319" y="29578"/>
                  <a:pt x="10392636" y="18288"/>
                </a:cubicBezTo>
                <a:cubicBezTo>
                  <a:pt x="10210953" y="6998"/>
                  <a:pt x="9836277" y="-16742"/>
                  <a:pt x="9497187" y="18288"/>
                </a:cubicBezTo>
                <a:cubicBezTo>
                  <a:pt x="9158097" y="53318"/>
                  <a:pt x="9119479" y="30714"/>
                  <a:pt x="8818817" y="18288"/>
                </a:cubicBezTo>
                <a:cubicBezTo>
                  <a:pt x="8518155" y="5863"/>
                  <a:pt x="8640037" y="6483"/>
                  <a:pt x="8466064" y="18288"/>
                </a:cubicBezTo>
                <a:cubicBezTo>
                  <a:pt x="8292091" y="30093"/>
                  <a:pt x="7997656" y="18914"/>
                  <a:pt x="7787693" y="18288"/>
                </a:cubicBezTo>
                <a:cubicBezTo>
                  <a:pt x="7577730" y="17662"/>
                  <a:pt x="7412468" y="21416"/>
                  <a:pt x="7217862" y="18288"/>
                </a:cubicBezTo>
                <a:cubicBezTo>
                  <a:pt x="7023256" y="15160"/>
                  <a:pt x="6898018" y="14824"/>
                  <a:pt x="6648031" y="18288"/>
                </a:cubicBezTo>
                <a:cubicBezTo>
                  <a:pt x="6398044" y="21752"/>
                  <a:pt x="6254402" y="38625"/>
                  <a:pt x="6078200" y="18288"/>
                </a:cubicBezTo>
                <a:cubicBezTo>
                  <a:pt x="5901998" y="-2049"/>
                  <a:pt x="5622886" y="3213"/>
                  <a:pt x="5508368" y="18288"/>
                </a:cubicBezTo>
                <a:cubicBezTo>
                  <a:pt x="5393850" y="33363"/>
                  <a:pt x="5036260" y="26830"/>
                  <a:pt x="4721459" y="18288"/>
                </a:cubicBezTo>
                <a:cubicBezTo>
                  <a:pt x="4406658" y="9746"/>
                  <a:pt x="4239221" y="41551"/>
                  <a:pt x="4043088" y="18288"/>
                </a:cubicBezTo>
                <a:cubicBezTo>
                  <a:pt x="3846955" y="-4975"/>
                  <a:pt x="3818802" y="34658"/>
                  <a:pt x="3690336" y="18288"/>
                </a:cubicBezTo>
                <a:cubicBezTo>
                  <a:pt x="3561870" y="1918"/>
                  <a:pt x="3265491" y="42194"/>
                  <a:pt x="3120504" y="18288"/>
                </a:cubicBezTo>
                <a:cubicBezTo>
                  <a:pt x="2975517" y="-5618"/>
                  <a:pt x="2720254" y="36673"/>
                  <a:pt x="2333595" y="18288"/>
                </a:cubicBezTo>
                <a:cubicBezTo>
                  <a:pt x="1946936" y="-97"/>
                  <a:pt x="2097241" y="5776"/>
                  <a:pt x="1872303" y="18288"/>
                </a:cubicBezTo>
                <a:cubicBezTo>
                  <a:pt x="1647365" y="30800"/>
                  <a:pt x="1282708" y="45380"/>
                  <a:pt x="976854" y="18288"/>
                </a:cubicBezTo>
                <a:cubicBezTo>
                  <a:pt x="671000" y="-8804"/>
                  <a:pt x="408401" y="-12775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0853928" h="18288" stroke="0" extrusionOk="0">
                <a:moveTo>
                  <a:pt x="0" y="0"/>
                </a:moveTo>
                <a:cubicBezTo>
                  <a:pt x="267322" y="15284"/>
                  <a:pt x="415388" y="-21048"/>
                  <a:pt x="569831" y="0"/>
                </a:cubicBezTo>
                <a:cubicBezTo>
                  <a:pt x="724274" y="21048"/>
                  <a:pt x="769333" y="-2353"/>
                  <a:pt x="922584" y="0"/>
                </a:cubicBezTo>
                <a:cubicBezTo>
                  <a:pt x="1075835" y="2353"/>
                  <a:pt x="1399490" y="-145"/>
                  <a:pt x="1818033" y="0"/>
                </a:cubicBezTo>
                <a:cubicBezTo>
                  <a:pt x="2236576" y="145"/>
                  <a:pt x="2145330" y="5482"/>
                  <a:pt x="2387864" y="0"/>
                </a:cubicBezTo>
                <a:cubicBezTo>
                  <a:pt x="2630398" y="-5482"/>
                  <a:pt x="2793207" y="18487"/>
                  <a:pt x="2957695" y="0"/>
                </a:cubicBezTo>
                <a:cubicBezTo>
                  <a:pt x="3122183" y="-18487"/>
                  <a:pt x="3579141" y="19003"/>
                  <a:pt x="3853144" y="0"/>
                </a:cubicBezTo>
                <a:cubicBezTo>
                  <a:pt x="4127147" y="-19003"/>
                  <a:pt x="4209857" y="12211"/>
                  <a:pt x="4314436" y="0"/>
                </a:cubicBezTo>
                <a:cubicBezTo>
                  <a:pt x="4419015" y="-12211"/>
                  <a:pt x="4762459" y="-17220"/>
                  <a:pt x="5209885" y="0"/>
                </a:cubicBezTo>
                <a:cubicBezTo>
                  <a:pt x="5657311" y="17220"/>
                  <a:pt x="5692663" y="-3290"/>
                  <a:pt x="6105335" y="0"/>
                </a:cubicBezTo>
                <a:cubicBezTo>
                  <a:pt x="6518007" y="3290"/>
                  <a:pt x="6455516" y="-5124"/>
                  <a:pt x="6783705" y="0"/>
                </a:cubicBezTo>
                <a:cubicBezTo>
                  <a:pt x="7111894" y="5124"/>
                  <a:pt x="7441941" y="-17829"/>
                  <a:pt x="7679154" y="0"/>
                </a:cubicBezTo>
                <a:cubicBezTo>
                  <a:pt x="7916367" y="17829"/>
                  <a:pt x="8102967" y="-24363"/>
                  <a:pt x="8248985" y="0"/>
                </a:cubicBezTo>
                <a:cubicBezTo>
                  <a:pt x="8395003" y="24363"/>
                  <a:pt x="8552393" y="25505"/>
                  <a:pt x="8818817" y="0"/>
                </a:cubicBezTo>
                <a:cubicBezTo>
                  <a:pt x="9085241" y="-25505"/>
                  <a:pt x="9411308" y="38000"/>
                  <a:pt x="9605726" y="0"/>
                </a:cubicBezTo>
                <a:cubicBezTo>
                  <a:pt x="9800144" y="-38000"/>
                  <a:pt x="10006468" y="-25741"/>
                  <a:pt x="10175558" y="0"/>
                </a:cubicBezTo>
                <a:cubicBezTo>
                  <a:pt x="10344648" y="25741"/>
                  <a:pt x="10696282" y="695"/>
                  <a:pt x="10853928" y="0"/>
                </a:cubicBezTo>
                <a:cubicBezTo>
                  <a:pt x="10853521" y="8690"/>
                  <a:pt x="10853774" y="14141"/>
                  <a:pt x="10853928" y="18288"/>
                </a:cubicBezTo>
                <a:cubicBezTo>
                  <a:pt x="10608124" y="24255"/>
                  <a:pt x="10343415" y="22307"/>
                  <a:pt x="10067018" y="18288"/>
                </a:cubicBezTo>
                <a:cubicBezTo>
                  <a:pt x="9790621" y="14270"/>
                  <a:pt x="9843266" y="3564"/>
                  <a:pt x="9714266" y="18288"/>
                </a:cubicBezTo>
                <a:cubicBezTo>
                  <a:pt x="9585266" y="33012"/>
                  <a:pt x="9379484" y="1875"/>
                  <a:pt x="9252974" y="18288"/>
                </a:cubicBezTo>
                <a:cubicBezTo>
                  <a:pt x="9126464" y="34701"/>
                  <a:pt x="8580678" y="-4904"/>
                  <a:pt x="8357525" y="18288"/>
                </a:cubicBezTo>
                <a:cubicBezTo>
                  <a:pt x="8134372" y="41480"/>
                  <a:pt x="7903199" y="26458"/>
                  <a:pt x="7679154" y="18288"/>
                </a:cubicBezTo>
                <a:cubicBezTo>
                  <a:pt x="7455109" y="10118"/>
                  <a:pt x="7435944" y="27109"/>
                  <a:pt x="7217862" y="18288"/>
                </a:cubicBezTo>
                <a:cubicBezTo>
                  <a:pt x="6999780" y="9467"/>
                  <a:pt x="6680409" y="18985"/>
                  <a:pt x="6539492" y="18288"/>
                </a:cubicBezTo>
                <a:cubicBezTo>
                  <a:pt x="6398575" y="17592"/>
                  <a:pt x="6312077" y="33018"/>
                  <a:pt x="6186739" y="18288"/>
                </a:cubicBezTo>
                <a:cubicBezTo>
                  <a:pt x="6061401" y="3558"/>
                  <a:pt x="5947033" y="12075"/>
                  <a:pt x="5833986" y="18288"/>
                </a:cubicBezTo>
                <a:cubicBezTo>
                  <a:pt x="5720939" y="24501"/>
                  <a:pt x="5482226" y="8586"/>
                  <a:pt x="5155616" y="18288"/>
                </a:cubicBezTo>
                <a:cubicBezTo>
                  <a:pt x="4829006" y="27991"/>
                  <a:pt x="4841274" y="29316"/>
                  <a:pt x="4694324" y="18288"/>
                </a:cubicBezTo>
                <a:cubicBezTo>
                  <a:pt x="4547374" y="7260"/>
                  <a:pt x="4077675" y="7013"/>
                  <a:pt x="3907414" y="18288"/>
                </a:cubicBezTo>
                <a:cubicBezTo>
                  <a:pt x="3737153" y="29564"/>
                  <a:pt x="3538393" y="21630"/>
                  <a:pt x="3446122" y="18288"/>
                </a:cubicBezTo>
                <a:cubicBezTo>
                  <a:pt x="3353851" y="14946"/>
                  <a:pt x="2990320" y="-8091"/>
                  <a:pt x="2659212" y="18288"/>
                </a:cubicBezTo>
                <a:cubicBezTo>
                  <a:pt x="2328104" y="44667"/>
                  <a:pt x="2427653" y="9607"/>
                  <a:pt x="2306460" y="18288"/>
                </a:cubicBezTo>
                <a:cubicBezTo>
                  <a:pt x="2185267" y="26969"/>
                  <a:pt x="1719763" y="3717"/>
                  <a:pt x="1519550" y="18288"/>
                </a:cubicBezTo>
                <a:cubicBezTo>
                  <a:pt x="1319337" y="32860"/>
                  <a:pt x="1167371" y="17040"/>
                  <a:pt x="1058258" y="18288"/>
                </a:cubicBezTo>
                <a:cubicBezTo>
                  <a:pt x="949145" y="19536"/>
                  <a:pt x="780234" y="31447"/>
                  <a:pt x="705505" y="18288"/>
                </a:cubicBezTo>
                <a:cubicBezTo>
                  <a:pt x="630776" y="5129"/>
                  <a:pt x="215796" y="30056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831915D5-76F5-6185-9B9C-B0A4FA30DE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5083" y="1179577"/>
            <a:ext cx="11633982" cy="5544780"/>
          </a:xfrm>
          <a:solidFill>
            <a:schemeClr val="accent5">
              <a:lumMod val="75000"/>
            </a:schemeClr>
          </a:solidFill>
        </p:spPr>
        <p:txBody>
          <a:bodyPr>
            <a:normAutofit/>
          </a:bodyPr>
          <a:lstStyle/>
          <a:p>
            <a:r>
              <a:rPr lang="en-IN" b="1" dirty="0">
                <a:solidFill>
                  <a:schemeClr val="bg1"/>
                </a:solidFill>
                <a:effectLst/>
                <a:latin typeface="Helvetica Neue" panose="02000503000000020004" pitchFamily="2" charset="0"/>
              </a:rPr>
              <a:t>1. </a:t>
            </a:r>
            <a:r>
              <a:rPr lang="en-IN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High Comedy – Intellectual or witty humour (Oscar Wilde, Shaw)</a:t>
            </a:r>
          </a:p>
          <a:p>
            <a:r>
              <a:rPr lang="en-IN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2. Low Comedy – Physical humour, slapstick (Charlie Chaplin, Laurel</a:t>
            </a:r>
          </a:p>
          <a:p>
            <a:pPr marL="457200" lvl="1" indent="0">
              <a:buNone/>
            </a:pPr>
            <a:r>
              <a:rPr lang="en-IN" sz="28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&amp; Hardy)</a:t>
            </a:r>
          </a:p>
          <a:p>
            <a:r>
              <a:rPr lang="en-IN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3. Romantic Comedy – Love and mistaken identities (Shakespeare’s</a:t>
            </a:r>
          </a:p>
          <a:p>
            <a:pPr marL="457200" lvl="1" indent="0">
              <a:buNone/>
            </a:pPr>
            <a:r>
              <a:rPr lang="en-IN" sz="2800" b="1" i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Much Ado About Nothing</a:t>
            </a:r>
            <a:r>
              <a:rPr lang="en-IN" sz="28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r>
              <a:rPr lang="en-IN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4. Satirical Comedy – Critiques society (Ben Jonson, Molière)</a:t>
            </a:r>
          </a:p>
          <a:p>
            <a:r>
              <a:rPr lang="en-IN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5. Farce – Exaggerated, improbable situations (</a:t>
            </a:r>
            <a:r>
              <a:rPr lang="en-IN" b="1" i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The Importance of</a:t>
            </a:r>
          </a:p>
          <a:p>
            <a:pPr marL="457200" lvl="1" indent="0">
              <a:buNone/>
            </a:pPr>
            <a:r>
              <a:rPr lang="en-IN" sz="2800" b="1" i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Being Earnest</a:t>
            </a:r>
            <a:r>
              <a:rPr lang="en-IN" sz="28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r>
              <a:rPr lang="en-IN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6. Comedy of Manners – Social class and etiquette (</a:t>
            </a:r>
            <a:r>
              <a:rPr lang="en-IN" b="1" i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The Way of the</a:t>
            </a:r>
          </a:p>
          <a:p>
            <a:pPr marL="457200" lvl="1" indent="0">
              <a:buNone/>
            </a:pPr>
            <a:r>
              <a:rPr lang="en-IN" sz="2800" b="1" i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World</a:t>
            </a:r>
            <a:r>
              <a:rPr lang="en-IN" sz="28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r>
              <a:rPr lang="en-IN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7. Dark Comedy – </a:t>
            </a:r>
            <a:r>
              <a:rPr lang="en-IN" b="1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Humor</a:t>
            </a:r>
            <a:r>
              <a:rPr lang="en-IN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in serious, tragic themes (</a:t>
            </a:r>
            <a:r>
              <a:rPr lang="en-IN" b="1" i="1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Dr.</a:t>
            </a:r>
            <a:r>
              <a:rPr lang="en-IN" b="1" i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Strangelove</a:t>
            </a:r>
            <a:r>
              <a:rPr lang="en-IN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8090485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0C541B88-1AE9-40C3-AFD5-967787C197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5F17139-31EE-46AC-B04F-DBBD852DD6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89059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6941D88-6619-087D-F781-E2C2131658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195697"/>
            <a:ext cx="2684489" cy="4238118"/>
          </a:xfrm>
        </p:spPr>
        <p:txBody>
          <a:bodyPr>
            <a:normAutofit/>
          </a:bodyPr>
          <a:lstStyle/>
          <a:p>
            <a:pPr algn="ctr"/>
            <a:r>
              <a:rPr lang="en-IN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Major Types of Comedy</a:t>
            </a:r>
            <a:endParaRPr lang="en-US" dirty="0">
              <a:solidFill>
                <a:schemeClr val="bg1"/>
              </a:solidFill>
            </a:endParaRPr>
          </a:p>
        </p:txBody>
      </p:sp>
      <p:grpSp>
        <p:nvGrpSpPr>
          <p:cNvPr id="13" name="Graphic 38">
            <a:extLst>
              <a:ext uri="{FF2B5EF4-FFF2-40B4-BE49-F238E27FC236}">
                <a16:creationId xmlns:a16="http://schemas.microsoft.com/office/drawing/2014/main" id="{7CF625D3-71A3-4F30-A096-8EF334E959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202912"/>
            <a:ext cx="1910252" cy="709660"/>
            <a:chOff x="2267504" y="2540250"/>
            <a:chExt cx="1990951" cy="739640"/>
          </a:xfrm>
          <a:solidFill>
            <a:schemeClr val="bg1"/>
          </a:solidFill>
        </p:grpSpPr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C6754E2F-F56E-4BA3-99DD-8EBF110E343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267504" y="2540250"/>
              <a:ext cx="1990951" cy="286230"/>
            </a:xfrm>
            <a:custGeom>
              <a:avLst/>
              <a:gdLst>
                <a:gd name="connsiteX0" fmla="*/ 1489414 w 1990951"/>
                <a:gd name="connsiteY0" fmla="*/ 286231 h 286230"/>
                <a:gd name="connsiteX1" fmla="*/ 1243712 w 1990951"/>
                <a:gd name="connsiteY1" fmla="*/ 40528 h 286230"/>
                <a:gd name="connsiteX2" fmla="*/ 995476 w 1990951"/>
                <a:gd name="connsiteY2" fmla="*/ 286231 h 286230"/>
                <a:gd name="connsiteX3" fmla="*/ 749773 w 1990951"/>
                <a:gd name="connsiteY3" fmla="*/ 40528 h 286230"/>
                <a:gd name="connsiteX4" fmla="*/ 504071 w 1990951"/>
                <a:gd name="connsiteY4" fmla="*/ 286231 h 286230"/>
                <a:gd name="connsiteX5" fmla="*/ 255835 w 1990951"/>
                <a:gd name="connsiteY5" fmla="*/ 40528 h 286230"/>
                <a:gd name="connsiteX6" fmla="*/ 20264 w 1990951"/>
                <a:gd name="connsiteY6" fmla="*/ 276099 h 286230"/>
                <a:gd name="connsiteX7" fmla="*/ 0 w 1990951"/>
                <a:gd name="connsiteY7" fmla="*/ 255835 h 286230"/>
                <a:gd name="connsiteX8" fmla="*/ 255835 w 1990951"/>
                <a:gd name="connsiteY8" fmla="*/ 0 h 286230"/>
                <a:gd name="connsiteX9" fmla="*/ 504071 w 1990951"/>
                <a:gd name="connsiteY9" fmla="*/ 245703 h 286230"/>
                <a:gd name="connsiteX10" fmla="*/ 749773 w 1990951"/>
                <a:gd name="connsiteY10" fmla="*/ 0 h 286230"/>
                <a:gd name="connsiteX11" fmla="*/ 995476 w 1990951"/>
                <a:gd name="connsiteY11" fmla="*/ 245703 h 286230"/>
                <a:gd name="connsiteX12" fmla="*/ 1243712 w 1990951"/>
                <a:gd name="connsiteY12" fmla="*/ 0 h 286230"/>
                <a:gd name="connsiteX13" fmla="*/ 1489414 w 1990951"/>
                <a:gd name="connsiteY13" fmla="*/ 245703 h 286230"/>
                <a:gd name="connsiteX14" fmla="*/ 1735117 w 1990951"/>
                <a:gd name="connsiteY14" fmla="*/ 0 h 286230"/>
                <a:gd name="connsiteX15" fmla="*/ 1990952 w 1990951"/>
                <a:gd name="connsiteY15" fmla="*/ 255835 h 286230"/>
                <a:gd name="connsiteX16" fmla="*/ 1973221 w 1990951"/>
                <a:gd name="connsiteY16" fmla="*/ 276099 h 286230"/>
                <a:gd name="connsiteX17" fmla="*/ 1735117 w 1990951"/>
                <a:gd name="connsiteY17" fmla="*/ 40528 h 2862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990951" h="286230">
                  <a:moveTo>
                    <a:pt x="1489414" y="286231"/>
                  </a:moveTo>
                  <a:lnTo>
                    <a:pt x="1243712" y="40528"/>
                  </a:lnTo>
                  <a:lnTo>
                    <a:pt x="995476" y="286231"/>
                  </a:lnTo>
                  <a:lnTo>
                    <a:pt x="749773" y="40528"/>
                  </a:lnTo>
                  <a:lnTo>
                    <a:pt x="504071" y="286231"/>
                  </a:lnTo>
                  <a:lnTo>
                    <a:pt x="255835" y="40528"/>
                  </a:lnTo>
                  <a:lnTo>
                    <a:pt x="20264" y="276099"/>
                  </a:lnTo>
                  <a:lnTo>
                    <a:pt x="0" y="255835"/>
                  </a:lnTo>
                  <a:lnTo>
                    <a:pt x="255835" y="0"/>
                  </a:lnTo>
                  <a:lnTo>
                    <a:pt x="504071" y="245703"/>
                  </a:lnTo>
                  <a:lnTo>
                    <a:pt x="749773" y="0"/>
                  </a:lnTo>
                  <a:lnTo>
                    <a:pt x="995476" y="245703"/>
                  </a:lnTo>
                  <a:lnTo>
                    <a:pt x="1243712" y="0"/>
                  </a:lnTo>
                  <a:lnTo>
                    <a:pt x="1489414" y="245703"/>
                  </a:lnTo>
                  <a:lnTo>
                    <a:pt x="1735117" y="0"/>
                  </a:lnTo>
                  <a:lnTo>
                    <a:pt x="1990952" y="255835"/>
                  </a:lnTo>
                  <a:lnTo>
                    <a:pt x="1973221" y="276099"/>
                  </a:lnTo>
                  <a:lnTo>
                    <a:pt x="1735117" y="40528"/>
                  </a:lnTo>
                  <a:close/>
                </a:path>
              </a:pathLst>
            </a:custGeom>
            <a:grpFill/>
            <a:ln w="2532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24A69059-7C49-49C6-B071-F2A9B558E0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267504" y="2993660"/>
              <a:ext cx="1990951" cy="286230"/>
            </a:xfrm>
            <a:custGeom>
              <a:avLst/>
              <a:gdLst>
                <a:gd name="connsiteX0" fmla="*/ 1489414 w 1990951"/>
                <a:gd name="connsiteY0" fmla="*/ 286231 h 286230"/>
                <a:gd name="connsiteX1" fmla="*/ 1243712 w 1990951"/>
                <a:gd name="connsiteY1" fmla="*/ 40528 h 286230"/>
                <a:gd name="connsiteX2" fmla="*/ 995476 w 1990951"/>
                <a:gd name="connsiteY2" fmla="*/ 286231 h 286230"/>
                <a:gd name="connsiteX3" fmla="*/ 749773 w 1990951"/>
                <a:gd name="connsiteY3" fmla="*/ 40528 h 286230"/>
                <a:gd name="connsiteX4" fmla="*/ 504071 w 1990951"/>
                <a:gd name="connsiteY4" fmla="*/ 286231 h 286230"/>
                <a:gd name="connsiteX5" fmla="*/ 255835 w 1990951"/>
                <a:gd name="connsiteY5" fmla="*/ 40528 h 286230"/>
                <a:gd name="connsiteX6" fmla="*/ 20264 w 1990951"/>
                <a:gd name="connsiteY6" fmla="*/ 276099 h 286230"/>
                <a:gd name="connsiteX7" fmla="*/ 0 w 1990951"/>
                <a:gd name="connsiteY7" fmla="*/ 258368 h 286230"/>
                <a:gd name="connsiteX8" fmla="*/ 255835 w 1990951"/>
                <a:gd name="connsiteY8" fmla="*/ 0 h 286230"/>
                <a:gd name="connsiteX9" fmla="*/ 504071 w 1990951"/>
                <a:gd name="connsiteY9" fmla="*/ 248236 h 286230"/>
                <a:gd name="connsiteX10" fmla="*/ 749773 w 1990951"/>
                <a:gd name="connsiteY10" fmla="*/ 0 h 286230"/>
                <a:gd name="connsiteX11" fmla="*/ 995476 w 1990951"/>
                <a:gd name="connsiteY11" fmla="*/ 248236 h 286230"/>
                <a:gd name="connsiteX12" fmla="*/ 1243712 w 1990951"/>
                <a:gd name="connsiteY12" fmla="*/ 0 h 286230"/>
                <a:gd name="connsiteX13" fmla="*/ 1489414 w 1990951"/>
                <a:gd name="connsiteY13" fmla="*/ 248236 h 286230"/>
                <a:gd name="connsiteX14" fmla="*/ 1735117 w 1990951"/>
                <a:gd name="connsiteY14" fmla="*/ 0 h 286230"/>
                <a:gd name="connsiteX15" fmla="*/ 1990952 w 1990951"/>
                <a:gd name="connsiteY15" fmla="*/ 258368 h 286230"/>
                <a:gd name="connsiteX16" fmla="*/ 1973221 w 1990951"/>
                <a:gd name="connsiteY16" fmla="*/ 276099 h 286230"/>
                <a:gd name="connsiteX17" fmla="*/ 1735117 w 1990951"/>
                <a:gd name="connsiteY17" fmla="*/ 40528 h 2862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990951" h="286230">
                  <a:moveTo>
                    <a:pt x="1489414" y="286231"/>
                  </a:moveTo>
                  <a:lnTo>
                    <a:pt x="1243712" y="40528"/>
                  </a:lnTo>
                  <a:lnTo>
                    <a:pt x="995476" y="286231"/>
                  </a:lnTo>
                  <a:lnTo>
                    <a:pt x="749773" y="40528"/>
                  </a:lnTo>
                  <a:lnTo>
                    <a:pt x="504071" y="286231"/>
                  </a:lnTo>
                  <a:lnTo>
                    <a:pt x="255835" y="40528"/>
                  </a:lnTo>
                  <a:lnTo>
                    <a:pt x="20264" y="276099"/>
                  </a:lnTo>
                  <a:lnTo>
                    <a:pt x="0" y="258368"/>
                  </a:lnTo>
                  <a:lnTo>
                    <a:pt x="255835" y="0"/>
                  </a:lnTo>
                  <a:lnTo>
                    <a:pt x="504071" y="248236"/>
                  </a:lnTo>
                  <a:lnTo>
                    <a:pt x="749773" y="0"/>
                  </a:lnTo>
                  <a:lnTo>
                    <a:pt x="995476" y="248236"/>
                  </a:lnTo>
                  <a:lnTo>
                    <a:pt x="1243712" y="0"/>
                  </a:lnTo>
                  <a:lnTo>
                    <a:pt x="1489414" y="248236"/>
                  </a:lnTo>
                  <a:lnTo>
                    <a:pt x="1735117" y="0"/>
                  </a:lnTo>
                  <a:lnTo>
                    <a:pt x="1990952" y="258368"/>
                  </a:lnTo>
                  <a:lnTo>
                    <a:pt x="1973221" y="276099"/>
                  </a:lnTo>
                  <a:lnTo>
                    <a:pt x="1735117" y="40528"/>
                  </a:lnTo>
                  <a:close/>
                </a:path>
              </a:pathLst>
            </a:custGeom>
            <a:grpFill/>
            <a:ln w="2532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17" name="Oval 16">
            <a:extLst>
              <a:ext uri="{FF2B5EF4-FFF2-40B4-BE49-F238E27FC236}">
                <a16:creationId xmlns:a16="http://schemas.microsoft.com/office/drawing/2014/main" id="{89D16701-DA76-4F72-BB63-E2C3FFBDFE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6260" y="4752208"/>
            <a:ext cx="365021" cy="365021"/>
          </a:xfrm>
          <a:prstGeom prst="ellipse">
            <a:avLst/>
          </a:prstGeom>
          <a:solidFill>
            <a:srgbClr val="FFFFFF"/>
          </a:solidFill>
          <a:ln w="28575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1CC28BE1-9DC6-43FE-9582-39F091098D7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6260" y="4752208"/>
            <a:ext cx="365021" cy="365021"/>
          </a:xfrm>
          <a:prstGeom prst="ellipse">
            <a:avLst/>
          </a:prstGeom>
          <a:solidFill>
            <a:schemeClr val="accent6">
              <a:alpha val="3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grpSp>
        <p:nvGrpSpPr>
          <p:cNvPr id="21" name="Graphic 4">
            <a:extLst>
              <a:ext uri="{FF2B5EF4-FFF2-40B4-BE49-F238E27FC236}">
                <a16:creationId xmlns:a16="http://schemas.microsoft.com/office/drawing/2014/main" id="{AF9AF3F3-CE0C-4125-BDD7-346487FA0B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109667" y="5539935"/>
            <a:ext cx="975169" cy="975171"/>
            <a:chOff x="5829300" y="3162300"/>
            <a:chExt cx="532256" cy="532257"/>
          </a:xfrm>
          <a:solidFill>
            <a:schemeClr val="bg1"/>
          </a:solidFill>
        </p:grpSpPr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B31DFBFA-CF4D-4940-9086-26F83E5C6BB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9208" y="3192208"/>
              <a:ext cx="112966" cy="112966"/>
            </a:xfrm>
            <a:custGeom>
              <a:avLst/>
              <a:gdLst>
                <a:gd name="connsiteX0" fmla="*/ 112967 w 112966"/>
                <a:gd name="connsiteY0" fmla="*/ 0 h 112966"/>
                <a:gd name="connsiteX1" fmla="*/ 0 w 112966"/>
                <a:gd name="connsiteY1" fmla="*/ 112967 h 112966"/>
                <a:gd name="connsiteX2" fmla="*/ 112967 w 112966"/>
                <a:gd name="connsiteY2" fmla="*/ 0 h 1129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12966" h="112966">
                  <a:moveTo>
                    <a:pt x="112967" y="0"/>
                  </a:moveTo>
                  <a:lnTo>
                    <a:pt x="0" y="112967"/>
                  </a:lnTo>
                  <a:cubicBezTo>
                    <a:pt x="25356" y="64747"/>
                    <a:pt x="64747" y="25356"/>
                    <a:pt x="112967" y="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27854033-BD20-4C77-8C5B-048F4B3BDD0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31205" y="3164205"/>
              <a:ext cx="230314" cy="230314"/>
            </a:xfrm>
            <a:custGeom>
              <a:avLst/>
              <a:gdLst>
                <a:gd name="connsiteX0" fmla="*/ 230314 w 230314"/>
                <a:gd name="connsiteY0" fmla="*/ 0 h 230314"/>
                <a:gd name="connsiteX1" fmla="*/ 0 w 230314"/>
                <a:gd name="connsiteY1" fmla="*/ 230314 h 230314"/>
                <a:gd name="connsiteX2" fmla="*/ 3524 w 230314"/>
                <a:gd name="connsiteY2" fmla="*/ 209550 h 230314"/>
                <a:gd name="connsiteX3" fmla="*/ 209550 w 230314"/>
                <a:gd name="connsiteY3" fmla="*/ 3524 h 230314"/>
                <a:gd name="connsiteX4" fmla="*/ 230314 w 230314"/>
                <a:gd name="connsiteY4" fmla="*/ 0 h 2303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0314" h="230314">
                  <a:moveTo>
                    <a:pt x="230314" y="0"/>
                  </a:moveTo>
                  <a:lnTo>
                    <a:pt x="0" y="230314"/>
                  </a:lnTo>
                  <a:cubicBezTo>
                    <a:pt x="953" y="223361"/>
                    <a:pt x="2095" y="216408"/>
                    <a:pt x="3524" y="209550"/>
                  </a:cubicBezTo>
                  <a:lnTo>
                    <a:pt x="209550" y="3524"/>
                  </a:lnTo>
                  <a:cubicBezTo>
                    <a:pt x="216408" y="2095"/>
                    <a:pt x="223361" y="953"/>
                    <a:pt x="230314" y="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BC93AA74-BEB3-444F-835B-7AA6ECE6178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29300" y="3162300"/>
              <a:ext cx="294131" cy="294131"/>
            </a:xfrm>
            <a:custGeom>
              <a:avLst/>
              <a:gdLst>
                <a:gd name="connsiteX0" fmla="*/ 294132 w 294131"/>
                <a:gd name="connsiteY0" fmla="*/ 1238 h 294131"/>
                <a:gd name="connsiteX1" fmla="*/ 1238 w 294131"/>
                <a:gd name="connsiteY1" fmla="*/ 294132 h 294131"/>
                <a:gd name="connsiteX2" fmla="*/ 0 w 294131"/>
                <a:gd name="connsiteY2" fmla="*/ 278225 h 294131"/>
                <a:gd name="connsiteX3" fmla="*/ 278225 w 294131"/>
                <a:gd name="connsiteY3" fmla="*/ 0 h 294131"/>
                <a:gd name="connsiteX4" fmla="*/ 294132 w 294131"/>
                <a:gd name="connsiteY4" fmla="*/ 1238 h 2941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94131" h="294131">
                  <a:moveTo>
                    <a:pt x="294132" y="1238"/>
                  </a:moveTo>
                  <a:lnTo>
                    <a:pt x="1238" y="294132"/>
                  </a:lnTo>
                  <a:cubicBezTo>
                    <a:pt x="667" y="288893"/>
                    <a:pt x="0" y="283559"/>
                    <a:pt x="0" y="278225"/>
                  </a:cubicBezTo>
                  <a:lnTo>
                    <a:pt x="278225" y="0"/>
                  </a:lnTo>
                  <a:cubicBezTo>
                    <a:pt x="283559" y="0"/>
                    <a:pt x="288893" y="667"/>
                    <a:pt x="294132" y="123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F00DF1C9-6952-4704-B8B3-95406E18E4C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37205" y="3170110"/>
              <a:ext cx="337184" cy="337280"/>
            </a:xfrm>
            <a:custGeom>
              <a:avLst/>
              <a:gdLst>
                <a:gd name="connsiteX0" fmla="*/ 337185 w 337184"/>
                <a:gd name="connsiteY0" fmla="*/ 3905 h 337280"/>
                <a:gd name="connsiteX1" fmla="*/ 3810 w 337184"/>
                <a:gd name="connsiteY1" fmla="*/ 337280 h 337280"/>
                <a:gd name="connsiteX2" fmla="*/ 0 w 337184"/>
                <a:gd name="connsiteY2" fmla="*/ 323850 h 337280"/>
                <a:gd name="connsiteX3" fmla="*/ 323850 w 337184"/>
                <a:gd name="connsiteY3" fmla="*/ 0 h 337280"/>
                <a:gd name="connsiteX4" fmla="*/ 337185 w 337184"/>
                <a:gd name="connsiteY4" fmla="*/ 3905 h 3372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37184" h="337280">
                  <a:moveTo>
                    <a:pt x="337185" y="3905"/>
                  </a:moveTo>
                  <a:lnTo>
                    <a:pt x="3810" y="337280"/>
                  </a:lnTo>
                  <a:cubicBezTo>
                    <a:pt x="2381" y="332899"/>
                    <a:pt x="1143" y="328422"/>
                    <a:pt x="0" y="323850"/>
                  </a:cubicBezTo>
                  <a:lnTo>
                    <a:pt x="323850" y="0"/>
                  </a:lnTo>
                  <a:cubicBezTo>
                    <a:pt x="328327" y="1715"/>
                    <a:pt x="332804" y="2477"/>
                    <a:pt x="337185" y="3905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B34783FD-297C-40D2-964B-DBAE4DE2835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3207" y="3186207"/>
              <a:ext cx="364617" cy="364617"/>
            </a:xfrm>
            <a:custGeom>
              <a:avLst/>
              <a:gdLst>
                <a:gd name="connsiteX0" fmla="*/ 364617 w 364617"/>
                <a:gd name="connsiteY0" fmla="*/ 5620 h 364617"/>
                <a:gd name="connsiteX1" fmla="*/ 5620 w 364617"/>
                <a:gd name="connsiteY1" fmla="*/ 364617 h 364617"/>
                <a:gd name="connsiteX2" fmla="*/ 0 w 364617"/>
                <a:gd name="connsiteY2" fmla="*/ 353187 h 364617"/>
                <a:gd name="connsiteX3" fmla="*/ 353187 w 364617"/>
                <a:gd name="connsiteY3" fmla="*/ 0 h 364617"/>
                <a:gd name="connsiteX4" fmla="*/ 364617 w 364617"/>
                <a:gd name="connsiteY4" fmla="*/ 5620 h 3646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64617" h="364617">
                  <a:moveTo>
                    <a:pt x="364617" y="5620"/>
                  </a:moveTo>
                  <a:lnTo>
                    <a:pt x="5620" y="364617"/>
                  </a:lnTo>
                  <a:cubicBezTo>
                    <a:pt x="3620" y="360902"/>
                    <a:pt x="1715" y="357092"/>
                    <a:pt x="0" y="353187"/>
                  </a:cubicBezTo>
                  <a:lnTo>
                    <a:pt x="353187" y="0"/>
                  </a:lnTo>
                  <a:cubicBezTo>
                    <a:pt x="357092" y="1715"/>
                    <a:pt x="360902" y="3715"/>
                    <a:pt x="364617" y="562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DE621623-0357-4FD5-A1AC-40050102595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75305" y="3208305"/>
              <a:ext cx="380238" cy="380238"/>
            </a:xfrm>
            <a:custGeom>
              <a:avLst/>
              <a:gdLst>
                <a:gd name="connsiteX0" fmla="*/ 380238 w 380238"/>
                <a:gd name="connsiteY0" fmla="*/ 7239 h 380238"/>
                <a:gd name="connsiteX1" fmla="*/ 7239 w 380238"/>
                <a:gd name="connsiteY1" fmla="*/ 380238 h 380238"/>
                <a:gd name="connsiteX2" fmla="*/ 0 w 380238"/>
                <a:gd name="connsiteY2" fmla="*/ 370713 h 380238"/>
                <a:gd name="connsiteX3" fmla="*/ 370237 w 380238"/>
                <a:gd name="connsiteY3" fmla="*/ 0 h 380238"/>
                <a:gd name="connsiteX4" fmla="*/ 380238 w 380238"/>
                <a:gd name="connsiteY4" fmla="*/ 7239 h 3802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80238" h="380238">
                  <a:moveTo>
                    <a:pt x="380238" y="7239"/>
                  </a:moveTo>
                  <a:lnTo>
                    <a:pt x="7239" y="380238"/>
                  </a:lnTo>
                  <a:cubicBezTo>
                    <a:pt x="4763" y="377000"/>
                    <a:pt x="2381" y="373571"/>
                    <a:pt x="0" y="370713"/>
                  </a:cubicBezTo>
                  <a:lnTo>
                    <a:pt x="370237" y="0"/>
                  </a:lnTo>
                  <a:cubicBezTo>
                    <a:pt x="373571" y="2381"/>
                    <a:pt x="377000" y="4763"/>
                    <a:pt x="380238" y="723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024F346E-10A0-458F-A9CA-8C0079472F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02832" y="3235832"/>
              <a:ext cx="385191" cy="385191"/>
            </a:xfrm>
            <a:custGeom>
              <a:avLst/>
              <a:gdLst>
                <a:gd name="connsiteX0" fmla="*/ 380905 w 385191"/>
                <a:gd name="connsiteY0" fmla="*/ 4286 h 385191"/>
                <a:gd name="connsiteX1" fmla="*/ 385191 w 385191"/>
                <a:gd name="connsiteY1" fmla="*/ 8573 h 385191"/>
                <a:gd name="connsiteX2" fmla="*/ 8573 w 385191"/>
                <a:gd name="connsiteY2" fmla="*/ 385191 h 385191"/>
                <a:gd name="connsiteX3" fmla="*/ 4286 w 385191"/>
                <a:gd name="connsiteY3" fmla="*/ 380905 h 385191"/>
                <a:gd name="connsiteX4" fmla="*/ 0 w 385191"/>
                <a:gd name="connsiteY4" fmla="*/ 376523 h 385191"/>
                <a:gd name="connsiteX5" fmla="*/ 376523 w 385191"/>
                <a:gd name="connsiteY5" fmla="*/ 0 h 385191"/>
                <a:gd name="connsiteX6" fmla="*/ 380905 w 385191"/>
                <a:gd name="connsiteY6" fmla="*/ 4286 h 3851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85191" h="385191">
                  <a:moveTo>
                    <a:pt x="380905" y="4286"/>
                  </a:moveTo>
                  <a:lnTo>
                    <a:pt x="385191" y="8573"/>
                  </a:lnTo>
                  <a:lnTo>
                    <a:pt x="8573" y="385191"/>
                  </a:lnTo>
                  <a:lnTo>
                    <a:pt x="4286" y="380905"/>
                  </a:lnTo>
                  <a:cubicBezTo>
                    <a:pt x="2762" y="379476"/>
                    <a:pt x="1334" y="377952"/>
                    <a:pt x="0" y="376523"/>
                  </a:cubicBezTo>
                  <a:lnTo>
                    <a:pt x="376523" y="0"/>
                  </a:lnTo>
                  <a:cubicBezTo>
                    <a:pt x="377952" y="1334"/>
                    <a:pt x="379476" y="2667"/>
                    <a:pt x="380905" y="4286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7937A2F7-01A9-47F3-BED6-B61D998408A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35789" y="3268313"/>
              <a:ext cx="379761" cy="380237"/>
            </a:xfrm>
            <a:custGeom>
              <a:avLst/>
              <a:gdLst>
                <a:gd name="connsiteX0" fmla="*/ 372428 w 379761"/>
                <a:gd name="connsiteY0" fmla="*/ 0 h 380237"/>
                <a:gd name="connsiteX1" fmla="*/ 379762 w 379761"/>
                <a:gd name="connsiteY1" fmla="*/ 9525 h 380237"/>
                <a:gd name="connsiteX2" fmla="*/ 9525 w 379761"/>
                <a:gd name="connsiteY2" fmla="*/ 380238 h 380237"/>
                <a:gd name="connsiteX3" fmla="*/ 0 w 379761"/>
                <a:gd name="connsiteY3" fmla="*/ 372904 h 3802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79761" h="380237">
                  <a:moveTo>
                    <a:pt x="372428" y="0"/>
                  </a:moveTo>
                  <a:cubicBezTo>
                    <a:pt x="374999" y="3239"/>
                    <a:pt x="377381" y="6572"/>
                    <a:pt x="379762" y="9525"/>
                  </a:cubicBezTo>
                  <a:lnTo>
                    <a:pt x="9525" y="380238"/>
                  </a:lnTo>
                  <a:cubicBezTo>
                    <a:pt x="6096" y="377857"/>
                    <a:pt x="2762" y="375476"/>
                    <a:pt x="0" y="372904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5B44DAF8-5073-441A-82E1-180385D35F2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2841" y="3305841"/>
              <a:ext cx="364807" cy="364807"/>
            </a:xfrm>
            <a:custGeom>
              <a:avLst/>
              <a:gdLst>
                <a:gd name="connsiteX0" fmla="*/ 359188 w 364807"/>
                <a:gd name="connsiteY0" fmla="*/ 0 h 364807"/>
                <a:gd name="connsiteX1" fmla="*/ 364808 w 364807"/>
                <a:gd name="connsiteY1" fmla="*/ 11621 h 364807"/>
                <a:gd name="connsiteX2" fmla="*/ 11621 w 364807"/>
                <a:gd name="connsiteY2" fmla="*/ 364808 h 364807"/>
                <a:gd name="connsiteX3" fmla="*/ 0 w 364807"/>
                <a:gd name="connsiteY3" fmla="*/ 359188 h 3648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64807" h="364807">
                  <a:moveTo>
                    <a:pt x="359188" y="0"/>
                  </a:moveTo>
                  <a:cubicBezTo>
                    <a:pt x="361188" y="3905"/>
                    <a:pt x="362998" y="7715"/>
                    <a:pt x="364808" y="11621"/>
                  </a:cubicBezTo>
                  <a:lnTo>
                    <a:pt x="11621" y="364808"/>
                  </a:lnTo>
                  <a:cubicBezTo>
                    <a:pt x="7715" y="362998"/>
                    <a:pt x="3905" y="361188"/>
                    <a:pt x="0" y="35918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52B0413D-0E36-4A90-8E6A-9EDC676A607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16370" y="3349466"/>
              <a:ext cx="337280" cy="337280"/>
            </a:xfrm>
            <a:custGeom>
              <a:avLst/>
              <a:gdLst>
                <a:gd name="connsiteX0" fmla="*/ 333470 w 337280"/>
                <a:gd name="connsiteY0" fmla="*/ 0 h 337280"/>
                <a:gd name="connsiteX1" fmla="*/ 337280 w 337280"/>
                <a:gd name="connsiteY1" fmla="*/ 13430 h 337280"/>
                <a:gd name="connsiteX2" fmla="*/ 13430 w 337280"/>
                <a:gd name="connsiteY2" fmla="*/ 337280 h 337280"/>
                <a:gd name="connsiteX3" fmla="*/ 0 w 337280"/>
                <a:gd name="connsiteY3" fmla="*/ 333470 h 3372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37280" h="337280">
                  <a:moveTo>
                    <a:pt x="333470" y="0"/>
                  </a:moveTo>
                  <a:cubicBezTo>
                    <a:pt x="334899" y="4382"/>
                    <a:pt x="336137" y="8858"/>
                    <a:pt x="337280" y="13430"/>
                  </a:cubicBezTo>
                  <a:lnTo>
                    <a:pt x="13430" y="337280"/>
                  </a:lnTo>
                  <a:cubicBezTo>
                    <a:pt x="8858" y="336137"/>
                    <a:pt x="4382" y="334899"/>
                    <a:pt x="0" y="33347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86059ECF-0D50-48AD-B67A-645EC29D336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67329" y="3400425"/>
              <a:ext cx="294227" cy="294132"/>
            </a:xfrm>
            <a:custGeom>
              <a:avLst/>
              <a:gdLst>
                <a:gd name="connsiteX0" fmla="*/ 292989 w 294227"/>
                <a:gd name="connsiteY0" fmla="*/ 0 h 294132"/>
                <a:gd name="connsiteX1" fmla="*/ 294227 w 294227"/>
                <a:gd name="connsiteY1" fmla="*/ 15907 h 294132"/>
                <a:gd name="connsiteX2" fmla="*/ 15907 w 294227"/>
                <a:gd name="connsiteY2" fmla="*/ 294132 h 294132"/>
                <a:gd name="connsiteX3" fmla="*/ 0 w 294227"/>
                <a:gd name="connsiteY3" fmla="*/ 292894 h 2941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94227" h="294132">
                  <a:moveTo>
                    <a:pt x="292989" y="0"/>
                  </a:moveTo>
                  <a:cubicBezTo>
                    <a:pt x="293561" y="5334"/>
                    <a:pt x="293942" y="10668"/>
                    <a:pt x="294227" y="15907"/>
                  </a:cubicBezTo>
                  <a:lnTo>
                    <a:pt x="15907" y="294132"/>
                  </a:lnTo>
                  <a:cubicBezTo>
                    <a:pt x="10668" y="294132"/>
                    <a:pt x="5334" y="293465"/>
                    <a:pt x="0" y="292894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B394906F-6BF2-447E-9886-F12708E128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29337" y="3462337"/>
              <a:ext cx="230314" cy="230314"/>
            </a:xfrm>
            <a:custGeom>
              <a:avLst/>
              <a:gdLst>
                <a:gd name="connsiteX0" fmla="*/ 230315 w 230314"/>
                <a:gd name="connsiteY0" fmla="*/ 0 h 230314"/>
                <a:gd name="connsiteX1" fmla="*/ 226886 w 230314"/>
                <a:gd name="connsiteY1" fmla="*/ 20574 h 230314"/>
                <a:gd name="connsiteX2" fmla="*/ 20669 w 230314"/>
                <a:gd name="connsiteY2" fmla="*/ 226790 h 230314"/>
                <a:gd name="connsiteX3" fmla="*/ 0 w 230314"/>
                <a:gd name="connsiteY3" fmla="*/ 230315 h 2303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30314" h="230314">
                  <a:moveTo>
                    <a:pt x="230315" y="0"/>
                  </a:moveTo>
                  <a:cubicBezTo>
                    <a:pt x="229457" y="6953"/>
                    <a:pt x="228314" y="13716"/>
                    <a:pt x="226886" y="20574"/>
                  </a:cubicBezTo>
                  <a:lnTo>
                    <a:pt x="20669" y="226790"/>
                  </a:lnTo>
                  <a:cubicBezTo>
                    <a:pt x="13811" y="228314"/>
                    <a:pt x="6953" y="229457"/>
                    <a:pt x="0" y="230315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4" name="Freeform: Shape 33">
              <a:extLst>
                <a:ext uri="{FF2B5EF4-FFF2-40B4-BE49-F238E27FC236}">
                  <a16:creationId xmlns:a16="http://schemas.microsoft.com/office/drawing/2014/main" id="{A45EB96B-215A-4EBF-A594-2B08222339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18682" y="3551682"/>
              <a:ext cx="112871" cy="112871"/>
            </a:xfrm>
            <a:custGeom>
              <a:avLst/>
              <a:gdLst>
                <a:gd name="connsiteX0" fmla="*/ 112871 w 112871"/>
                <a:gd name="connsiteY0" fmla="*/ 0 h 112871"/>
                <a:gd name="connsiteX1" fmla="*/ 0 w 112871"/>
                <a:gd name="connsiteY1" fmla="*/ 112871 h 1128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12871" h="112871">
                  <a:moveTo>
                    <a:pt x="112871" y="0"/>
                  </a:moveTo>
                  <a:cubicBezTo>
                    <a:pt x="87618" y="48239"/>
                    <a:pt x="48239" y="87618"/>
                    <a:pt x="0" y="11287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</p:grpSp>
      <p:graphicFrame>
        <p:nvGraphicFramePr>
          <p:cNvPr id="16" name="Content Placeholder 2">
            <a:extLst>
              <a:ext uri="{FF2B5EF4-FFF2-40B4-BE49-F238E27FC236}">
                <a16:creationId xmlns:a16="http://schemas.microsoft.com/office/drawing/2014/main" id="{1190C95C-693C-B9E4-D945-F7BBE48AD40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0701712"/>
              </p:ext>
            </p:extLst>
          </p:nvPr>
        </p:nvGraphicFramePr>
        <p:xfrm>
          <a:off x="5029865" y="477540"/>
          <a:ext cx="7000210" cy="62661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175953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738F59A4-4431-460D-8E49-6E65C189A5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8A919B9C-5C01-47E4-B2F2-45F589208A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E85A82CE-D835-4542-BE8D-62A8F5A943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0"/>
              <a:ext cx="12192000" cy="68580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063D7EF0-3AC8-4029-B55D-EBDD733D39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0"/>
              <a:ext cx="12192000" cy="6858000"/>
            </a:xfrm>
            <a:prstGeom prst="rect">
              <a:avLst/>
            </a:prstGeom>
            <a:solidFill>
              <a:schemeClr val="accent4">
                <a:lumMod val="75000"/>
                <a:alpha val="7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BAEE744F-72F9-81F8-75BE-3D8EDF3789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3" y="365125"/>
            <a:ext cx="11090274" cy="900967"/>
          </a:xfrm>
          <a:solidFill>
            <a:srgbClr val="7030A0"/>
          </a:solidFill>
        </p:spPr>
        <p:txBody>
          <a:bodyPr>
            <a:noAutofit/>
          </a:bodyPr>
          <a:lstStyle/>
          <a:p>
            <a:pPr algn="ctr"/>
            <a:br>
              <a:rPr lang="en-IN" sz="3600" b="1" dirty="0">
                <a:effectLst/>
                <a:latin typeface="Helvetica Neue" panose="02000503000000020004" pitchFamily="2" charset="0"/>
              </a:rPr>
            </a:br>
            <a:r>
              <a:rPr lang="en-IN" sz="36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Old Comedy vs. New Comedy</a:t>
            </a:r>
            <a:br>
              <a:rPr lang="en-IN" sz="36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6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73BD71BA-764E-E6B2-19C4-96D13B3B98C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98242587"/>
              </p:ext>
            </p:extLst>
          </p:nvPr>
        </p:nvGraphicFramePr>
        <p:xfrm>
          <a:off x="253218" y="1519311"/>
          <a:ext cx="11718388" cy="4973564"/>
        </p:xfrm>
        <a:graphic>
          <a:graphicData uri="http://schemas.openxmlformats.org/drawingml/2006/table">
            <a:tbl>
              <a:tblPr/>
              <a:tblGrid>
                <a:gridCol w="3401060">
                  <a:extLst>
                    <a:ext uri="{9D8B030D-6E8A-4147-A177-3AD203B41FA5}">
                      <a16:colId xmlns:a16="http://schemas.microsoft.com/office/drawing/2014/main" val="2986249036"/>
                    </a:ext>
                  </a:extLst>
                </a:gridCol>
                <a:gridCol w="3867278">
                  <a:extLst>
                    <a:ext uri="{9D8B030D-6E8A-4147-A177-3AD203B41FA5}">
                      <a16:colId xmlns:a16="http://schemas.microsoft.com/office/drawing/2014/main" val="283589366"/>
                    </a:ext>
                  </a:extLst>
                </a:gridCol>
                <a:gridCol w="4450050">
                  <a:extLst>
                    <a:ext uri="{9D8B030D-6E8A-4147-A177-3AD203B41FA5}">
                      <a16:colId xmlns:a16="http://schemas.microsoft.com/office/drawing/2014/main" val="1446764628"/>
                    </a:ext>
                  </a:extLst>
                </a:gridCol>
              </a:tblGrid>
              <a:tr h="746466">
                <a:tc>
                  <a:txBody>
                    <a:bodyPr/>
                    <a:lstStyle/>
                    <a:p>
                      <a:pPr algn="ctr"/>
                      <a:r>
                        <a:rPr lang="en-IN" sz="31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Feature</a:t>
                      </a:r>
                    </a:p>
                  </a:txBody>
                  <a:tcPr marL="82754" marR="82754" marT="16551" marB="16551">
                    <a:lnL w="9525" cap="flat" cmpd="sng" algn="ctr">
                      <a:solidFill>
                        <a:srgbClr val="9A9A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A9A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A9A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A9A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31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Old Comedy</a:t>
                      </a:r>
                    </a:p>
                  </a:txBody>
                  <a:tcPr marL="82754" marR="82754" marT="16551" marB="16551">
                    <a:lnL w="9525" cap="flat" cmpd="sng" algn="ctr">
                      <a:solidFill>
                        <a:srgbClr val="9A9A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A9A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A9A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A9A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31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New Comedy</a:t>
                      </a:r>
                    </a:p>
                  </a:txBody>
                  <a:tcPr marL="82754" marR="82754" marT="16551" marB="16551">
                    <a:lnL w="9525" cap="flat" cmpd="sng" algn="ctr">
                      <a:solidFill>
                        <a:srgbClr val="9A9A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A9A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A9A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A9A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2171714"/>
                  </a:ext>
                </a:extLst>
              </a:tr>
              <a:tr h="1367083">
                <a:tc>
                  <a:txBody>
                    <a:bodyPr/>
                    <a:lstStyle/>
                    <a:p>
                      <a:pPr algn="ctr"/>
                      <a:r>
                        <a:rPr lang="en-IN" sz="31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Time Period</a:t>
                      </a:r>
                    </a:p>
                  </a:txBody>
                  <a:tcPr marL="82754" marR="82754" marT="16551" marB="16551">
                    <a:lnL w="9525" cap="flat" cmpd="sng" algn="ctr">
                      <a:solidFill>
                        <a:srgbClr val="9A9A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A9A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A9A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A9A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31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5th Century BCE (Greece)</a:t>
                      </a:r>
                    </a:p>
                  </a:txBody>
                  <a:tcPr marL="82754" marR="82754" marT="16551" marB="16551">
                    <a:lnL w="9525" cap="flat" cmpd="sng" algn="ctr">
                      <a:solidFill>
                        <a:srgbClr val="9A9A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A9A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A9A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A9A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31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4th Century BCE (Greece)</a:t>
                      </a:r>
                    </a:p>
                  </a:txBody>
                  <a:tcPr marL="82754" marR="82754" marT="16551" marB="16551">
                    <a:lnL w="9525" cap="flat" cmpd="sng" algn="ctr">
                      <a:solidFill>
                        <a:srgbClr val="9A9A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A9A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A9A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A9A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7133336"/>
                  </a:ext>
                </a:extLst>
              </a:tr>
              <a:tr h="746466">
                <a:tc>
                  <a:txBody>
                    <a:bodyPr/>
                    <a:lstStyle/>
                    <a:p>
                      <a:pPr algn="ctr"/>
                      <a:r>
                        <a:rPr lang="en-IN" sz="31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Themes</a:t>
                      </a:r>
                    </a:p>
                  </a:txBody>
                  <a:tcPr marL="82754" marR="82754" marT="16551" marB="16551">
                    <a:lnL w="9525" cap="flat" cmpd="sng" algn="ctr">
                      <a:solidFill>
                        <a:srgbClr val="9A9A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A9A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A9A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A9A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31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Political &amp; Satirical</a:t>
                      </a:r>
                    </a:p>
                  </a:txBody>
                  <a:tcPr marL="82754" marR="82754" marT="16551" marB="16551">
                    <a:lnL w="9525" cap="flat" cmpd="sng" algn="ctr">
                      <a:solidFill>
                        <a:srgbClr val="9A9A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A9A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A9A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A9A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31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Domestic &amp; Romantic</a:t>
                      </a:r>
                    </a:p>
                  </a:txBody>
                  <a:tcPr marL="82754" marR="82754" marT="16551" marB="16551">
                    <a:lnL w="9525" cap="flat" cmpd="sng" algn="ctr">
                      <a:solidFill>
                        <a:srgbClr val="9A9A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A9A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A9A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A9A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2994802"/>
                  </a:ext>
                </a:extLst>
              </a:tr>
              <a:tr h="746466">
                <a:tc>
                  <a:txBody>
                    <a:bodyPr/>
                    <a:lstStyle/>
                    <a:p>
                      <a:pPr algn="ctr"/>
                      <a:r>
                        <a:rPr lang="en-IN" sz="31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Key Playwrights</a:t>
                      </a:r>
                    </a:p>
                  </a:txBody>
                  <a:tcPr marL="82754" marR="82754" marT="16551" marB="16551">
                    <a:lnL w="9525" cap="flat" cmpd="sng" algn="ctr">
                      <a:solidFill>
                        <a:srgbClr val="9A9A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A9A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A9A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A9A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31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Aristophanes</a:t>
                      </a:r>
                    </a:p>
                  </a:txBody>
                  <a:tcPr marL="82754" marR="82754" marT="16551" marB="16551">
                    <a:lnL w="9525" cap="flat" cmpd="sng" algn="ctr">
                      <a:solidFill>
                        <a:srgbClr val="9A9A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A9A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A9A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A9A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31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Menander</a:t>
                      </a:r>
                    </a:p>
                  </a:txBody>
                  <a:tcPr marL="82754" marR="82754" marT="16551" marB="16551">
                    <a:lnL w="9525" cap="flat" cmpd="sng" algn="ctr">
                      <a:solidFill>
                        <a:srgbClr val="9A9A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A9A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A9A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A9A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1712087"/>
                  </a:ext>
                </a:extLst>
              </a:tr>
              <a:tr h="1367083">
                <a:tc>
                  <a:txBody>
                    <a:bodyPr/>
                    <a:lstStyle/>
                    <a:p>
                      <a:pPr algn="ctr"/>
                      <a:r>
                        <a:rPr lang="en-IN" sz="31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Style</a:t>
                      </a:r>
                    </a:p>
                  </a:txBody>
                  <a:tcPr marL="82754" marR="82754" marT="16551" marB="16551">
                    <a:lnL w="9525" cap="flat" cmpd="sng" algn="ctr">
                      <a:solidFill>
                        <a:srgbClr val="9A9A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A9A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A9A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A9A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31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Ridicule of figures</a:t>
                      </a:r>
                    </a:p>
                  </a:txBody>
                  <a:tcPr marL="82754" marR="82754" marT="16551" marB="16551">
                    <a:lnL w="9525" cap="flat" cmpd="sng" algn="ctr">
                      <a:solidFill>
                        <a:srgbClr val="9A9A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A9A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A9A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A9A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31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Realistic, character-driven humour</a:t>
                      </a:r>
                    </a:p>
                  </a:txBody>
                  <a:tcPr marL="82754" marR="82754" marT="16551" marB="16551">
                    <a:lnL w="9525" cap="flat" cmpd="sng" algn="ctr">
                      <a:solidFill>
                        <a:srgbClr val="9A9A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A9A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A9A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A9A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14252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811234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4" name="Rectangle 23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" y="0"/>
            <a:ext cx="12191998" cy="2170031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19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082819" y="0"/>
            <a:ext cx="4097211" cy="2170661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48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5010646" y="-5010043"/>
            <a:ext cx="2170709" cy="12192000"/>
          </a:xfrm>
          <a:prstGeom prst="rect">
            <a:avLst/>
          </a:prstGeom>
          <a:gradFill>
            <a:gsLst>
              <a:gs pos="23000">
                <a:schemeClr val="accent1">
                  <a:lumMod val="75000"/>
                  <a:alpha val="16000"/>
                </a:schemeClr>
              </a:gs>
              <a:gs pos="99000">
                <a:srgbClr val="000000">
                  <a:alpha val="45000"/>
                </a:srgbClr>
              </a:gs>
            </a:gsLst>
            <a:lin ang="21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298E549-D3E9-90EC-0EB7-64DE11384C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3564" y="348865"/>
            <a:ext cx="9718111" cy="1165142"/>
          </a:xfrm>
        </p:spPr>
        <p:txBody>
          <a:bodyPr anchor="ctr">
            <a:normAutofit fontScale="90000"/>
          </a:bodyPr>
          <a:lstStyle/>
          <a:p>
            <a:pPr algn="ctr"/>
            <a:br>
              <a:rPr lang="en-IN" sz="3400" b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IN" sz="4000" b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IN" sz="4000" b="1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heatrical Forms of Comedy</a:t>
            </a:r>
            <a:br>
              <a:rPr lang="en-IN" sz="40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400" dirty="0">
              <a:solidFill>
                <a:srgbClr val="FFFFFF"/>
              </a:solidFill>
            </a:endParaRP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02840B7E-C4FE-3C28-F0FE-E5192E70BA6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98541947"/>
              </p:ext>
            </p:extLst>
          </p:nvPr>
        </p:nvGraphicFramePr>
        <p:xfrm>
          <a:off x="200026" y="2170031"/>
          <a:ext cx="11872912" cy="451651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616319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0C541B88-1AE9-40C3-AFD5-967787C197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5F17139-31EE-46AC-B04F-DBBD852DD6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89059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D1ED986-7EFF-787B-FA6D-840CFB8E13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195697"/>
            <a:ext cx="3200400" cy="4238118"/>
          </a:xfrm>
        </p:spPr>
        <p:txBody>
          <a:bodyPr>
            <a:normAutofit/>
          </a:bodyPr>
          <a:lstStyle/>
          <a:p>
            <a:pPr algn="ctr"/>
            <a:br>
              <a:rPr lang="en-IN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IN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Comic Techniques &amp;</a:t>
            </a:r>
            <a:br>
              <a:rPr lang="en-IN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IN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Devices</a:t>
            </a:r>
            <a:br>
              <a:rPr lang="en-IN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dirty="0">
              <a:solidFill>
                <a:schemeClr val="bg1"/>
              </a:solidFill>
            </a:endParaRPr>
          </a:p>
        </p:txBody>
      </p:sp>
      <p:grpSp>
        <p:nvGrpSpPr>
          <p:cNvPr id="13" name="Graphic 38">
            <a:extLst>
              <a:ext uri="{FF2B5EF4-FFF2-40B4-BE49-F238E27FC236}">
                <a16:creationId xmlns:a16="http://schemas.microsoft.com/office/drawing/2014/main" id="{7CF625D3-71A3-4F30-A096-8EF334E959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202912"/>
            <a:ext cx="1910252" cy="709660"/>
            <a:chOff x="2267504" y="2540250"/>
            <a:chExt cx="1990951" cy="739640"/>
          </a:xfrm>
          <a:solidFill>
            <a:schemeClr val="bg1"/>
          </a:solidFill>
        </p:grpSpPr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C6754E2F-F56E-4BA3-99DD-8EBF110E343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267504" y="2540250"/>
              <a:ext cx="1990951" cy="286230"/>
            </a:xfrm>
            <a:custGeom>
              <a:avLst/>
              <a:gdLst>
                <a:gd name="connsiteX0" fmla="*/ 1489414 w 1990951"/>
                <a:gd name="connsiteY0" fmla="*/ 286231 h 286230"/>
                <a:gd name="connsiteX1" fmla="*/ 1243712 w 1990951"/>
                <a:gd name="connsiteY1" fmla="*/ 40528 h 286230"/>
                <a:gd name="connsiteX2" fmla="*/ 995476 w 1990951"/>
                <a:gd name="connsiteY2" fmla="*/ 286231 h 286230"/>
                <a:gd name="connsiteX3" fmla="*/ 749773 w 1990951"/>
                <a:gd name="connsiteY3" fmla="*/ 40528 h 286230"/>
                <a:gd name="connsiteX4" fmla="*/ 504071 w 1990951"/>
                <a:gd name="connsiteY4" fmla="*/ 286231 h 286230"/>
                <a:gd name="connsiteX5" fmla="*/ 255835 w 1990951"/>
                <a:gd name="connsiteY5" fmla="*/ 40528 h 286230"/>
                <a:gd name="connsiteX6" fmla="*/ 20264 w 1990951"/>
                <a:gd name="connsiteY6" fmla="*/ 276099 h 286230"/>
                <a:gd name="connsiteX7" fmla="*/ 0 w 1990951"/>
                <a:gd name="connsiteY7" fmla="*/ 255835 h 286230"/>
                <a:gd name="connsiteX8" fmla="*/ 255835 w 1990951"/>
                <a:gd name="connsiteY8" fmla="*/ 0 h 286230"/>
                <a:gd name="connsiteX9" fmla="*/ 504071 w 1990951"/>
                <a:gd name="connsiteY9" fmla="*/ 245703 h 286230"/>
                <a:gd name="connsiteX10" fmla="*/ 749773 w 1990951"/>
                <a:gd name="connsiteY10" fmla="*/ 0 h 286230"/>
                <a:gd name="connsiteX11" fmla="*/ 995476 w 1990951"/>
                <a:gd name="connsiteY11" fmla="*/ 245703 h 286230"/>
                <a:gd name="connsiteX12" fmla="*/ 1243712 w 1990951"/>
                <a:gd name="connsiteY12" fmla="*/ 0 h 286230"/>
                <a:gd name="connsiteX13" fmla="*/ 1489414 w 1990951"/>
                <a:gd name="connsiteY13" fmla="*/ 245703 h 286230"/>
                <a:gd name="connsiteX14" fmla="*/ 1735117 w 1990951"/>
                <a:gd name="connsiteY14" fmla="*/ 0 h 286230"/>
                <a:gd name="connsiteX15" fmla="*/ 1990952 w 1990951"/>
                <a:gd name="connsiteY15" fmla="*/ 255835 h 286230"/>
                <a:gd name="connsiteX16" fmla="*/ 1973221 w 1990951"/>
                <a:gd name="connsiteY16" fmla="*/ 276099 h 286230"/>
                <a:gd name="connsiteX17" fmla="*/ 1735117 w 1990951"/>
                <a:gd name="connsiteY17" fmla="*/ 40528 h 2862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990951" h="286230">
                  <a:moveTo>
                    <a:pt x="1489414" y="286231"/>
                  </a:moveTo>
                  <a:lnTo>
                    <a:pt x="1243712" y="40528"/>
                  </a:lnTo>
                  <a:lnTo>
                    <a:pt x="995476" y="286231"/>
                  </a:lnTo>
                  <a:lnTo>
                    <a:pt x="749773" y="40528"/>
                  </a:lnTo>
                  <a:lnTo>
                    <a:pt x="504071" y="286231"/>
                  </a:lnTo>
                  <a:lnTo>
                    <a:pt x="255835" y="40528"/>
                  </a:lnTo>
                  <a:lnTo>
                    <a:pt x="20264" y="276099"/>
                  </a:lnTo>
                  <a:lnTo>
                    <a:pt x="0" y="255835"/>
                  </a:lnTo>
                  <a:lnTo>
                    <a:pt x="255835" y="0"/>
                  </a:lnTo>
                  <a:lnTo>
                    <a:pt x="504071" y="245703"/>
                  </a:lnTo>
                  <a:lnTo>
                    <a:pt x="749773" y="0"/>
                  </a:lnTo>
                  <a:lnTo>
                    <a:pt x="995476" y="245703"/>
                  </a:lnTo>
                  <a:lnTo>
                    <a:pt x="1243712" y="0"/>
                  </a:lnTo>
                  <a:lnTo>
                    <a:pt x="1489414" y="245703"/>
                  </a:lnTo>
                  <a:lnTo>
                    <a:pt x="1735117" y="0"/>
                  </a:lnTo>
                  <a:lnTo>
                    <a:pt x="1990952" y="255835"/>
                  </a:lnTo>
                  <a:lnTo>
                    <a:pt x="1973221" y="276099"/>
                  </a:lnTo>
                  <a:lnTo>
                    <a:pt x="1735117" y="40528"/>
                  </a:lnTo>
                  <a:close/>
                </a:path>
              </a:pathLst>
            </a:custGeom>
            <a:grpFill/>
            <a:ln w="2532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24A69059-7C49-49C6-B071-F2A9B558E0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267504" y="2993660"/>
              <a:ext cx="1990951" cy="286230"/>
            </a:xfrm>
            <a:custGeom>
              <a:avLst/>
              <a:gdLst>
                <a:gd name="connsiteX0" fmla="*/ 1489414 w 1990951"/>
                <a:gd name="connsiteY0" fmla="*/ 286231 h 286230"/>
                <a:gd name="connsiteX1" fmla="*/ 1243712 w 1990951"/>
                <a:gd name="connsiteY1" fmla="*/ 40528 h 286230"/>
                <a:gd name="connsiteX2" fmla="*/ 995476 w 1990951"/>
                <a:gd name="connsiteY2" fmla="*/ 286231 h 286230"/>
                <a:gd name="connsiteX3" fmla="*/ 749773 w 1990951"/>
                <a:gd name="connsiteY3" fmla="*/ 40528 h 286230"/>
                <a:gd name="connsiteX4" fmla="*/ 504071 w 1990951"/>
                <a:gd name="connsiteY4" fmla="*/ 286231 h 286230"/>
                <a:gd name="connsiteX5" fmla="*/ 255835 w 1990951"/>
                <a:gd name="connsiteY5" fmla="*/ 40528 h 286230"/>
                <a:gd name="connsiteX6" fmla="*/ 20264 w 1990951"/>
                <a:gd name="connsiteY6" fmla="*/ 276099 h 286230"/>
                <a:gd name="connsiteX7" fmla="*/ 0 w 1990951"/>
                <a:gd name="connsiteY7" fmla="*/ 258368 h 286230"/>
                <a:gd name="connsiteX8" fmla="*/ 255835 w 1990951"/>
                <a:gd name="connsiteY8" fmla="*/ 0 h 286230"/>
                <a:gd name="connsiteX9" fmla="*/ 504071 w 1990951"/>
                <a:gd name="connsiteY9" fmla="*/ 248236 h 286230"/>
                <a:gd name="connsiteX10" fmla="*/ 749773 w 1990951"/>
                <a:gd name="connsiteY10" fmla="*/ 0 h 286230"/>
                <a:gd name="connsiteX11" fmla="*/ 995476 w 1990951"/>
                <a:gd name="connsiteY11" fmla="*/ 248236 h 286230"/>
                <a:gd name="connsiteX12" fmla="*/ 1243712 w 1990951"/>
                <a:gd name="connsiteY12" fmla="*/ 0 h 286230"/>
                <a:gd name="connsiteX13" fmla="*/ 1489414 w 1990951"/>
                <a:gd name="connsiteY13" fmla="*/ 248236 h 286230"/>
                <a:gd name="connsiteX14" fmla="*/ 1735117 w 1990951"/>
                <a:gd name="connsiteY14" fmla="*/ 0 h 286230"/>
                <a:gd name="connsiteX15" fmla="*/ 1990952 w 1990951"/>
                <a:gd name="connsiteY15" fmla="*/ 258368 h 286230"/>
                <a:gd name="connsiteX16" fmla="*/ 1973221 w 1990951"/>
                <a:gd name="connsiteY16" fmla="*/ 276099 h 286230"/>
                <a:gd name="connsiteX17" fmla="*/ 1735117 w 1990951"/>
                <a:gd name="connsiteY17" fmla="*/ 40528 h 2862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990951" h="286230">
                  <a:moveTo>
                    <a:pt x="1489414" y="286231"/>
                  </a:moveTo>
                  <a:lnTo>
                    <a:pt x="1243712" y="40528"/>
                  </a:lnTo>
                  <a:lnTo>
                    <a:pt x="995476" y="286231"/>
                  </a:lnTo>
                  <a:lnTo>
                    <a:pt x="749773" y="40528"/>
                  </a:lnTo>
                  <a:lnTo>
                    <a:pt x="504071" y="286231"/>
                  </a:lnTo>
                  <a:lnTo>
                    <a:pt x="255835" y="40528"/>
                  </a:lnTo>
                  <a:lnTo>
                    <a:pt x="20264" y="276099"/>
                  </a:lnTo>
                  <a:lnTo>
                    <a:pt x="0" y="258368"/>
                  </a:lnTo>
                  <a:lnTo>
                    <a:pt x="255835" y="0"/>
                  </a:lnTo>
                  <a:lnTo>
                    <a:pt x="504071" y="248236"/>
                  </a:lnTo>
                  <a:lnTo>
                    <a:pt x="749773" y="0"/>
                  </a:lnTo>
                  <a:lnTo>
                    <a:pt x="995476" y="248236"/>
                  </a:lnTo>
                  <a:lnTo>
                    <a:pt x="1243712" y="0"/>
                  </a:lnTo>
                  <a:lnTo>
                    <a:pt x="1489414" y="248236"/>
                  </a:lnTo>
                  <a:lnTo>
                    <a:pt x="1735117" y="0"/>
                  </a:lnTo>
                  <a:lnTo>
                    <a:pt x="1990952" y="258368"/>
                  </a:lnTo>
                  <a:lnTo>
                    <a:pt x="1973221" y="276099"/>
                  </a:lnTo>
                  <a:lnTo>
                    <a:pt x="1735117" y="40528"/>
                  </a:lnTo>
                  <a:close/>
                </a:path>
              </a:pathLst>
            </a:custGeom>
            <a:grpFill/>
            <a:ln w="2532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17" name="Oval 16">
            <a:extLst>
              <a:ext uri="{FF2B5EF4-FFF2-40B4-BE49-F238E27FC236}">
                <a16:creationId xmlns:a16="http://schemas.microsoft.com/office/drawing/2014/main" id="{89D16701-DA76-4F72-BB63-E2C3FFBDFE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6260" y="4752208"/>
            <a:ext cx="365021" cy="365021"/>
          </a:xfrm>
          <a:prstGeom prst="ellipse">
            <a:avLst/>
          </a:prstGeom>
          <a:solidFill>
            <a:srgbClr val="FFFFFF"/>
          </a:solidFill>
          <a:ln w="28575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1CC28BE1-9DC6-43FE-9582-39F091098D7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6260" y="4752208"/>
            <a:ext cx="365021" cy="365021"/>
          </a:xfrm>
          <a:prstGeom prst="ellipse">
            <a:avLst/>
          </a:prstGeom>
          <a:solidFill>
            <a:schemeClr val="accent6">
              <a:alpha val="3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grpSp>
        <p:nvGrpSpPr>
          <p:cNvPr id="21" name="Graphic 4">
            <a:extLst>
              <a:ext uri="{FF2B5EF4-FFF2-40B4-BE49-F238E27FC236}">
                <a16:creationId xmlns:a16="http://schemas.microsoft.com/office/drawing/2014/main" id="{AF9AF3F3-CE0C-4125-BDD7-346487FA0B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109667" y="5539935"/>
            <a:ext cx="975169" cy="975171"/>
            <a:chOff x="5829300" y="3162300"/>
            <a:chExt cx="532256" cy="532257"/>
          </a:xfrm>
          <a:solidFill>
            <a:schemeClr val="bg1"/>
          </a:solidFill>
        </p:grpSpPr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B31DFBFA-CF4D-4940-9086-26F83E5C6BB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9208" y="3192208"/>
              <a:ext cx="112966" cy="112966"/>
            </a:xfrm>
            <a:custGeom>
              <a:avLst/>
              <a:gdLst>
                <a:gd name="connsiteX0" fmla="*/ 112967 w 112966"/>
                <a:gd name="connsiteY0" fmla="*/ 0 h 112966"/>
                <a:gd name="connsiteX1" fmla="*/ 0 w 112966"/>
                <a:gd name="connsiteY1" fmla="*/ 112967 h 112966"/>
                <a:gd name="connsiteX2" fmla="*/ 112967 w 112966"/>
                <a:gd name="connsiteY2" fmla="*/ 0 h 1129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12966" h="112966">
                  <a:moveTo>
                    <a:pt x="112967" y="0"/>
                  </a:moveTo>
                  <a:lnTo>
                    <a:pt x="0" y="112967"/>
                  </a:lnTo>
                  <a:cubicBezTo>
                    <a:pt x="25356" y="64747"/>
                    <a:pt x="64747" y="25356"/>
                    <a:pt x="112967" y="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27854033-BD20-4C77-8C5B-048F4B3BDD0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31205" y="3164205"/>
              <a:ext cx="230314" cy="230314"/>
            </a:xfrm>
            <a:custGeom>
              <a:avLst/>
              <a:gdLst>
                <a:gd name="connsiteX0" fmla="*/ 230314 w 230314"/>
                <a:gd name="connsiteY0" fmla="*/ 0 h 230314"/>
                <a:gd name="connsiteX1" fmla="*/ 0 w 230314"/>
                <a:gd name="connsiteY1" fmla="*/ 230314 h 230314"/>
                <a:gd name="connsiteX2" fmla="*/ 3524 w 230314"/>
                <a:gd name="connsiteY2" fmla="*/ 209550 h 230314"/>
                <a:gd name="connsiteX3" fmla="*/ 209550 w 230314"/>
                <a:gd name="connsiteY3" fmla="*/ 3524 h 230314"/>
                <a:gd name="connsiteX4" fmla="*/ 230314 w 230314"/>
                <a:gd name="connsiteY4" fmla="*/ 0 h 2303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0314" h="230314">
                  <a:moveTo>
                    <a:pt x="230314" y="0"/>
                  </a:moveTo>
                  <a:lnTo>
                    <a:pt x="0" y="230314"/>
                  </a:lnTo>
                  <a:cubicBezTo>
                    <a:pt x="953" y="223361"/>
                    <a:pt x="2095" y="216408"/>
                    <a:pt x="3524" y="209550"/>
                  </a:cubicBezTo>
                  <a:lnTo>
                    <a:pt x="209550" y="3524"/>
                  </a:lnTo>
                  <a:cubicBezTo>
                    <a:pt x="216408" y="2095"/>
                    <a:pt x="223361" y="953"/>
                    <a:pt x="230314" y="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BC93AA74-BEB3-444F-835B-7AA6ECE6178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29300" y="3162300"/>
              <a:ext cx="294131" cy="294131"/>
            </a:xfrm>
            <a:custGeom>
              <a:avLst/>
              <a:gdLst>
                <a:gd name="connsiteX0" fmla="*/ 294132 w 294131"/>
                <a:gd name="connsiteY0" fmla="*/ 1238 h 294131"/>
                <a:gd name="connsiteX1" fmla="*/ 1238 w 294131"/>
                <a:gd name="connsiteY1" fmla="*/ 294132 h 294131"/>
                <a:gd name="connsiteX2" fmla="*/ 0 w 294131"/>
                <a:gd name="connsiteY2" fmla="*/ 278225 h 294131"/>
                <a:gd name="connsiteX3" fmla="*/ 278225 w 294131"/>
                <a:gd name="connsiteY3" fmla="*/ 0 h 294131"/>
                <a:gd name="connsiteX4" fmla="*/ 294132 w 294131"/>
                <a:gd name="connsiteY4" fmla="*/ 1238 h 2941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94131" h="294131">
                  <a:moveTo>
                    <a:pt x="294132" y="1238"/>
                  </a:moveTo>
                  <a:lnTo>
                    <a:pt x="1238" y="294132"/>
                  </a:lnTo>
                  <a:cubicBezTo>
                    <a:pt x="667" y="288893"/>
                    <a:pt x="0" y="283559"/>
                    <a:pt x="0" y="278225"/>
                  </a:cubicBezTo>
                  <a:lnTo>
                    <a:pt x="278225" y="0"/>
                  </a:lnTo>
                  <a:cubicBezTo>
                    <a:pt x="283559" y="0"/>
                    <a:pt x="288893" y="667"/>
                    <a:pt x="294132" y="123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F00DF1C9-6952-4704-B8B3-95406E18E4C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37205" y="3170110"/>
              <a:ext cx="337184" cy="337280"/>
            </a:xfrm>
            <a:custGeom>
              <a:avLst/>
              <a:gdLst>
                <a:gd name="connsiteX0" fmla="*/ 337185 w 337184"/>
                <a:gd name="connsiteY0" fmla="*/ 3905 h 337280"/>
                <a:gd name="connsiteX1" fmla="*/ 3810 w 337184"/>
                <a:gd name="connsiteY1" fmla="*/ 337280 h 337280"/>
                <a:gd name="connsiteX2" fmla="*/ 0 w 337184"/>
                <a:gd name="connsiteY2" fmla="*/ 323850 h 337280"/>
                <a:gd name="connsiteX3" fmla="*/ 323850 w 337184"/>
                <a:gd name="connsiteY3" fmla="*/ 0 h 337280"/>
                <a:gd name="connsiteX4" fmla="*/ 337185 w 337184"/>
                <a:gd name="connsiteY4" fmla="*/ 3905 h 3372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37184" h="337280">
                  <a:moveTo>
                    <a:pt x="337185" y="3905"/>
                  </a:moveTo>
                  <a:lnTo>
                    <a:pt x="3810" y="337280"/>
                  </a:lnTo>
                  <a:cubicBezTo>
                    <a:pt x="2381" y="332899"/>
                    <a:pt x="1143" y="328422"/>
                    <a:pt x="0" y="323850"/>
                  </a:cubicBezTo>
                  <a:lnTo>
                    <a:pt x="323850" y="0"/>
                  </a:lnTo>
                  <a:cubicBezTo>
                    <a:pt x="328327" y="1715"/>
                    <a:pt x="332804" y="2477"/>
                    <a:pt x="337185" y="3905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B34783FD-297C-40D2-964B-DBAE4DE2835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3207" y="3186207"/>
              <a:ext cx="364617" cy="364617"/>
            </a:xfrm>
            <a:custGeom>
              <a:avLst/>
              <a:gdLst>
                <a:gd name="connsiteX0" fmla="*/ 364617 w 364617"/>
                <a:gd name="connsiteY0" fmla="*/ 5620 h 364617"/>
                <a:gd name="connsiteX1" fmla="*/ 5620 w 364617"/>
                <a:gd name="connsiteY1" fmla="*/ 364617 h 364617"/>
                <a:gd name="connsiteX2" fmla="*/ 0 w 364617"/>
                <a:gd name="connsiteY2" fmla="*/ 353187 h 364617"/>
                <a:gd name="connsiteX3" fmla="*/ 353187 w 364617"/>
                <a:gd name="connsiteY3" fmla="*/ 0 h 364617"/>
                <a:gd name="connsiteX4" fmla="*/ 364617 w 364617"/>
                <a:gd name="connsiteY4" fmla="*/ 5620 h 3646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64617" h="364617">
                  <a:moveTo>
                    <a:pt x="364617" y="5620"/>
                  </a:moveTo>
                  <a:lnTo>
                    <a:pt x="5620" y="364617"/>
                  </a:lnTo>
                  <a:cubicBezTo>
                    <a:pt x="3620" y="360902"/>
                    <a:pt x="1715" y="357092"/>
                    <a:pt x="0" y="353187"/>
                  </a:cubicBezTo>
                  <a:lnTo>
                    <a:pt x="353187" y="0"/>
                  </a:lnTo>
                  <a:cubicBezTo>
                    <a:pt x="357092" y="1715"/>
                    <a:pt x="360902" y="3715"/>
                    <a:pt x="364617" y="562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DE621623-0357-4FD5-A1AC-40050102595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75305" y="3208305"/>
              <a:ext cx="380238" cy="380238"/>
            </a:xfrm>
            <a:custGeom>
              <a:avLst/>
              <a:gdLst>
                <a:gd name="connsiteX0" fmla="*/ 380238 w 380238"/>
                <a:gd name="connsiteY0" fmla="*/ 7239 h 380238"/>
                <a:gd name="connsiteX1" fmla="*/ 7239 w 380238"/>
                <a:gd name="connsiteY1" fmla="*/ 380238 h 380238"/>
                <a:gd name="connsiteX2" fmla="*/ 0 w 380238"/>
                <a:gd name="connsiteY2" fmla="*/ 370713 h 380238"/>
                <a:gd name="connsiteX3" fmla="*/ 370237 w 380238"/>
                <a:gd name="connsiteY3" fmla="*/ 0 h 380238"/>
                <a:gd name="connsiteX4" fmla="*/ 380238 w 380238"/>
                <a:gd name="connsiteY4" fmla="*/ 7239 h 3802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80238" h="380238">
                  <a:moveTo>
                    <a:pt x="380238" y="7239"/>
                  </a:moveTo>
                  <a:lnTo>
                    <a:pt x="7239" y="380238"/>
                  </a:lnTo>
                  <a:cubicBezTo>
                    <a:pt x="4763" y="377000"/>
                    <a:pt x="2381" y="373571"/>
                    <a:pt x="0" y="370713"/>
                  </a:cubicBezTo>
                  <a:lnTo>
                    <a:pt x="370237" y="0"/>
                  </a:lnTo>
                  <a:cubicBezTo>
                    <a:pt x="373571" y="2381"/>
                    <a:pt x="377000" y="4763"/>
                    <a:pt x="380238" y="723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024F346E-10A0-458F-A9CA-8C0079472F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02832" y="3235832"/>
              <a:ext cx="385191" cy="385191"/>
            </a:xfrm>
            <a:custGeom>
              <a:avLst/>
              <a:gdLst>
                <a:gd name="connsiteX0" fmla="*/ 380905 w 385191"/>
                <a:gd name="connsiteY0" fmla="*/ 4286 h 385191"/>
                <a:gd name="connsiteX1" fmla="*/ 385191 w 385191"/>
                <a:gd name="connsiteY1" fmla="*/ 8573 h 385191"/>
                <a:gd name="connsiteX2" fmla="*/ 8573 w 385191"/>
                <a:gd name="connsiteY2" fmla="*/ 385191 h 385191"/>
                <a:gd name="connsiteX3" fmla="*/ 4286 w 385191"/>
                <a:gd name="connsiteY3" fmla="*/ 380905 h 385191"/>
                <a:gd name="connsiteX4" fmla="*/ 0 w 385191"/>
                <a:gd name="connsiteY4" fmla="*/ 376523 h 385191"/>
                <a:gd name="connsiteX5" fmla="*/ 376523 w 385191"/>
                <a:gd name="connsiteY5" fmla="*/ 0 h 385191"/>
                <a:gd name="connsiteX6" fmla="*/ 380905 w 385191"/>
                <a:gd name="connsiteY6" fmla="*/ 4286 h 3851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85191" h="385191">
                  <a:moveTo>
                    <a:pt x="380905" y="4286"/>
                  </a:moveTo>
                  <a:lnTo>
                    <a:pt x="385191" y="8573"/>
                  </a:lnTo>
                  <a:lnTo>
                    <a:pt x="8573" y="385191"/>
                  </a:lnTo>
                  <a:lnTo>
                    <a:pt x="4286" y="380905"/>
                  </a:lnTo>
                  <a:cubicBezTo>
                    <a:pt x="2762" y="379476"/>
                    <a:pt x="1334" y="377952"/>
                    <a:pt x="0" y="376523"/>
                  </a:cubicBezTo>
                  <a:lnTo>
                    <a:pt x="376523" y="0"/>
                  </a:lnTo>
                  <a:cubicBezTo>
                    <a:pt x="377952" y="1334"/>
                    <a:pt x="379476" y="2667"/>
                    <a:pt x="380905" y="4286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7937A2F7-01A9-47F3-BED6-B61D998408A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35789" y="3268313"/>
              <a:ext cx="379761" cy="380237"/>
            </a:xfrm>
            <a:custGeom>
              <a:avLst/>
              <a:gdLst>
                <a:gd name="connsiteX0" fmla="*/ 372428 w 379761"/>
                <a:gd name="connsiteY0" fmla="*/ 0 h 380237"/>
                <a:gd name="connsiteX1" fmla="*/ 379762 w 379761"/>
                <a:gd name="connsiteY1" fmla="*/ 9525 h 380237"/>
                <a:gd name="connsiteX2" fmla="*/ 9525 w 379761"/>
                <a:gd name="connsiteY2" fmla="*/ 380238 h 380237"/>
                <a:gd name="connsiteX3" fmla="*/ 0 w 379761"/>
                <a:gd name="connsiteY3" fmla="*/ 372904 h 3802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79761" h="380237">
                  <a:moveTo>
                    <a:pt x="372428" y="0"/>
                  </a:moveTo>
                  <a:cubicBezTo>
                    <a:pt x="374999" y="3239"/>
                    <a:pt x="377381" y="6572"/>
                    <a:pt x="379762" y="9525"/>
                  </a:cubicBezTo>
                  <a:lnTo>
                    <a:pt x="9525" y="380238"/>
                  </a:lnTo>
                  <a:cubicBezTo>
                    <a:pt x="6096" y="377857"/>
                    <a:pt x="2762" y="375476"/>
                    <a:pt x="0" y="372904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5B44DAF8-5073-441A-82E1-180385D35F2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2841" y="3305841"/>
              <a:ext cx="364807" cy="364807"/>
            </a:xfrm>
            <a:custGeom>
              <a:avLst/>
              <a:gdLst>
                <a:gd name="connsiteX0" fmla="*/ 359188 w 364807"/>
                <a:gd name="connsiteY0" fmla="*/ 0 h 364807"/>
                <a:gd name="connsiteX1" fmla="*/ 364808 w 364807"/>
                <a:gd name="connsiteY1" fmla="*/ 11621 h 364807"/>
                <a:gd name="connsiteX2" fmla="*/ 11621 w 364807"/>
                <a:gd name="connsiteY2" fmla="*/ 364808 h 364807"/>
                <a:gd name="connsiteX3" fmla="*/ 0 w 364807"/>
                <a:gd name="connsiteY3" fmla="*/ 359188 h 3648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64807" h="364807">
                  <a:moveTo>
                    <a:pt x="359188" y="0"/>
                  </a:moveTo>
                  <a:cubicBezTo>
                    <a:pt x="361188" y="3905"/>
                    <a:pt x="362998" y="7715"/>
                    <a:pt x="364808" y="11621"/>
                  </a:cubicBezTo>
                  <a:lnTo>
                    <a:pt x="11621" y="364808"/>
                  </a:lnTo>
                  <a:cubicBezTo>
                    <a:pt x="7715" y="362998"/>
                    <a:pt x="3905" y="361188"/>
                    <a:pt x="0" y="35918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52B0413D-0E36-4A90-8E6A-9EDC676A607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16370" y="3349466"/>
              <a:ext cx="337280" cy="337280"/>
            </a:xfrm>
            <a:custGeom>
              <a:avLst/>
              <a:gdLst>
                <a:gd name="connsiteX0" fmla="*/ 333470 w 337280"/>
                <a:gd name="connsiteY0" fmla="*/ 0 h 337280"/>
                <a:gd name="connsiteX1" fmla="*/ 337280 w 337280"/>
                <a:gd name="connsiteY1" fmla="*/ 13430 h 337280"/>
                <a:gd name="connsiteX2" fmla="*/ 13430 w 337280"/>
                <a:gd name="connsiteY2" fmla="*/ 337280 h 337280"/>
                <a:gd name="connsiteX3" fmla="*/ 0 w 337280"/>
                <a:gd name="connsiteY3" fmla="*/ 333470 h 3372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37280" h="337280">
                  <a:moveTo>
                    <a:pt x="333470" y="0"/>
                  </a:moveTo>
                  <a:cubicBezTo>
                    <a:pt x="334899" y="4382"/>
                    <a:pt x="336137" y="8858"/>
                    <a:pt x="337280" y="13430"/>
                  </a:cubicBezTo>
                  <a:lnTo>
                    <a:pt x="13430" y="337280"/>
                  </a:lnTo>
                  <a:cubicBezTo>
                    <a:pt x="8858" y="336137"/>
                    <a:pt x="4382" y="334899"/>
                    <a:pt x="0" y="33347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86059ECF-0D50-48AD-B67A-645EC29D336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67329" y="3400425"/>
              <a:ext cx="294227" cy="294132"/>
            </a:xfrm>
            <a:custGeom>
              <a:avLst/>
              <a:gdLst>
                <a:gd name="connsiteX0" fmla="*/ 292989 w 294227"/>
                <a:gd name="connsiteY0" fmla="*/ 0 h 294132"/>
                <a:gd name="connsiteX1" fmla="*/ 294227 w 294227"/>
                <a:gd name="connsiteY1" fmla="*/ 15907 h 294132"/>
                <a:gd name="connsiteX2" fmla="*/ 15907 w 294227"/>
                <a:gd name="connsiteY2" fmla="*/ 294132 h 294132"/>
                <a:gd name="connsiteX3" fmla="*/ 0 w 294227"/>
                <a:gd name="connsiteY3" fmla="*/ 292894 h 2941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94227" h="294132">
                  <a:moveTo>
                    <a:pt x="292989" y="0"/>
                  </a:moveTo>
                  <a:cubicBezTo>
                    <a:pt x="293561" y="5334"/>
                    <a:pt x="293942" y="10668"/>
                    <a:pt x="294227" y="15907"/>
                  </a:cubicBezTo>
                  <a:lnTo>
                    <a:pt x="15907" y="294132"/>
                  </a:lnTo>
                  <a:cubicBezTo>
                    <a:pt x="10668" y="294132"/>
                    <a:pt x="5334" y="293465"/>
                    <a:pt x="0" y="292894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B394906F-6BF2-447E-9886-F12708E128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29337" y="3462337"/>
              <a:ext cx="230314" cy="230314"/>
            </a:xfrm>
            <a:custGeom>
              <a:avLst/>
              <a:gdLst>
                <a:gd name="connsiteX0" fmla="*/ 230315 w 230314"/>
                <a:gd name="connsiteY0" fmla="*/ 0 h 230314"/>
                <a:gd name="connsiteX1" fmla="*/ 226886 w 230314"/>
                <a:gd name="connsiteY1" fmla="*/ 20574 h 230314"/>
                <a:gd name="connsiteX2" fmla="*/ 20669 w 230314"/>
                <a:gd name="connsiteY2" fmla="*/ 226790 h 230314"/>
                <a:gd name="connsiteX3" fmla="*/ 0 w 230314"/>
                <a:gd name="connsiteY3" fmla="*/ 230315 h 2303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30314" h="230314">
                  <a:moveTo>
                    <a:pt x="230315" y="0"/>
                  </a:moveTo>
                  <a:cubicBezTo>
                    <a:pt x="229457" y="6953"/>
                    <a:pt x="228314" y="13716"/>
                    <a:pt x="226886" y="20574"/>
                  </a:cubicBezTo>
                  <a:lnTo>
                    <a:pt x="20669" y="226790"/>
                  </a:lnTo>
                  <a:cubicBezTo>
                    <a:pt x="13811" y="228314"/>
                    <a:pt x="6953" y="229457"/>
                    <a:pt x="0" y="230315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4" name="Freeform: Shape 33">
              <a:extLst>
                <a:ext uri="{FF2B5EF4-FFF2-40B4-BE49-F238E27FC236}">
                  <a16:creationId xmlns:a16="http://schemas.microsoft.com/office/drawing/2014/main" id="{A45EB96B-215A-4EBF-A594-2B08222339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18682" y="3551682"/>
              <a:ext cx="112871" cy="112871"/>
            </a:xfrm>
            <a:custGeom>
              <a:avLst/>
              <a:gdLst>
                <a:gd name="connsiteX0" fmla="*/ 112871 w 112871"/>
                <a:gd name="connsiteY0" fmla="*/ 0 h 112871"/>
                <a:gd name="connsiteX1" fmla="*/ 0 w 112871"/>
                <a:gd name="connsiteY1" fmla="*/ 112871 h 1128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12871" h="112871">
                  <a:moveTo>
                    <a:pt x="112871" y="0"/>
                  </a:moveTo>
                  <a:cubicBezTo>
                    <a:pt x="87618" y="48239"/>
                    <a:pt x="48239" y="87618"/>
                    <a:pt x="0" y="11287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</p:grp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C78C6204-68F8-FCFC-66C5-125D9AD5E07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12233979"/>
              </p:ext>
            </p:extLst>
          </p:nvPr>
        </p:nvGraphicFramePr>
        <p:xfrm>
          <a:off x="4950113" y="477540"/>
          <a:ext cx="6835627" cy="587880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8536526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110</TotalTime>
  <Words>565</Words>
  <Application>Microsoft Macintosh PowerPoint</Application>
  <PresentationFormat>Widescreen</PresentationFormat>
  <Paragraphs>67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Aptos</vt:lpstr>
      <vt:lpstr>Aptos Display</vt:lpstr>
      <vt:lpstr>Arial</vt:lpstr>
      <vt:lpstr>Helvetica Neue</vt:lpstr>
      <vt:lpstr>Times New Roman</vt:lpstr>
      <vt:lpstr>Office Theme</vt:lpstr>
      <vt:lpstr> Comedy: Types and Forms in Comic Theatrical Practice </vt:lpstr>
      <vt:lpstr>Definition of Comedy</vt:lpstr>
      <vt:lpstr>The classic conception of Comedy</vt:lpstr>
      <vt:lpstr> Origins  of  Comedy </vt:lpstr>
      <vt:lpstr> Major Types of Comedy </vt:lpstr>
      <vt:lpstr>Major Types of Comedy</vt:lpstr>
      <vt:lpstr> Old Comedy vs. New Comedy </vt:lpstr>
      <vt:lpstr> Theatrical Forms of Comedy </vt:lpstr>
      <vt:lpstr> Comic Techniques &amp;  Devices </vt:lpstr>
      <vt:lpstr>PowerPoint Presentation</vt:lpstr>
      <vt:lpstr> Conclusion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Sanchay Tiwari</dc:creator>
  <cp:lastModifiedBy>Sanchay Tiwari</cp:lastModifiedBy>
  <cp:revision>1</cp:revision>
  <dcterms:created xsi:type="dcterms:W3CDTF">2025-03-05T17:22:42Z</dcterms:created>
  <dcterms:modified xsi:type="dcterms:W3CDTF">2025-03-07T05:30:30Z</dcterms:modified>
</cp:coreProperties>
</file>