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79372-6418-D84F-AD0E-246FE1B4B604}" v="15" dt="2024-09-10T07:59:07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71079372-6418-D84F-AD0E-246FE1B4B604}"/>
    <pc:docChg chg="undo custSel addSld delSld modSld">
      <pc:chgData name="Sanchay Tiwari" userId="7622fbc3b72aa1b5" providerId="LiveId" clId="{71079372-6418-D84F-AD0E-246FE1B4B604}" dt="2024-09-10T07:59:07.452" v="274" actId="20578"/>
      <pc:docMkLst>
        <pc:docMk/>
      </pc:docMkLst>
      <pc:sldChg chg="addSp delSp modSp mod">
        <pc:chgData name="Sanchay Tiwari" userId="7622fbc3b72aa1b5" providerId="LiveId" clId="{71079372-6418-D84F-AD0E-246FE1B4B604}" dt="2024-09-10T07:48:13.797" v="241" actId="404"/>
        <pc:sldMkLst>
          <pc:docMk/>
          <pc:sldMk cId="835518213" sldId="257"/>
        </pc:sldMkLst>
        <pc:spChg chg="mod">
          <ac:chgData name="Sanchay Tiwari" userId="7622fbc3b72aa1b5" providerId="LiveId" clId="{71079372-6418-D84F-AD0E-246FE1B4B604}" dt="2024-09-10T07:48:13.797" v="241" actId="404"/>
          <ac:spMkLst>
            <pc:docMk/>
            <pc:sldMk cId="835518213" sldId="257"/>
            <ac:spMk id="2" creationId="{756042C5-662F-96ED-8F95-84BC8D4BEAA6}"/>
          </ac:spMkLst>
        </pc:spChg>
        <pc:spChg chg="mod">
          <ac:chgData name="Sanchay Tiwari" userId="7622fbc3b72aa1b5" providerId="LiveId" clId="{71079372-6418-D84F-AD0E-246FE1B4B604}" dt="2024-09-10T07:47:51.383" v="240" actId="27636"/>
          <ac:spMkLst>
            <pc:docMk/>
            <pc:sldMk cId="835518213" sldId="257"/>
            <ac:spMk id="3" creationId="{F75FE8D3-7AC5-BEA7-1A54-86027AB57AB3}"/>
          </ac:spMkLst>
        </pc:spChg>
        <pc:spChg chg="add del">
          <ac:chgData name="Sanchay Tiwari" userId="7622fbc3b72aa1b5" providerId="LiveId" clId="{71079372-6418-D84F-AD0E-246FE1B4B604}" dt="2024-09-04T16:40:59.724" v="177" actId="26606"/>
          <ac:spMkLst>
            <pc:docMk/>
            <pc:sldMk cId="835518213" sldId="257"/>
            <ac:spMk id="9" creationId="{AE3A741D-C19B-960A-5803-1C5887147820}"/>
          </ac:spMkLst>
        </pc:spChg>
        <pc:spChg chg="add del">
          <ac:chgData name="Sanchay Tiwari" userId="7622fbc3b72aa1b5" providerId="LiveId" clId="{71079372-6418-D84F-AD0E-246FE1B4B604}" dt="2024-09-04T16:40:59.724" v="177" actId="26606"/>
          <ac:spMkLst>
            <pc:docMk/>
            <pc:sldMk cId="835518213" sldId="257"/>
            <ac:spMk id="11" creationId="{DC39DE25-0E4E-0AA7-0932-1D78C2372786}"/>
          </ac:spMkLst>
        </pc:spChg>
        <pc:spChg chg="add del">
          <ac:chgData name="Sanchay Tiwari" userId="7622fbc3b72aa1b5" providerId="LiveId" clId="{71079372-6418-D84F-AD0E-246FE1B4B604}" dt="2024-09-04T16:40:59.724" v="177" actId="26606"/>
          <ac:spMkLst>
            <pc:docMk/>
            <pc:sldMk cId="835518213" sldId="257"/>
            <ac:spMk id="13" creationId="{8D6EA299-0840-6DEA-E670-C49AEBC87E89}"/>
          </ac:spMkLst>
        </pc:spChg>
        <pc:spChg chg="add del">
          <ac:chgData name="Sanchay Tiwari" userId="7622fbc3b72aa1b5" providerId="LiveId" clId="{71079372-6418-D84F-AD0E-246FE1B4B604}" dt="2024-09-04T16:40:59.724" v="177" actId="26606"/>
          <ac:spMkLst>
            <pc:docMk/>
            <pc:sldMk cId="835518213" sldId="257"/>
            <ac:spMk id="18" creationId="{DB304A14-32D0-4873-B914-423ED7B8DAFD}"/>
          </ac:spMkLst>
        </pc:spChg>
        <pc:spChg chg="add del">
          <ac:chgData name="Sanchay Tiwari" userId="7622fbc3b72aa1b5" providerId="LiveId" clId="{71079372-6418-D84F-AD0E-246FE1B4B604}" dt="2024-09-04T16:40:59.724" v="177" actId="26606"/>
          <ac:spMkLst>
            <pc:docMk/>
            <pc:sldMk cId="835518213" sldId="257"/>
            <ac:spMk id="20" creationId="{1D460C86-854F-4FB3-ABC2-E823D8FEB9DB}"/>
          </ac:spMkLst>
        </pc:spChg>
        <pc:spChg chg="add del">
          <ac:chgData name="Sanchay Tiwari" userId="7622fbc3b72aa1b5" providerId="LiveId" clId="{71079372-6418-D84F-AD0E-246FE1B4B604}" dt="2024-09-04T16:40:59.724" v="177" actId="26606"/>
          <ac:spMkLst>
            <pc:docMk/>
            <pc:sldMk cId="835518213" sldId="257"/>
            <ac:spMk id="22" creationId="{BB48116A-278A-4CC5-89D3-9DE8E8FF1245}"/>
          </ac:spMkLst>
        </pc:spChg>
        <pc:picChg chg="mod ord">
          <ac:chgData name="Sanchay Tiwari" userId="7622fbc3b72aa1b5" providerId="LiveId" clId="{71079372-6418-D84F-AD0E-246FE1B4B604}" dt="2024-09-10T07:47:18.811" v="233" actId="14100"/>
          <ac:picMkLst>
            <pc:docMk/>
            <pc:sldMk cId="835518213" sldId="257"/>
            <ac:picMk id="5" creationId="{163BA905-942D-7A82-487F-88FB892A9C6D}"/>
          </ac:picMkLst>
        </pc:picChg>
      </pc:sldChg>
      <pc:sldChg chg="modSp mod">
        <pc:chgData name="Sanchay Tiwari" userId="7622fbc3b72aa1b5" providerId="LiveId" clId="{71079372-6418-D84F-AD0E-246FE1B4B604}" dt="2024-09-04T15:59:23.795" v="21" actId="27636"/>
        <pc:sldMkLst>
          <pc:docMk/>
          <pc:sldMk cId="3794889315" sldId="258"/>
        </pc:sldMkLst>
        <pc:spChg chg="mod">
          <ac:chgData name="Sanchay Tiwari" userId="7622fbc3b72aa1b5" providerId="LiveId" clId="{71079372-6418-D84F-AD0E-246FE1B4B604}" dt="2024-09-04T15:58:39.188" v="18" actId="14100"/>
          <ac:spMkLst>
            <pc:docMk/>
            <pc:sldMk cId="3794889315" sldId="258"/>
            <ac:spMk id="2" creationId="{9BC4EBAE-87FA-A57F-CE25-228BC26C9A0E}"/>
          </ac:spMkLst>
        </pc:spChg>
        <pc:spChg chg="mod">
          <ac:chgData name="Sanchay Tiwari" userId="7622fbc3b72aa1b5" providerId="LiveId" clId="{71079372-6418-D84F-AD0E-246FE1B4B604}" dt="2024-09-04T15:59:23.795" v="21" actId="27636"/>
          <ac:spMkLst>
            <pc:docMk/>
            <pc:sldMk cId="3794889315" sldId="258"/>
            <ac:spMk id="3" creationId="{9A11B735-BDB2-85A5-E0FA-655BE51C4C3A}"/>
          </ac:spMkLst>
        </pc:spChg>
      </pc:sldChg>
      <pc:sldChg chg="modSp mod">
        <pc:chgData name="Sanchay Tiwari" userId="7622fbc3b72aa1b5" providerId="LiveId" clId="{71079372-6418-D84F-AD0E-246FE1B4B604}" dt="2024-09-04T16:00:54.558" v="27" actId="207"/>
        <pc:sldMkLst>
          <pc:docMk/>
          <pc:sldMk cId="2001460265" sldId="259"/>
        </pc:sldMkLst>
        <pc:spChg chg="mod">
          <ac:chgData name="Sanchay Tiwari" userId="7622fbc3b72aa1b5" providerId="LiveId" clId="{71079372-6418-D84F-AD0E-246FE1B4B604}" dt="2024-09-04T16:00:01.400" v="22" actId="207"/>
          <ac:spMkLst>
            <pc:docMk/>
            <pc:sldMk cId="2001460265" sldId="259"/>
            <ac:spMk id="2" creationId="{04364004-F5DD-6E82-5D3E-2525BA38763F}"/>
          </ac:spMkLst>
        </pc:spChg>
        <pc:spChg chg="mod">
          <ac:chgData name="Sanchay Tiwari" userId="7622fbc3b72aa1b5" providerId="LiveId" clId="{71079372-6418-D84F-AD0E-246FE1B4B604}" dt="2024-09-04T16:00:38.564" v="26" actId="207"/>
          <ac:spMkLst>
            <pc:docMk/>
            <pc:sldMk cId="2001460265" sldId="259"/>
            <ac:spMk id="3" creationId="{F2224266-49A1-7300-695E-ACCC1D0AB8D8}"/>
          </ac:spMkLst>
        </pc:spChg>
        <pc:picChg chg="mod">
          <ac:chgData name="Sanchay Tiwari" userId="7622fbc3b72aa1b5" providerId="LiveId" clId="{71079372-6418-D84F-AD0E-246FE1B4B604}" dt="2024-09-04T16:00:54.558" v="27" actId="207"/>
          <ac:picMkLst>
            <pc:docMk/>
            <pc:sldMk cId="2001460265" sldId="259"/>
            <ac:picMk id="5" creationId="{0180F063-5B45-C503-7EA0-BC63020AEB12}"/>
          </ac:picMkLst>
        </pc:picChg>
      </pc:sldChg>
      <pc:sldChg chg="modSp mod">
        <pc:chgData name="Sanchay Tiwari" userId="7622fbc3b72aa1b5" providerId="LiveId" clId="{71079372-6418-D84F-AD0E-246FE1B4B604}" dt="2024-09-10T07:56:33.003" v="265" actId="14100"/>
        <pc:sldMkLst>
          <pc:docMk/>
          <pc:sldMk cId="3094720221" sldId="260"/>
        </pc:sldMkLst>
        <pc:spChg chg="mod">
          <ac:chgData name="Sanchay Tiwari" userId="7622fbc3b72aa1b5" providerId="LiveId" clId="{71079372-6418-D84F-AD0E-246FE1B4B604}" dt="2024-09-10T07:56:26.150" v="264" actId="14100"/>
          <ac:spMkLst>
            <pc:docMk/>
            <pc:sldMk cId="3094720221" sldId="260"/>
            <ac:spMk id="2" creationId="{29ED3B56-8BAE-42F6-4594-0552E99206B1}"/>
          </ac:spMkLst>
        </pc:spChg>
        <pc:spChg chg="mod">
          <ac:chgData name="Sanchay Tiwari" userId="7622fbc3b72aa1b5" providerId="LiveId" clId="{71079372-6418-D84F-AD0E-246FE1B4B604}" dt="2024-09-10T07:56:33.003" v="265" actId="14100"/>
          <ac:spMkLst>
            <pc:docMk/>
            <pc:sldMk cId="3094720221" sldId="260"/>
            <ac:spMk id="3" creationId="{2BD4970A-45F3-F14B-E497-869808F2077C}"/>
          </ac:spMkLst>
        </pc:spChg>
        <pc:picChg chg="mod">
          <ac:chgData name="Sanchay Tiwari" userId="7622fbc3b72aa1b5" providerId="LiveId" clId="{71079372-6418-D84F-AD0E-246FE1B4B604}" dt="2024-09-10T07:54:06.848" v="244" actId="14100"/>
          <ac:picMkLst>
            <pc:docMk/>
            <pc:sldMk cId="3094720221" sldId="260"/>
            <ac:picMk id="12" creationId="{8A93A23F-71BE-2D76-6696-3C24E70CCE52}"/>
          </ac:picMkLst>
        </pc:picChg>
      </pc:sldChg>
      <pc:sldChg chg="modSp mod">
        <pc:chgData name="Sanchay Tiwari" userId="7622fbc3b72aa1b5" providerId="LiveId" clId="{71079372-6418-D84F-AD0E-246FE1B4B604}" dt="2024-09-10T07:58:04.671" v="271" actId="13926"/>
        <pc:sldMkLst>
          <pc:docMk/>
          <pc:sldMk cId="727500010" sldId="261"/>
        </pc:sldMkLst>
        <pc:spChg chg="mod">
          <ac:chgData name="Sanchay Tiwari" userId="7622fbc3b72aa1b5" providerId="LiveId" clId="{71079372-6418-D84F-AD0E-246FE1B4B604}" dt="2024-09-04T16:09:36.004" v="53" actId="14100"/>
          <ac:spMkLst>
            <pc:docMk/>
            <pc:sldMk cId="727500010" sldId="261"/>
            <ac:spMk id="2" creationId="{178391CB-45F2-764A-19FF-4A43C297E4EA}"/>
          </ac:spMkLst>
        </pc:spChg>
        <pc:spChg chg="mod">
          <ac:chgData name="Sanchay Tiwari" userId="7622fbc3b72aa1b5" providerId="LiveId" clId="{71079372-6418-D84F-AD0E-246FE1B4B604}" dt="2024-09-10T07:58:04.671" v="271" actId="13926"/>
          <ac:spMkLst>
            <pc:docMk/>
            <pc:sldMk cId="727500010" sldId="261"/>
            <ac:spMk id="3" creationId="{D094ADF3-7034-12F1-5DD7-97A8A17705CE}"/>
          </ac:spMkLst>
        </pc:spChg>
        <pc:picChg chg="mod">
          <ac:chgData name="Sanchay Tiwari" userId="7622fbc3b72aa1b5" providerId="LiveId" clId="{71079372-6418-D84F-AD0E-246FE1B4B604}" dt="2024-09-04T16:09:19.106" v="50" actId="14100"/>
          <ac:picMkLst>
            <pc:docMk/>
            <pc:sldMk cId="727500010" sldId="261"/>
            <ac:picMk id="5" creationId="{CFC321D0-5ABA-E4A6-E654-E10B2F99A795}"/>
          </ac:picMkLst>
        </pc:picChg>
      </pc:sldChg>
      <pc:sldChg chg="addSp delSp modSp mod setBg setClrOvrMap">
        <pc:chgData name="Sanchay Tiwari" userId="7622fbc3b72aa1b5" providerId="LiveId" clId="{71079372-6418-D84F-AD0E-246FE1B4B604}" dt="2024-09-10T07:59:07.452" v="274" actId="20578"/>
        <pc:sldMkLst>
          <pc:docMk/>
          <pc:sldMk cId="2095174003" sldId="262"/>
        </pc:sldMkLst>
        <pc:spChg chg="mod">
          <ac:chgData name="Sanchay Tiwari" userId="7622fbc3b72aa1b5" providerId="LiveId" clId="{71079372-6418-D84F-AD0E-246FE1B4B604}" dt="2024-09-04T16:13:31.541" v="70" actId="14100"/>
          <ac:spMkLst>
            <pc:docMk/>
            <pc:sldMk cId="2095174003" sldId="262"/>
            <ac:spMk id="2" creationId="{0C986CC3-A3C5-D979-FE05-5C0717F8B6D5}"/>
          </ac:spMkLst>
        </pc:spChg>
        <pc:spChg chg="add del">
          <ac:chgData name="Sanchay Tiwari" userId="7622fbc3b72aa1b5" providerId="LiveId" clId="{71079372-6418-D84F-AD0E-246FE1B4B604}" dt="2024-09-04T16:11:32.544" v="58" actId="26606"/>
          <ac:spMkLst>
            <pc:docMk/>
            <pc:sldMk cId="2095174003" sldId="262"/>
            <ac:spMk id="3" creationId="{57055B7A-3925-D188-3C36-4FA617F3C70F}"/>
          </ac:spMkLst>
        </pc:spChg>
        <pc:spChg chg="add del">
          <ac:chgData name="Sanchay Tiwari" userId="7622fbc3b72aa1b5" providerId="LiveId" clId="{71079372-6418-D84F-AD0E-246FE1B4B604}" dt="2024-09-04T16:11:32.544" v="58" actId="26606"/>
          <ac:spMkLst>
            <pc:docMk/>
            <pc:sldMk cId="2095174003" sldId="262"/>
            <ac:spMk id="8" creationId="{4BC99CB9-DDAD-44A2-8A1C-E3AF4E72DF5C}"/>
          </ac:spMkLst>
        </pc:spChg>
        <pc:spChg chg="add del">
          <ac:chgData name="Sanchay Tiwari" userId="7622fbc3b72aa1b5" providerId="LiveId" clId="{71079372-6418-D84F-AD0E-246FE1B4B604}" dt="2024-09-04T16:11:32.544" v="58" actId="26606"/>
          <ac:spMkLst>
            <pc:docMk/>
            <pc:sldMk cId="2095174003" sldId="262"/>
            <ac:spMk id="10" creationId="{64053CBF-3932-45FF-8285-EE5146085F3A}"/>
          </ac:spMkLst>
        </pc:spChg>
        <pc:spChg chg="add del">
          <ac:chgData name="Sanchay Tiwari" userId="7622fbc3b72aa1b5" providerId="LiveId" clId="{71079372-6418-D84F-AD0E-246FE1B4B604}" dt="2024-09-04T16:11:32.522" v="57" actId="26606"/>
          <ac:spMkLst>
            <pc:docMk/>
            <pc:sldMk cId="2095174003" sldId="262"/>
            <ac:spMk id="28" creationId="{A3EFF7B1-6CB7-47D1-AD37-B870CA2B2151}"/>
          </ac:spMkLst>
        </pc:spChg>
        <pc:spChg chg="add del">
          <ac:chgData name="Sanchay Tiwari" userId="7622fbc3b72aa1b5" providerId="LiveId" clId="{71079372-6418-D84F-AD0E-246FE1B4B604}" dt="2024-09-04T16:12:28.917" v="63" actId="26606"/>
          <ac:spMkLst>
            <pc:docMk/>
            <pc:sldMk cId="2095174003" sldId="262"/>
            <ac:spMk id="29" creationId="{B50AB553-2A96-4A92-96F2-93548E096954}"/>
          </ac:spMkLst>
        </pc:spChg>
        <pc:spChg chg="add del">
          <ac:chgData name="Sanchay Tiwari" userId="7622fbc3b72aa1b5" providerId="LiveId" clId="{71079372-6418-D84F-AD0E-246FE1B4B604}" dt="2024-09-04T16:11:32.522" v="57" actId="26606"/>
          <ac:spMkLst>
            <pc:docMk/>
            <pc:sldMk cId="2095174003" sldId="262"/>
            <ac:spMk id="30" creationId="{7FA2962B-21B6-4689-A95D-A8FF6ADE47F1}"/>
          </ac:spMkLst>
        </pc:spChg>
        <pc:spChg chg="add del">
          <ac:chgData name="Sanchay Tiwari" userId="7622fbc3b72aa1b5" providerId="LiveId" clId="{71079372-6418-D84F-AD0E-246FE1B4B604}" dt="2024-09-04T16:11:32.522" v="57" actId="26606"/>
          <ac:spMkLst>
            <pc:docMk/>
            <pc:sldMk cId="2095174003" sldId="262"/>
            <ac:spMk id="46" creationId="{A00D2CE1-35C1-46E6-BD59-CEE668BD90F4}"/>
          </ac:spMkLst>
        </pc:spChg>
        <pc:spChg chg="add del">
          <ac:chgData name="Sanchay Tiwari" userId="7622fbc3b72aa1b5" providerId="LiveId" clId="{71079372-6418-D84F-AD0E-246FE1B4B604}" dt="2024-09-04T16:11:32.522" v="57" actId="26606"/>
          <ac:spMkLst>
            <pc:docMk/>
            <pc:sldMk cId="2095174003" sldId="262"/>
            <ac:spMk id="54" creationId="{E18403B7-F2C7-4C07-8522-21C31910902C}"/>
          </ac:spMkLst>
        </pc:spChg>
        <pc:spChg chg="add">
          <ac:chgData name="Sanchay Tiwari" userId="7622fbc3b72aa1b5" providerId="LiveId" clId="{71079372-6418-D84F-AD0E-246FE1B4B604}" dt="2024-09-04T16:12:28.917" v="63" actId="26606"/>
          <ac:spMkLst>
            <pc:docMk/>
            <pc:sldMk cId="2095174003" sldId="262"/>
            <ac:spMk id="64" creationId="{C0A1ED06-4733-4020-9C60-81D4D801408D}"/>
          </ac:spMkLst>
        </pc:spChg>
        <pc:spChg chg="add">
          <ac:chgData name="Sanchay Tiwari" userId="7622fbc3b72aa1b5" providerId="LiveId" clId="{71079372-6418-D84F-AD0E-246FE1B4B604}" dt="2024-09-04T16:12:28.917" v="63" actId="26606"/>
          <ac:spMkLst>
            <pc:docMk/>
            <pc:sldMk cId="2095174003" sldId="262"/>
            <ac:spMk id="65" creationId="{B0CA3509-3AF9-45FE-93ED-57BB5D5E8E07}"/>
          </ac:spMkLst>
        </pc:spChg>
        <pc:spChg chg="add del">
          <ac:chgData name="Sanchay Tiwari" userId="7622fbc3b72aa1b5" providerId="LiveId" clId="{71079372-6418-D84F-AD0E-246FE1B4B604}" dt="2024-09-04T16:12:11.419" v="62" actId="26606"/>
          <ac:spMkLst>
            <pc:docMk/>
            <pc:sldMk cId="2095174003" sldId="262"/>
            <ac:spMk id="67" creationId="{AE3A741D-C19B-960A-5803-1C5887147820}"/>
          </ac:spMkLst>
        </pc:spChg>
        <pc:spChg chg="add del">
          <ac:chgData name="Sanchay Tiwari" userId="7622fbc3b72aa1b5" providerId="LiveId" clId="{71079372-6418-D84F-AD0E-246FE1B4B604}" dt="2024-09-04T16:12:11.419" v="62" actId="26606"/>
          <ac:spMkLst>
            <pc:docMk/>
            <pc:sldMk cId="2095174003" sldId="262"/>
            <ac:spMk id="69" creationId="{9C3A50E9-9119-7BC3-083B-2D84CCC78E47}"/>
          </ac:spMkLst>
        </pc:spChg>
        <pc:spChg chg="add del">
          <ac:chgData name="Sanchay Tiwari" userId="7622fbc3b72aa1b5" providerId="LiveId" clId="{71079372-6418-D84F-AD0E-246FE1B4B604}" dt="2024-09-04T16:12:11.419" v="62" actId="26606"/>
          <ac:spMkLst>
            <pc:docMk/>
            <pc:sldMk cId="2095174003" sldId="262"/>
            <ac:spMk id="71" creationId="{DC39DE25-0E4E-0AA7-0932-1D78C2372786}"/>
          </ac:spMkLst>
        </pc:spChg>
        <pc:spChg chg="add del">
          <ac:chgData name="Sanchay Tiwari" userId="7622fbc3b72aa1b5" providerId="LiveId" clId="{71079372-6418-D84F-AD0E-246FE1B4B604}" dt="2024-09-04T16:12:11.419" v="62" actId="26606"/>
          <ac:spMkLst>
            <pc:docMk/>
            <pc:sldMk cId="2095174003" sldId="262"/>
            <ac:spMk id="73" creationId="{8D6EA299-0840-6DEA-E670-C49AEBC87E89}"/>
          </ac:spMkLst>
        </pc:spChg>
        <pc:grpChg chg="add del">
          <ac:chgData name="Sanchay Tiwari" userId="7622fbc3b72aa1b5" providerId="LiveId" clId="{71079372-6418-D84F-AD0E-246FE1B4B604}" dt="2024-09-04T16:11:32.544" v="58" actId="26606"/>
          <ac:grpSpMkLst>
            <pc:docMk/>
            <pc:sldMk cId="2095174003" sldId="262"/>
            <ac:grpSpMk id="12" creationId="{2E751C04-BEA6-446B-A678-9C74819EBD4C}"/>
          </ac:grpSpMkLst>
        </pc:grpChg>
        <pc:grpChg chg="add del">
          <ac:chgData name="Sanchay Tiwari" userId="7622fbc3b72aa1b5" providerId="LiveId" clId="{71079372-6418-D84F-AD0E-246FE1B4B604}" dt="2024-09-04T16:11:32.544" v="58" actId="26606"/>
          <ac:grpSpMkLst>
            <pc:docMk/>
            <pc:sldMk cId="2095174003" sldId="262"/>
            <ac:grpSpMk id="18" creationId="{B63ACBA3-DEFD-4C6D-BBA0-64468FA99C2D}"/>
          </ac:grpSpMkLst>
        </pc:grpChg>
        <pc:grpChg chg="add del">
          <ac:chgData name="Sanchay Tiwari" userId="7622fbc3b72aa1b5" providerId="LiveId" clId="{71079372-6418-D84F-AD0E-246FE1B4B604}" dt="2024-09-04T16:11:32.522" v="57" actId="26606"/>
          <ac:grpSpMkLst>
            <pc:docMk/>
            <pc:sldMk cId="2095174003" sldId="262"/>
            <ac:grpSpMk id="32" creationId="{A745280D-ED36-41FE-8EB1-CE597C99CFE8}"/>
          </ac:grpSpMkLst>
        </pc:grpChg>
        <pc:grpChg chg="add del">
          <ac:chgData name="Sanchay Tiwari" userId="7622fbc3b72aa1b5" providerId="LiveId" clId="{71079372-6418-D84F-AD0E-246FE1B4B604}" dt="2024-09-04T16:11:32.522" v="57" actId="26606"/>
          <ac:grpSpMkLst>
            <pc:docMk/>
            <pc:sldMk cId="2095174003" sldId="262"/>
            <ac:grpSpMk id="38" creationId="{80E95A5C-1E97-41C3-9DEC-245FF6DEBF1F}"/>
          </ac:grpSpMkLst>
        </pc:grpChg>
        <pc:grpChg chg="add del">
          <ac:chgData name="Sanchay Tiwari" userId="7622fbc3b72aa1b5" providerId="LiveId" clId="{71079372-6418-D84F-AD0E-246FE1B4B604}" dt="2024-09-04T16:11:32.522" v="57" actId="26606"/>
          <ac:grpSpMkLst>
            <pc:docMk/>
            <pc:sldMk cId="2095174003" sldId="262"/>
            <ac:grpSpMk id="48" creationId="{A58DCE86-9AE1-46D1-96D6-04B8B3EDF6FA}"/>
          </ac:grpSpMkLst>
        </pc:grpChg>
        <pc:grpChg chg="add del">
          <ac:chgData name="Sanchay Tiwari" userId="7622fbc3b72aa1b5" providerId="LiveId" clId="{71079372-6418-D84F-AD0E-246FE1B4B604}" dt="2024-09-04T16:11:32.522" v="57" actId="26606"/>
          <ac:grpSpMkLst>
            <pc:docMk/>
            <pc:sldMk cId="2095174003" sldId="262"/>
            <ac:grpSpMk id="56" creationId="{23B58CC6-A99E-43AF-A467-256F19287FB8}"/>
          </ac:grpSpMkLst>
        </pc:grpChg>
        <pc:graphicFrameChg chg="add del">
          <ac:chgData name="Sanchay Tiwari" userId="7622fbc3b72aa1b5" providerId="LiveId" clId="{71079372-6418-D84F-AD0E-246FE1B4B604}" dt="2024-09-04T16:11:32.522" v="57" actId="26606"/>
          <ac:graphicFrameMkLst>
            <pc:docMk/>
            <pc:sldMk cId="2095174003" sldId="262"/>
            <ac:graphicFrameMk id="24" creationId="{5936A5E3-DE69-1C43-D2C0-B1798616191A}"/>
          </ac:graphicFrameMkLst>
        </pc:graphicFrameChg>
        <pc:graphicFrameChg chg="add mod modGraphic">
          <ac:chgData name="Sanchay Tiwari" userId="7622fbc3b72aa1b5" providerId="LiveId" clId="{71079372-6418-D84F-AD0E-246FE1B4B604}" dt="2024-09-10T07:59:07.452" v="274" actId="20578"/>
          <ac:graphicFrameMkLst>
            <pc:docMk/>
            <pc:sldMk cId="2095174003" sldId="262"/>
            <ac:graphicFrameMk id="62" creationId="{1EBE88FF-7DEA-CE72-0B7D-3FBED054B570}"/>
          </ac:graphicFrameMkLst>
        </pc:graphicFrameChg>
        <pc:picChg chg="add mod ord">
          <ac:chgData name="Sanchay Tiwari" userId="7622fbc3b72aa1b5" providerId="LiveId" clId="{71079372-6418-D84F-AD0E-246FE1B4B604}" dt="2024-09-04T16:12:28.917" v="63" actId="26606"/>
          <ac:picMkLst>
            <pc:docMk/>
            <pc:sldMk cId="2095174003" sldId="262"/>
            <ac:picMk id="25" creationId="{7206BBFC-CBC6-224C-4F65-A0B93A0F7BEC}"/>
          </ac:picMkLst>
        </pc:picChg>
      </pc:sldChg>
      <pc:sldChg chg="modSp mod">
        <pc:chgData name="Sanchay Tiwari" userId="7622fbc3b72aa1b5" providerId="LiveId" clId="{71079372-6418-D84F-AD0E-246FE1B4B604}" dt="2024-09-04T16:22:58.912" v="110" actId="27636"/>
        <pc:sldMkLst>
          <pc:docMk/>
          <pc:sldMk cId="644547196" sldId="263"/>
        </pc:sldMkLst>
        <pc:spChg chg="mod">
          <ac:chgData name="Sanchay Tiwari" userId="7622fbc3b72aa1b5" providerId="LiveId" clId="{71079372-6418-D84F-AD0E-246FE1B4B604}" dt="2024-09-04T16:20:50.779" v="99" actId="14100"/>
          <ac:spMkLst>
            <pc:docMk/>
            <pc:sldMk cId="644547196" sldId="263"/>
            <ac:spMk id="2" creationId="{F679B0F1-54F3-2284-3B13-0736724FCEBA}"/>
          </ac:spMkLst>
        </pc:spChg>
        <pc:spChg chg="mod">
          <ac:chgData name="Sanchay Tiwari" userId="7622fbc3b72aa1b5" providerId="LiveId" clId="{71079372-6418-D84F-AD0E-246FE1B4B604}" dt="2024-09-04T16:22:58.912" v="110" actId="27636"/>
          <ac:spMkLst>
            <pc:docMk/>
            <pc:sldMk cId="644547196" sldId="263"/>
            <ac:spMk id="3" creationId="{05A91906-7B9F-87EC-6047-1155C150513B}"/>
          </ac:spMkLst>
        </pc:spChg>
        <pc:picChg chg="mod">
          <ac:chgData name="Sanchay Tiwari" userId="7622fbc3b72aa1b5" providerId="LiveId" clId="{71079372-6418-D84F-AD0E-246FE1B4B604}" dt="2024-09-04T16:19:19.031" v="90" actId="14100"/>
          <ac:picMkLst>
            <pc:docMk/>
            <pc:sldMk cId="644547196" sldId="263"/>
            <ac:picMk id="5" creationId="{14F2786C-10E6-E60D-3796-A2CBAA3574E8}"/>
          </ac:picMkLst>
        </pc:picChg>
      </pc:sldChg>
      <pc:sldChg chg="modSp del mod">
        <pc:chgData name="Sanchay Tiwari" userId="7622fbc3b72aa1b5" providerId="LiveId" clId="{71079372-6418-D84F-AD0E-246FE1B4B604}" dt="2024-09-04T16:53:29.249" v="223" actId="2696"/>
        <pc:sldMkLst>
          <pc:docMk/>
          <pc:sldMk cId="2762201409" sldId="264"/>
        </pc:sldMkLst>
        <pc:spChg chg="mod">
          <ac:chgData name="Sanchay Tiwari" userId="7622fbc3b72aa1b5" providerId="LiveId" clId="{71079372-6418-D84F-AD0E-246FE1B4B604}" dt="2024-09-04T16:28:06.046" v="133" actId="14100"/>
          <ac:spMkLst>
            <pc:docMk/>
            <pc:sldMk cId="2762201409" sldId="264"/>
            <ac:spMk id="2" creationId="{CD6A9E33-BC8A-E857-BBBB-C53BAFF08C1A}"/>
          </ac:spMkLst>
        </pc:spChg>
        <pc:spChg chg="mod">
          <ac:chgData name="Sanchay Tiwari" userId="7622fbc3b72aa1b5" providerId="LiveId" clId="{71079372-6418-D84F-AD0E-246FE1B4B604}" dt="2024-09-04T16:28:17.262" v="135" actId="27636"/>
          <ac:spMkLst>
            <pc:docMk/>
            <pc:sldMk cId="2762201409" sldId="264"/>
            <ac:spMk id="3" creationId="{688E19C7-F7AB-F45D-EFC1-D135FB07A9F5}"/>
          </ac:spMkLst>
        </pc:spChg>
        <pc:picChg chg="mod">
          <ac:chgData name="Sanchay Tiwari" userId="7622fbc3b72aa1b5" providerId="LiveId" clId="{71079372-6418-D84F-AD0E-246FE1B4B604}" dt="2024-09-04T16:27:55.280" v="131" actId="14100"/>
          <ac:picMkLst>
            <pc:docMk/>
            <pc:sldMk cId="2762201409" sldId="264"/>
            <ac:picMk id="5" creationId="{3C62BBFE-6DF7-C50F-2B45-FA974636C029}"/>
          </ac:picMkLst>
        </pc:picChg>
      </pc:sldChg>
      <pc:sldChg chg="addSp delSp modSp add del mod">
        <pc:chgData name="Sanchay Tiwari" userId="7622fbc3b72aa1b5" providerId="LiveId" clId="{71079372-6418-D84F-AD0E-246FE1B4B604}" dt="2024-09-04T17:11:04.340" v="229" actId="2696"/>
        <pc:sldMkLst>
          <pc:docMk/>
          <pc:sldMk cId="4010316919" sldId="265"/>
        </pc:sldMkLst>
        <pc:spChg chg="mod">
          <ac:chgData name="Sanchay Tiwari" userId="7622fbc3b72aa1b5" providerId="LiveId" clId="{71079372-6418-D84F-AD0E-246FE1B4B604}" dt="2024-09-04T16:59:28.494" v="226" actId="21"/>
          <ac:spMkLst>
            <pc:docMk/>
            <pc:sldMk cId="4010316919" sldId="265"/>
            <ac:spMk id="2" creationId="{418AC0B5-A5B4-8F52-42BE-1E50A278222D}"/>
          </ac:spMkLst>
        </pc:spChg>
        <pc:spChg chg="mod">
          <ac:chgData name="Sanchay Tiwari" userId="7622fbc3b72aa1b5" providerId="LiveId" clId="{71079372-6418-D84F-AD0E-246FE1B4B604}" dt="2024-09-04T17:00:33.295" v="228" actId="27636"/>
          <ac:spMkLst>
            <pc:docMk/>
            <pc:sldMk cId="4010316919" sldId="265"/>
            <ac:spMk id="3" creationId="{3DC4B632-629D-798D-51BA-5EC78F1E021F}"/>
          </ac:spMkLst>
        </pc:spChg>
        <pc:spChg chg="del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8" creationId="{907EF6B7-1338-4443-8C46-6A318D952DFD}"/>
          </ac:spMkLst>
        </pc:spChg>
        <pc:spChg chg="del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10" creationId="{DAAE4CDD-124C-4DCF-9584-B6033B545DD5}"/>
          </ac:spMkLst>
        </pc:spChg>
        <pc:spChg chg="del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12" creationId="{081E4A58-353D-44AE-B2FC-2A74E2E400F7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17" creationId="{09588DA8-065E-4F6F-8EFD-43104AB2E0CF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19" creationId="{C4285719-470E-454C-AF62-8323075F1F5B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21" creationId="{CD9FE4EF-C4D8-49A0-B2FF-81D8DB7D8A24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23" creationId="{4300840D-0A0B-4512-BACA-B439D5B9C57C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25" creationId="{D2B78728-A580-49A7-84F9-6EF6F583ADE0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27" creationId="{38FAA1A1-D861-433F-88FA-1E9D6FD31D11}"/>
          </ac:spMkLst>
        </pc:spChg>
        <pc:spChg chg="add">
          <ac:chgData name="Sanchay Tiwari" userId="7622fbc3b72aa1b5" providerId="LiveId" clId="{71079372-6418-D84F-AD0E-246FE1B4B604}" dt="2024-09-04T16:32:08.329" v="145" actId="26606"/>
          <ac:spMkLst>
            <pc:docMk/>
            <pc:sldMk cId="4010316919" sldId="265"/>
            <ac:spMk id="29" creationId="{8D71EDA1-87BF-4D5D-AB79-F346FD19278A}"/>
          </ac:spMkLst>
        </pc:spChg>
      </pc:sldChg>
      <pc:sldChg chg="new del">
        <pc:chgData name="Sanchay Tiwari" userId="7622fbc3b72aa1b5" providerId="LiveId" clId="{71079372-6418-D84F-AD0E-246FE1B4B604}" dt="2024-09-04T16:53:21.662" v="222" actId="2696"/>
        <pc:sldMkLst>
          <pc:docMk/>
          <pc:sldMk cId="183314725" sldId="266"/>
        </pc:sldMkLst>
      </pc:sldChg>
      <pc:sldChg chg="addSp delSp modSp new mod setBg setClrOvrMap">
        <pc:chgData name="Sanchay Tiwari" userId="7622fbc3b72aa1b5" providerId="LiveId" clId="{71079372-6418-D84F-AD0E-246FE1B4B604}" dt="2024-09-04T16:52:45.980" v="221" actId="26606"/>
        <pc:sldMkLst>
          <pc:docMk/>
          <pc:sldMk cId="1039441596" sldId="267"/>
        </pc:sldMkLst>
        <pc:spChg chg="mod ord">
          <ac:chgData name="Sanchay Tiwari" userId="7622fbc3b72aa1b5" providerId="LiveId" clId="{71079372-6418-D84F-AD0E-246FE1B4B604}" dt="2024-09-04T16:52:45.980" v="221" actId="26606"/>
          <ac:spMkLst>
            <pc:docMk/>
            <pc:sldMk cId="1039441596" sldId="267"/>
            <ac:spMk id="2" creationId="{2306A088-CBC7-91F1-8483-F845E9EDF419}"/>
          </ac:spMkLst>
        </pc:spChg>
        <pc:spChg chg="add del">
          <ac:chgData name="Sanchay Tiwari" userId="7622fbc3b72aa1b5" providerId="LiveId" clId="{71079372-6418-D84F-AD0E-246FE1B4B604}" dt="2024-09-04T16:50:32.144" v="199" actId="26606"/>
          <ac:spMkLst>
            <pc:docMk/>
            <pc:sldMk cId="1039441596" sldId="267"/>
            <ac:spMk id="7" creationId="{66B332A4-D438-4773-A77F-5ED49A448D9D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8" creationId="{4D60F200-5EB0-B223-2439-C96C67F0FEE1}"/>
          </ac:spMkLst>
        </pc:spChg>
        <pc:spChg chg="add del">
          <ac:chgData name="Sanchay Tiwari" userId="7622fbc3b72aa1b5" providerId="LiveId" clId="{71079372-6418-D84F-AD0E-246FE1B4B604}" dt="2024-09-04T16:50:32.144" v="199" actId="26606"/>
          <ac:spMkLst>
            <pc:docMk/>
            <pc:sldMk cId="1039441596" sldId="267"/>
            <ac:spMk id="9" creationId="{DF9AD32D-FF05-44F4-BD4D-9CEE89B71EB9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10" creationId="{74067CD3-146F-6228-E362-39AA720C25F7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12" creationId="{271C7E5C-A0F8-E9FA-56DB-31A257FD4EDB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14" creationId="{33F70A3C-4474-2A39-470C-FD55A8837503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16" creationId="{BAC3F7D4-9613-0E1F-901C-98FE831DEBC0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18" creationId="{AFD5167C-AF48-26F0-7A9F-3F7643374872}"/>
          </ac:spMkLst>
        </pc:spChg>
        <pc:spChg chg="add del">
          <ac:chgData name="Sanchay Tiwari" userId="7622fbc3b72aa1b5" providerId="LiveId" clId="{71079372-6418-D84F-AD0E-246FE1B4B604}" dt="2024-09-04T16:51:03.405" v="205" actId="26606"/>
          <ac:spMkLst>
            <pc:docMk/>
            <pc:sldMk cId="1039441596" sldId="267"/>
            <ac:spMk id="20" creationId="{87B30A01-FCA8-86A5-A840-C32A3BE2EDD6}"/>
          </ac:spMkLst>
        </pc:spChg>
        <pc:spChg chg="add del">
          <ac:chgData name="Sanchay Tiwari" userId="7622fbc3b72aa1b5" providerId="LiveId" clId="{71079372-6418-D84F-AD0E-246FE1B4B604}" dt="2024-09-04T16:51:19.925" v="207" actId="26606"/>
          <ac:spMkLst>
            <pc:docMk/>
            <pc:sldMk cId="1039441596" sldId="267"/>
            <ac:spMk id="25" creationId="{870A1295-61BC-4214-AA3E-D396673024D0}"/>
          </ac:spMkLst>
        </pc:spChg>
        <pc:spChg chg="add del">
          <ac:chgData name="Sanchay Tiwari" userId="7622fbc3b72aa1b5" providerId="LiveId" clId="{71079372-6418-D84F-AD0E-246FE1B4B604}" dt="2024-09-04T16:52:45.980" v="221" actId="26606"/>
          <ac:spMkLst>
            <pc:docMk/>
            <pc:sldMk cId="1039441596" sldId="267"/>
            <ac:spMk id="36" creationId="{6CCA5F87-1D1E-45CB-8D83-FC7EEFAD9935}"/>
          </ac:spMkLst>
        </pc:spChg>
        <pc:spChg chg="add del">
          <ac:chgData name="Sanchay Tiwari" userId="7622fbc3b72aa1b5" providerId="LiveId" clId="{71079372-6418-D84F-AD0E-246FE1B4B604}" dt="2024-09-04T16:52:45.980" v="221" actId="26606"/>
          <ac:spMkLst>
            <pc:docMk/>
            <pc:sldMk cId="1039441596" sldId="267"/>
            <ac:spMk id="38" creationId="{7CCFC2C6-6238-4A2F-93DE-2ADF74AF635E}"/>
          </ac:spMkLst>
        </pc:spChg>
        <pc:spChg chg="add del">
          <ac:chgData name="Sanchay Tiwari" userId="7622fbc3b72aa1b5" providerId="LiveId" clId="{71079372-6418-D84F-AD0E-246FE1B4B604}" dt="2024-09-04T16:52:45.980" v="221" actId="26606"/>
          <ac:spMkLst>
            <pc:docMk/>
            <pc:sldMk cId="1039441596" sldId="267"/>
            <ac:spMk id="40" creationId="{AF2F604E-43BE-4DC3-B983-E071523364F8}"/>
          </ac:spMkLst>
        </pc:spChg>
        <pc:spChg chg="add del">
          <ac:chgData name="Sanchay Tiwari" userId="7622fbc3b72aa1b5" providerId="LiveId" clId="{71079372-6418-D84F-AD0E-246FE1B4B604}" dt="2024-09-04T16:52:45.980" v="221" actId="26606"/>
          <ac:spMkLst>
            <pc:docMk/>
            <pc:sldMk cId="1039441596" sldId="267"/>
            <ac:spMk id="42" creationId="{08C9B587-E65E-4B52-B37C-ABEBB6E87928}"/>
          </ac:spMkLst>
        </pc:spChg>
        <pc:spChg chg="add">
          <ac:chgData name="Sanchay Tiwari" userId="7622fbc3b72aa1b5" providerId="LiveId" clId="{71079372-6418-D84F-AD0E-246FE1B4B604}" dt="2024-09-04T16:52:45.980" v="221" actId="26606"/>
          <ac:spMkLst>
            <pc:docMk/>
            <pc:sldMk cId="1039441596" sldId="267"/>
            <ac:spMk id="47" creationId="{B4916930-E76E-4100-9DCF-4981566A372A}"/>
          </ac:spMkLst>
        </pc:spChg>
        <pc:grpChg chg="add del">
          <ac:chgData name="Sanchay Tiwari" userId="7622fbc3b72aa1b5" providerId="LiveId" clId="{71079372-6418-D84F-AD0E-246FE1B4B604}" dt="2024-09-04T16:51:19.925" v="207" actId="26606"/>
          <ac:grpSpMkLst>
            <pc:docMk/>
            <pc:sldMk cId="1039441596" sldId="267"/>
            <ac:grpSpMk id="27" creationId="{0B139475-2B26-4CA9-9413-DE741E49F7BB}"/>
          </ac:grpSpMkLst>
        </pc:grpChg>
        <pc:picChg chg="add mod ord">
          <ac:chgData name="Sanchay Tiwari" userId="7622fbc3b72aa1b5" providerId="LiveId" clId="{71079372-6418-D84F-AD0E-246FE1B4B604}" dt="2024-09-04T16:52:45.980" v="221" actId="26606"/>
          <ac:picMkLst>
            <pc:docMk/>
            <pc:sldMk cId="1039441596" sldId="267"/>
            <ac:picMk id="4" creationId="{3DA7126F-A2BF-80CC-36A8-44B5CDD36E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A4B54-4A9D-4D41-98B0-57423003828B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B8B72E-BCEA-4191-BD7A-BC7DF768DE27}">
      <dgm:prSet/>
      <dgm:spPr>
        <a:solidFill>
          <a:srgbClr val="FFFF00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Ken Loach’s Cinema</a:t>
          </a:r>
          <a:r>
            <a: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British filmmaker Ken Loach has often depicted the intersection of class and gender. In </a:t>
          </a:r>
          <a:r>
            <a:rPr lang="en-I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Ladybird, Ladybird (1994), </a:t>
          </a:r>
          <a:r>
            <a: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Loach explores how a working-class woman is oppressed both by the patriarchy and by the state.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3D7F2-A027-4471-B2B1-81F5EA7982FE}" type="parTrans" cxnId="{A0C82B38-D55B-464F-B12B-B90E19D5364F}">
      <dgm:prSet/>
      <dgm:spPr/>
      <dgm:t>
        <a:bodyPr/>
        <a:lstStyle/>
        <a:p>
          <a:endParaRPr lang="en-US"/>
        </a:p>
      </dgm:t>
    </dgm:pt>
    <dgm:pt modelId="{A93EEBF0-3947-48E7-82F1-56C8627B9908}" type="sibTrans" cxnId="{A0C82B38-D55B-464F-B12B-B90E19D5364F}">
      <dgm:prSet/>
      <dgm:spPr/>
      <dgm:t>
        <a:bodyPr/>
        <a:lstStyle/>
        <a:p>
          <a:endParaRPr lang="en-US"/>
        </a:p>
      </dgm:t>
    </dgm:pt>
    <dgm:pt modelId="{F000B6FD-575F-4C20-8A6A-7DD1F3F888D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Indian Cinema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 Films like </a:t>
          </a:r>
          <a:r>
            <a:rPr lang="en-I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Piku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(2015)</a:t>
          </a:r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Masan 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(2015) and  highlight how patriarchal norms intersect with class and caste, affecting the lives of women across different strata of society.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46F60-DBEB-4F34-B6F2-AFD50168707F}" type="parTrans" cxnId="{0BB680E9-59FA-48F3-9CF9-78048F4D07F6}">
      <dgm:prSet/>
      <dgm:spPr/>
      <dgm:t>
        <a:bodyPr/>
        <a:lstStyle/>
        <a:p>
          <a:endParaRPr lang="en-US"/>
        </a:p>
      </dgm:t>
    </dgm:pt>
    <dgm:pt modelId="{22847480-8AAF-4FF0-ABB8-49977003DC93}" type="sibTrans" cxnId="{0BB680E9-59FA-48F3-9CF9-78048F4D07F6}">
      <dgm:prSet/>
      <dgm:spPr/>
      <dgm:t>
        <a:bodyPr/>
        <a:lstStyle/>
        <a:p>
          <a:endParaRPr lang="en-US"/>
        </a:p>
      </dgm:t>
    </dgm:pt>
    <dgm:pt modelId="{7BEFF974-5F01-294C-8CE9-0475C236C0F5}" type="pres">
      <dgm:prSet presAssocID="{7F0A4B54-4A9D-4D41-98B0-57423003828B}" presName="Name0" presStyleCnt="0">
        <dgm:presLayoutVars>
          <dgm:dir/>
          <dgm:animLvl val="lvl"/>
          <dgm:resizeHandles val="exact"/>
        </dgm:presLayoutVars>
      </dgm:prSet>
      <dgm:spPr/>
    </dgm:pt>
    <dgm:pt modelId="{2F29AC9F-DCD0-1647-B12F-F299F3326A18}" type="pres">
      <dgm:prSet presAssocID="{F000B6FD-575F-4C20-8A6A-7DD1F3F888DE}" presName="boxAndChildren" presStyleCnt="0"/>
      <dgm:spPr/>
    </dgm:pt>
    <dgm:pt modelId="{ACD3DC31-775D-CB41-831E-DA2D4F23AD19}" type="pres">
      <dgm:prSet presAssocID="{F000B6FD-575F-4C20-8A6A-7DD1F3F888DE}" presName="parentTextBox" presStyleLbl="node1" presStyleIdx="0" presStyleCnt="2" custScaleY="128632"/>
      <dgm:spPr/>
    </dgm:pt>
    <dgm:pt modelId="{66ACFAAF-B66C-BD46-AF5C-1CEF7B6053BB}" type="pres">
      <dgm:prSet presAssocID="{A93EEBF0-3947-48E7-82F1-56C8627B9908}" presName="sp" presStyleCnt="0"/>
      <dgm:spPr/>
    </dgm:pt>
    <dgm:pt modelId="{E47143DD-BA25-D94B-8265-428226DF11F0}" type="pres">
      <dgm:prSet presAssocID="{C3B8B72E-BCEA-4191-BD7A-BC7DF768DE27}" presName="arrowAndChildren" presStyleCnt="0"/>
      <dgm:spPr/>
    </dgm:pt>
    <dgm:pt modelId="{411893E0-536C-D246-9DAA-45D6270700E9}" type="pres">
      <dgm:prSet presAssocID="{C3B8B72E-BCEA-4191-BD7A-BC7DF768DE27}" presName="parentTextArrow" presStyleLbl="node1" presStyleIdx="1" presStyleCnt="2"/>
      <dgm:spPr/>
    </dgm:pt>
  </dgm:ptLst>
  <dgm:cxnLst>
    <dgm:cxn modelId="{884F131B-E80D-904F-B4D7-6DE1CD468E70}" type="presOf" srcId="{C3B8B72E-BCEA-4191-BD7A-BC7DF768DE27}" destId="{411893E0-536C-D246-9DAA-45D6270700E9}" srcOrd="0" destOrd="0" presId="urn:microsoft.com/office/officeart/2005/8/layout/process4"/>
    <dgm:cxn modelId="{A0C82B38-D55B-464F-B12B-B90E19D5364F}" srcId="{7F0A4B54-4A9D-4D41-98B0-57423003828B}" destId="{C3B8B72E-BCEA-4191-BD7A-BC7DF768DE27}" srcOrd="0" destOrd="0" parTransId="{8213D7F2-A027-4471-B2B1-81F5EA7982FE}" sibTransId="{A93EEBF0-3947-48E7-82F1-56C8627B9908}"/>
    <dgm:cxn modelId="{424CDE63-8A11-474B-906D-6DFB398675E5}" type="presOf" srcId="{7F0A4B54-4A9D-4D41-98B0-57423003828B}" destId="{7BEFF974-5F01-294C-8CE9-0475C236C0F5}" srcOrd="0" destOrd="0" presId="urn:microsoft.com/office/officeart/2005/8/layout/process4"/>
    <dgm:cxn modelId="{D43249DC-720D-5A4A-AAD9-8A11049BFC82}" type="presOf" srcId="{F000B6FD-575F-4C20-8A6A-7DD1F3F888DE}" destId="{ACD3DC31-775D-CB41-831E-DA2D4F23AD19}" srcOrd="0" destOrd="0" presId="urn:microsoft.com/office/officeart/2005/8/layout/process4"/>
    <dgm:cxn modelId="{0BB680E9-59FA-48F3-9CF9-78048F4D07F6}" srcId="{7F0A4B54-4A9D-4D41-98B0-57423003828B}" destId="{F000B6FD-575F-4C20-8A6A-7DD1F3F888DE}" srcOrd="1" destOrd="0" parTransId="{19446F60-DBEB-4F34-B6F2-AFD50168707F}" sibTransId="{22847480-8AAF-4FF0-ABB8-49977003DC93}"/>
    <dgm:cxn modelId="{6B87B1E2-ED5B-1E49-AF0F-EE48D5A3C43B}" type="presParOf" srcId="{7BEFF974-5F01-294C-8CE9-0475C236C0F5}" destId="{2F29AC9F-DCD0-1647-B12F-F299F3326A18}" srcOrd="0" destOrd="0" presId="urn:microsoft.com/office/officeart/2005/8/layout/process4"/>
    <dgm:cxn modelId="{FC0C408B-2051-DE49-BECC-DA09CA68683B}" type="presParOf" srcId="{2F29AC9F-DCD0-1647-B12F-F299F3326A18}" destId="{ACD3DC31-775D-CB41-831E-DA2D4F23AD19}" srcOrd="0" destOrd="0" presId="urn:microsoft.com/office/officeart/2005/8/layout/process4"/>
    <dgm:cxn modelId="{5C0D5428-4C80-9F43-887C-9C5064D075F5}" type="presParOf" srcId="{7BEFF974-5F01-294C-8CE9-0475C236C0F5}" destId="{66ACFAAF-B66C-BD46-AF5C-1CEF7B6053BB}" srcOrd="1" destOrd="0" presId="urn:microsoft.com/office/officeart/2005/8/layout/process4"/>
    <dgm:cxn modelId="{91A491A2-0956-2D42-9140-BE4D54BF8D53}" type="presParOf" srcId="{7BEFF974-5F01-294C-8CE9-0475C236C0F5}" destId="{E47143DD-BA25-D94B-8265-428226DF11F0}" srcOrd="2" destOrd="0" presId="urn:microsoft.com/office/officeart/2005/8/layout/process4"/>
    <dgm:cxn modelId="{6CC8A0A2-5468-4C49-8D65-18E19944ABF6}" type="presParOf" srcId="{E47143DD-BA25-D94B-8265-428226DF11F0}" destId="{411893E0-536C-D246-9DAA-45D6270700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3DC31-775D-CB41-831E-DA2D4F23AD19}">
      <dsp:nvSpPr>
        <dsp:cNvPr id="0" name=""/>
        <dsp:cNvSpPr/>
      </dsp:nvSpPr>
      <dsp:spPr>
        <a:xfrm>
          <a:off x="0" y="2934650"/>
          <a:ext cx="11272837" cy="24785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Indian Cinema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Films like </a:t>
          </a:r>
          <a:r>
            <a:rPr lang="en-I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Piku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(2015)</a:t>
          </a: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Masan 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(2015) and  highlight how patriarchal norms intersect with class and caste, affecting the lives of women across different strata of society.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4650"/>
        <a:ext cx="11272837" cy="2478588"/>
      </dsp:txXfrm>
    </dsp:sp>
    <dsp:sp modelId="{411893E0-536C-D246-9DAA-45D6270700E9}">
      <dsp:nvSpPr>
        <dsp:cNvPr id="0" name=""/>
        <dsp:cNvSpPr/>
      </dsp:nvSpPr>
      <dsp:spPr>
        <a:xfrm rot="10800000">
          <a:off x="0" y="7"/>
          <a:ext cx="11272837" cy="2963546"/>
        </a:xfrm>
        <a:prstGeom prst="upArrowCallou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Ken Loach’s Cinema</a:t>
          </a:r>
          <a:r>
            <a:rPr lang="en-IN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British filmmaker Ken Loach has often depicted the intersection of class and gender. In </a:t>
          </a:r>
          <a:r>
            <a:rPr lang="en-IN" sz="25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Ladybird, Ladybird (1994), </a:t>
          </a:r>
          <a:r>
            <a:rPr lang="en-IN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Loach explores how a working-class woman is oppressed both by the patriarchy and by the state.</a:t>
          </a:r>
          <a:endParaRPr lang="en-US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7"/>
        <a:ext cx="11272837" cy="192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E43F-3B2F-9DE6-5A06-C60B90FD4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3482C-6BE8-495B-FBA9-38B435B52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4F79-0004-FACD-C208-C7B63A3A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9091-9D41-9D17-D724-D5BB6C70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11258-2302-2AAF-12B3-5BA1599B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C247-F7F4-695D-D86A-724435A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A7D64-4348-9B44-4C34-828D3EA69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B987-24B6-E82E-C6BB-51FC2174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9711-53AB-EB41-7F2F-E4DEA6C6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A999C-DA8B-6EA3-7103-EC3FECF1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31C95-FA77-D5E7-59EF-C90B2F170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FFBD9-0B67-0D92-6B02-7006DA577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E7477-2C86-5C47-C0FF-C71F5CEB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4AD76-C10B-F1CF-3F14-855EF6A4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CBE0-94D1-A595-930C-2461BA0E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D002-4325-ADD3-33AB-C053AF46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E91F6-8525-30C8-A253-89EF2F96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221A-6ED5-560B-133A-4CBB238B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D924-4302-38B6-5179-1B1291E8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D3A89-F2DF-0022-AE77-772E6F75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08E6-01F0-EF00-3F20-7CDEA538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4CD12-D2E2-30A1-3B55-CBE6250C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9F2D-803A-4591-3F91-F30C43D4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19506-C423-153A-0BE5-81940C8E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3E92-A74C-F28C-DCE9-12C99F96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4CB2-EBA9-50D5-73E0-8B930B5B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B543-5F19-FA4F-73EA-B88D4F274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814DC-0B65-FCE1-67C5-6793CCAC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B127C-324D-50DC-7848-06589514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B8F60-F98F-AD38-DEA8-B295F77B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6E463-40D2-235A-7F50-2D3734D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FA88-6B04-6BDD-A715-72ED88B1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67BFC-3460-67E8-7FD9-E7C04E797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56FB-F2A7-8395-10C3-FBD8E02C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630BA-B9AD-D4EE-9E51-AF715A567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E3836-C64F-F287-B4A4-1C0EBA308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BF26F-CA7B-AF9C-21F0-219A1A2B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C8C81-5DE3-7400-E40A-506FB1D1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A77B5-5096-DF33-874E-CC5E60EC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9D5D-6BD4-AA9D-A618-07D4A4D1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59A36-20B2-549F-6A9E-51788393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05F2C-0E7B-AEED-62EF-4E24AD3C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33702-9D5D-3674-694C-6533FBC2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EDFD8-3D62-6891-9E1C-B520BA91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FE890-4DB4-0D71-FBAA-6258F73F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CF79C-8A18-D327-3A00-B4CC3660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2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651A-615C-AC19-B80B-2BBB81EE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AEC1-1C3D-94D1-467A-328F01EA1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62A3C-E735-3A47-DCD8-D8DCB1F0D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88C70-715A-0CF9-EB49-30C6C9B0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EA77C-0BCA-DA17-3B09-8D26B0DA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D6C49-0B0C-6FFD-C684-4C545FF8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83C8-511C-08F8-AE64-34247F7E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6460F-3089-9C97-62AA-8CBA6E0D1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03F47-4874-8C67-409F-D7938479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734E8-9E70-9BC7-D93F-36AFAD85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192F2-42FA-0957-F09B-2AB75EFC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8C32F-2926-B638-79D8-61A51700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2E14E-11BE-23C0-4209-5E6B979D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883ED-A0D9-3169-24D2-83F76C061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9B8A7-2DF4-B16C-A99A-0E3F0A530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1D00D-8A65-4E44-A2D5-B68040B7090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5AF9-5B93-C1E1-FA9A-614398741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12412-F686-6CF7-0122-053C310A2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F7BD3-AE20-7F4B-AA9D-CA94F6D5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42C5-662F-96ED-8F95-84BC8D4B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28" y="0"/>
            <a:ext cx="9339072" cy="1630908"/>
          </a:xfrm>
          <a:ln>
            <a:solidFill>
              <a:schemeClr val="accent5"/>
            </a:solidFill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IN" sz="2000" dirty="0">
                <a:effectLst/>
                <a:latin typeface="Helvetica Neue" panose="02000503000000020004" pitchFamily="2" charset="0"/>
              </a:rPr>
            </a:br>
            <a:br>
              <a:rPr lang="en-IN" sz="2000" dirty="0">
                <a:effectLst/>
                <a:latin typeface="Helvetica Neue" panose="02000503000000020004" pitchFamily="2" charset="0"/>
              </a:rPr>
            </a:br>
            <a:br>
              <a:rPr lang="en-IN" sz="2000" dirty="0">
                <a:effectLst/>
                <a:latin typeface="Helvetica Neue" panose="02000503000000020004" pitchFamily="2" charset="0"/>
              </a:rPr>
            </a:br>
            <a:br>
              <a:rPr lang="en-IN" sz="2000" dirty="0">
                <a:effectLst/>
                <a:latin typeface="Helvetica Neue" panose="02000503000000020004" pitchFamily="2" charset="0"/>
              </a:rPr>
            </a:br>
            <a:br>
              <a:rPr lang="en-IN" sz="2000" dirty="0">
                <a:effectLst/>
                <a:latin typeface="Helvetica Neue" panose="02000503000000020004" pitchFamily="2" charset="0"/>
              </a:rPr>
            </a:br>
            <a:br>
              <a:rPr lang="en-IN" sz="2000" dirty="0">
                <a:effectLst/>
                <a:latin typeface="Helvetica Neue" panose="02000503000000020004" pitchFamily="2" charset="0"/>
              </a:rPr>
            </a:br>
            <a:r>
              <a:rPr lang="en-IN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Characters in Cinema—Portrayal of </a:t>
            </a:r>
            <a:r>
              <a:rPr lang="en-IN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Patriarchy, </a:t>
            </a:r>
            <a:r>
              <a:rPr lang="en-IN" sz="27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Caste-Class angle </a:t>
            </a:r>
            <a:r>
              <a:rPr lang="en-IN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Cinema</a:t>
            </a:r>
            <a:br>
              <a:rPr lang="en-IN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airs in a cinema">
            <a:extLst>
              <a:ext uri="{FF2B5EF4-FFF2-40B4-BE49-F238E27FC236}">
                <a16:creationId xmlns:a16="http://schemas.microsoft.com/office/drawing/2014/main" id="{163BA905-942D-7A82-487F-88FB892A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6" r="15233"/>
          <a:stretch/>
        </p:blipFill>
        <p:spPr>
          <a:xfrm>
            <a:off x="21" y="10"/>
            <a:ext cx="2548107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E8D3-7AC5-BEA7-1A54-86027AB57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129" y="1316736"/>
            <a:ext cx="9497568" cy="55375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anchor="t"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Classic Cinema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Early films often reinforced </a:t>
            </a:r>
            <a:r>
              <a:rPr lang="en-IN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patriarchal norms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portraying male characters as dominant and women as submissive or secondary. For instance, in classic </a:t>
            </a:r>
            <a:r>
              <a:rPr lang="en-IN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Hollywood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female characters were often confined to roles of </a:t>
            </a:r>
            <a:r>
              <a:rPr lang="en-IN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homemakers or romantic interests,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little agency.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551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4EBAE-87FA-A57F-CE25-228BC26C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9"/>
            <a:ext cx="7488364" cy="731519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b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Feminist Cinema</a:t>
            </a:r>
            <a:br>
              <a:rPr lang="en-IN" sz="4100" dirty="0">
                <a:effectLst/>
                <a:latin typeface="Helvetica Neue" panose="02000503000000020004" pitchFamily="2" charset="0"/>
              </a:rPr>
            </a:b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1B735-BDB2-85A5-E0FA-655BE51C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971550"/>
            <a:ext cx="7972997" cy="5776721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1960s and 1970s saw the rise of feminist cinema, challenging traditional gender roles. Films like 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Jeanne </a:t>
            </a:r>
            <a:r>
              <a:rPr lang="en-IN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Dielman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(1975) by Chantal Akerman and 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Thelma &amp; Louise 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(1991) by Ridley Scott depicted women 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resisting patriarchal structures.</a:t>
            </a:r>
          </a:p>
          <a:p>
            <a:endParaRPr lang="en-US" sz="2000" dirty="0"/>
          </a:p>
        </p:txBody>
      </p:sp>
      <p:pic>
        <p:nvPicPr>
          <p:cNvPr id="14" name="Picture 13" descr="Popcorn and drink in an empty red theater">
            <a:extLst>
              <a:ext uri="{FF2B5EF4-FFF2-40B4-BE49-F238E27FC236}">
                <a16:creationId xmlns:a16="http://schemas.microsoft.com/office/drawing/2014/main" id="{F7031524-899F-88F1-75FD-B3FE750E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90" r="11691"/>
          <a:stretch/>
        </p:blipFill>
        <p:spPr>
          <a:xfrm>
            <a:off x="8329613" y="10"/>
            <a:ext cx="386238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488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64004-F5DD-6E82-5D3E-2525BA38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31301" cy="6102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Films</a:t>
            </a:r>
            <a:b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24266-49A1-7300-695E-ACCC1D0A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133856"/>
            <a:ext cx="8750045" cy="55473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 films continue to explore and critique patriarchy, often highlighting the intersectionality of gender with race, class, and sexuality. 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 Max: Fury Road 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(2015) and 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Handmaid's Tale 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(2017 TV series) are examples of narratives where women 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 oppressive patriarchal systems.</a:t>
            </a:r>
          </a:p>
          <a:p>
            <a:endParaRPr lang="en-US" sz="2000" dirty="0"/>
          </a:p>
        </p:txBody>
      </p:sp>
      <p:pic>
        <p:nvPicPr>
          <p:cNvPr id="5" name="Picture 4" descr="A herd of horses">
            <a:extLst>
              <a:ext uri="{FF2B5EF4-FFF2-40B4-BE49-F238E27FC236}">
                <a16:creationId xmlns:a16="http://schemas.microsoft.com/office/drawing/2014/main" id="{0180F063-5B45-C503-7EA0-BC63020A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31" r="26879" b="403"/>
          <a:stretch/>
        </p:blipFill>
        <p:spPr>
          <a:xfrm>
            <a:off x="8972550" y="10"/>
            <a:ext cx="321945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146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D3B56-8BAE-42F6-4594-0552E992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3" y="0"/>
            <a:ext cx="8421053" cy="88582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br>
              <a:rPr lang="en-IN" sz="2800" dirty="0">
                <a:effectLst/>
                <a:latin typeface="Helvetica Neue" panose="02000503000000020004" pitchFamily="2" charset="0"/>
              </a:rPr>
            </a:br>
            <a:r>
              <a:rPr lang="en-I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Portrayal of Class Struggle in Cinema</a:t>
            </a:r>
            <a:br>
              <a:rPr lang="en-IN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970A-45F3-F14B-E497-869808F20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3" y="885824"/>
            <a:ext cx="8421054" cy="597217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Cinema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Films like </a:t>
            </a:r>
            <a:r>
              <a:rPr lang="en-IN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Metropolis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(1927) by Fritz Lang portrayed the stark divide between the working class and the elite. The silent film era often depicted class struggle through allegory and visual storytelling.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Realism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Post-World War II, the Italian Neorealism movement, with films like </a:t>
            </a:r>
            <a:r>
              <a:rPr lang="en-IN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Bicycle Thieves </a:t>
            </a:r>
            <a:r>
              <a:rPr lang="en-IN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(1948)</a:t>
            </a: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Vittorio De </a:t>
            </a:r>
            <a:r>
              <a:rPr lang="en-IN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Sica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highlighted the </a:t>
            </a:r>
            <a:r>
              <a:rPr lang="en-IN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harsh realities of working-class life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focusing on </a:t>
            </a:r>
            <a:r>
              <a:rPr lang="en-IN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poverty and inequality.</a:t>
            </a:r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93A23F-71BE-2D76-6696-3C24E70C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22" r="31928"/>
          <a:stretch/>
        </p:blipFill>
        <p:spPr>
          <a:xfrm>
            <a:off x="8558216" y="10"/>
            <a:ext cx="363378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47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391CB-45F2-764A-19FF-4A43C29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85739"/>
            <a:ext cx="8522208" cy="842962"/>
          </a:xfrm>
          <a:solidFill>
            <a:schemeClr val="accent5"/>
          </a:solidFill>
        </p:spPr>
        <p:txBody>
          <a:bodyPr anchor="ctr">
            <a:norm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Cinema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4ADF3-7034-12F1-5DD7-97A8A177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039587"/>
            <a:ext cx="8522208" cy="5632673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Recent films like </a:t>
            </a:r>
            <a:r>
              <a:rPr lang="en-IN" sz="39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(2019) by Bong Joon-</a:t>
            </a:r>
            <a:r>
              <a:rPr lang="en-IN" sz="3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have received widespread acclaim for their </a:t>
            </a:r>
            <a:r>
              <a:rPr lang="en-IN" sz="39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nuanced depiction of class struggle</a:t>
            </a: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showcasing </a:t>
            </a:r>
            <a:r>
              <a:rPr lang="en-IN" sz="39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tension </a:t>
            </a: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 different social classes and the </a:t>
            </a:r>
            <a:r>
              <a:rPr lang="en-IN" sz="39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impact of wealth disparity</a:t>
            </a: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5" name="Picture 4" descr="Theater chairs arranged based on their colours">
            <a:extLst>
              <a:ext uri="{FF2B5EF4-FFF2-40B4-BE49-F238E27FC236}">
                <a16:creationId xmlns:a16="http://schemas.microsoft.com/office/drawing/2014/main" id="{CFC321D0-5ABA-E4A6-E654-E10B2F99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56" r="18207" b="-1"/>
          <a:stretch/>
        </p:blipFill>
        <p:spPr>
          <a:xfrm>
            <a:off x="8644128" y="-10886"/>
            <a:ext cx="3547872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50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06BBFC-CBC6-224C-4F65-A0B93A0F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2670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86CC3-A3C5-D979-FE05-5C0717F8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1035381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IN" sz="4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</a:br>
            <a:r>
              <a:rPr lang="en-IN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of Patriarchy and Class Struggle</a:t>
            </a:r>
            <a:r>
              <a:rPr lang="en-IN" sz="4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:</a:t>
            </a:r>
            <a:br>
              <a:rPr lang="en-IN" sz="4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1EBE88FF-7DEA-CE72-0B7D-3FBED054B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058587"/>
              </p:ext>
            </p:extLst>
          </p:nvPr>
        </p:nvGraphicFramePr>
        <p:xfrm>
          <a:off x="442913" y="1121664"/>
          <a:ext cx="11272837" cy="541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17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9B0F1-54F3-2284-3B13-073672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8729470" cy="9144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br>
              <a:rPr lang="en-IN" sz="3700" dirty="0">
                <a:effectLst/>
                <a:latin typeface="Helvetica Neue" panose="02000503000000020004" pitchFamily="2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 of Globalization</a:t>
            </a:r>
            <a:br>
              <a:rPr lang="en-IN" sz="3700" dirty="0">
                <a:effectLst/>
                <a:latin typeface="Helvetica Neue" panose="02000503000000020004" pitchFamily="2" charset="0"/>
              </a:rPr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1906-7B9F-87EC-6047-1155C150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" y="914399"/>
            <a:ext cx="8644127" cy="5943599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 fontScale="47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5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Global South Cinema</a:t>
            </a:r>
            <a:r>
              <a:rPr lang="en-IN" sz="5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In countries like India, Brazil, and Nigeria, films often portray the struggles of the working class, especially as they navigate a rapidly globalizing world. </a:t>
            </a:r>
            <a:r>
              <a:rPr lang="en-IN" sz="5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City of God </a:t>
            </a:r>
            <a:r>
              <a:rPr lang="en-IN" sz="5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(2002) from Brazil, for instance, depicts the violence and poverty faced by slum residents, while also touching on gender dynamics.</a:t>
            </a:r>
          </a:p>
          <a:p>
            <a:endParaRPr lang="en-US" sz="2000" dirty="0"/>
          </a:p>
        </p:txBody>
      </p:sp>
      <p:pic>
        <p:nvPicPr>
          <p:cNvPr id="5" name="Picture 4" descr="hand holding ball">
            <a:extLst>
              <a:ext uri="{FF2B5EF4-FFF2-40B4-BE49-F238E27FC236}">
                <a16:creationId xmlns:a16="http://schemas.microsoft.com/office/drawing/2014/main" id="{14F2786C-10E6-E60D-3796-A2CBAA35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74" r="21884"/>
          <a:stretch/>
        </p:blipFill>
        <p:spPr>
          <a:xfrm>
            <a:off x="8729472" y="-10886"/>
            <a:ext cx="3462528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54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 view of a highway near the ocean">
            <a:extLst>
              <a:ext uri="{FF2B5EF4-FFF2-40B4-BE49-F238E27FC236}">
                <a16:creationId xmlns:a16="http://schemas.microsoft.com/office/drawing/2014/main" id="{3DA7126F-A2BF-80CC-36A8-44B5CDD3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25" b="151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6A088-CBC7-91F1-8483-F845E9E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944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444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Helvetica Neue</vt:lpstr>
      <vt:lpstr>Times New Roman</vt:lpstr>
      <vt:lpstr>Office Theme</vt:lpstr>
      <vt:lpstr>      Characters in Cinema—Portrayal of Patriarchy, Caste-Class angle in Cinema </vt:lpstr>
      <vt:lpstr> Feminist Cinema </vt:lpstr>
      <vt:lpstr> Contemporary Films </vt:lpstr>
      <vt:lpstr> Portrayal of Class Struggle in Cinema </vt:lpstr>
      <vt:lpstr>Contemporary Cinema</vt:lpstr>
      <vt:lpstr> Intersection of Patriarchy and Class Struggle: </vt:lpstr>
      <vt:lpstr> Impact of Globalization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Characters in Cinema—Portrayal of Patriarchy, Caste-Class angle in Cinema </dc:title>
  <dc:creator>Sanchay Tiwari</dc:creator>
  <cp:lastModifiedBy>Sanchay Tiwari</cp:lastModifiedBy>
  <cp:revision>1</cp:revision>
  <dcterms:created xsi:type="dcterms:W3CDTF">2024-09-03T07:42:19Z</dcterms:created>
  <dcterms:modified xsi:type="dcterms:W3CDTF">2024-09-10T07:59:17Z</dcterms:modified>
</cp:coreProperties>
</file>