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7" r:id="rId3"/>
    <p:sldId id="268" r:id="rId4"/>
    <p:sldId id="265" r:id="rId5"/>
    <p:sldId id="266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ED98E9-6305-AA45-970E-C9037B7E9DC8}" v="41" dt="2024-09-12T06:56:58.1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2"/>
    <p:restoredTop sz="94687"/>
  </p:normalViewPr>
  <p:slideViewPr>
    <p:cSldViewPr snapToGrid="0">
      <p:cViewPr varScale="1">
        <p:scale>
          <a:sx n="78" d="100"/>
          <a:sy n="78" d="100"/>
        </p:scale>
        <p:origin x="8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chay Tiwari" userId="7622fbc3b72aa1b5" providerId="LiveId" clId="{90ED98E9-6305-AA45-970E-C9037B7E9DC8}"/>
    <pc:docChg chg="undo custSel addSld delSld modSld sldOrd">
      <pc:chgData name="Sanchay Tiwari" userId="7622fbc3b72aa1b5" providerId="LiveId" clId="{90ED98E9-6305-AA45-970E-C9037B7E9DC8}" dt="2024-09-12T07:57:59.524" v="794" actId="1076"/>
      <pc:docMkLst>
        <pc:docMk/>
      </pc:docMkLst>
      <pc:sldChg chg="del">
        <pc:chgData name="Sanchay Tiwari" userId="7622fbc3b72aa1b5" providerId="LiveId" clId="{90ED98E9-6305-AA45-970E-C9037B7E9DC8}" dt="2024-09-04T16:54:32.591" v="2" actId="2696"/>
        <pc:sldMkLst>
          <pc:docMk/>
          <pc:sldMk cId="33239698" sldId="257"/>
        </pc:sldMkLst>
      </pc:sldChg>
      <pc:sldChg chg="delSp modSp add mod ord setBg delDesignElem">
        <pc:chgData name="Sanchay Tiwari" userId="7622fbc3b72aa1b5" providerId="LiveId" clId="{90ED98E9-6305-AA45-970E-C9037B7E9DC8}" dt="2024-09-10T07:36:33.495" v="760" actId="403"/>
        <pc:sldMkLst>
          <pc:docMk/>
          <pc:sldMk cId="2762201409" sldId="264"/>
        </pc:sldMkLst>
        <pc:spChg chg="mod">
          <ac:chgData name="Sanchay Tiwari" userId="7622fbc3b72aa1b5" providerId="LiveId" clId="{90ED98E9-6305-AA45-970E-C9037B7E9DC8}" dt="2024-09-10T07:36:33.495" v="760" actId="403"/>
          <ac:spMkLst>
            <pc:docMk/>
            <pc:sldMk cId="2762201409" sldId="264"/>
            <ac:spMk id="3" creationId="{688E19C7-F7AB-F45D-EFC1-D135FB07A9F5}"/>
          </ac:spMkLst>
        </pc:spChg>
        <pc:spChg chg="del">
          <ac:chgData name="Sanchay Tiwari" userId="7622fbc3b72aa1b5" providerId="LiveId" clId="{90ED98E9-6305-AA45-970E-C9037B7E9DC8}" dt="2024-09-04T16:54:22.230" v="1"/>
          <ac:spMkLst>
            <pc:docMk/>
            <pc:sldMk cId="2762201409" sldId="264"/>
            <ac:spMk id="9" creationId="{9F7D5CDA-D291-4307-BF55-1381FED29634}"/>
          </ac:spMkLst>
        </pc:spChg>
      </pc:sldChg>
      <pc:sldChg chg="modSp new del mod">
        <pc:chgData name="Sanchay Tiwari" userId="7622fbc3b72aa1b5" providerId="LiveId" clId="{90ED98E9-6305-AA45-970E-C9037B7E9DC8}" dt="2024-09-04T16:58:37.644" v="21" actId="2696"/>
        <pc:sldMkLst>
          <pc:docMk/>
          <pc:sldMk cId="512762813" sldId="265"/>
        </pc:sldMkLst>
        <pc:spChg chg="mod">
          <ac:chgData name="Sanchay Tiwari" userId="7622fbc3b72aa1b5" providerId="LiveId" clId="{90ED98E9-6305-AA45-970E-C9037B7E9DC8}" dt="2024-09-04T16:58:34.468" v="20" actId="20577"/>
          <ac:spMkLst>
            <pc:docMk/>
            <pc:sldMk cId="512762813" sldId="265"/>
            <ac:spMk id="2" creationId="{AAEF74BC-8223-7429-948F-E3C1E868C35B}"/>
          </ac:spMkLst>
        </pc:spChg>
      </pc:sldChg>
      <pc:sldChg chg="addSp delSp modSp new mod setBg">
        <pc:chgData name="Sanchay Tiwari" userId="7622fbc3b72aa1b5" providerId="LiveId" clId="{90ED98E9-6305-AA45-970E-C9037B7E9DC8}" dt="2024-09-10T07:41:59.505" v="769" actId="20577"/>
        <pc:sldMkLst>
          <pc:docMk/>
          <pc:sldMk cId="3841818457" sldId="265"/>
        </pc:sldMkLst>
        <pc:spChg chg="mod">
          <ac:chgData name="Sanchay Tiwari" userId="7622fbc3b72aa1b5" providerId="LiveId" clId="{90ED98E9-6305-AA45-970E-C9037B7E9DC8}" dt="2024-09-10T07:30:43.589" v="733" actId="14100"/>
          <ac:spMkLst>
            <pc:docMk/>
            <pc:sldMk cId="3841818457" sldId="265"/>
            <ac:spMk id="2" creationId="{AB22CC98-7987-A2E7-4727-418B1EA9C01B}"/>
          </ac:spMkLst>
        </pc:spChg>
        <pc:spChg chg="mod">
          <ac:chgData name="Sanchay Tiwari" userId="7622fbc3b72aa1b5" providerId="LiveId" clId="{90ED98E9-6305-AA45-970E-C9037B7E9DC8}" dt="2024-09-10T07:41:59.505" v="769" actId="20577"/>
          <ac:spMkLst>
            <pc:docMk/>
            <pc:sldMk cId="3841818457" sldId="265"/>
            <ac:spMk id="3" creationId="{6AE7B690-24CC-1834-916C-FC401BD87651}"/>
          </ac:spMkLst>
        </pc:spChg>
        <pc:spChg chg="add del">
          <ac:chgData name="Sanchay Tiwari" userId="7622fbc3b72aa1b5" providerId="LiveId" clId="{90ED98E9-6305-AA45-970E-C9037B7E9DC8}" dt="2024-09-04T17:07:50.606" v="232" actId="26606"/>
          <ac:spMkLst>
            <pc:docMk/>
            <pc:sldMk cId="3841818457" sldId="265"/>
            <ac:spMk id="8" creationId="{5A0118C5-4F8D-4CF4-BADD-53FEACC6C42A}"/>
          </ac:spMkLst>
        </pc:spChg>
        <pc:spChg chg="add del">
          <ac:chgData name="Sanchay Tiwari" userId="7622fbc3b72aa1b5" providerId="LiveId" clId="{90ED98E9-6305-AA45-970E-C9037B7E9DC8}" dt="2024-09-04T17:07:50.606" v="232" actId="26606"/>
          <ac:spMkLst>
            <pc:docMk/>
            <pc:sldMk cId="3841818457" sldId="265"/>
            <ac:spMk id="10" creationId="{A99050EE-26AF-4253-BD50-F0FCD965A8F6}"/>
          </ac:spMkLst>
        </pc:spChg>
        <pc:spChg chg="add del">
          <ac:chgData name="Sanchay Tiwari" userId="7622fbc3b72aa1b5" providerId="LiveId" clId="{90ED98E9-6305-AA45-970E-C9037B7E9DC8}" dt="2024-09-04T17:07:50.606" v="232" actId="26606"/>
          <ac:spMkLst>
            <pc:docMk/>
            <pc:sldMk cId="3841818457" sldId="265"/>
            <ac:spMk id="16" creationId="{D0C78466-EB6E-45A0-99A6-A00789ACD90A}"/>
          </ac:spMkLst>
        </pc:spChg>
        <pc:spChg chg="add del">
          <ac:chgData name="Sanchay Tiwari" userId="7622fbc3b72aa1b5" providerId="LiveId" clId="{90ED98E9-6305-AA45-970E-C9037B7E9DC8}" dt="2024-09-04T17:07:50.606" v="232" actId="26606"/>
          <ac:spMkLst>
            <pc:docMk/>
            <pc:sldMk cId="3841818457" sldId="265"/>
            <ac:spMk id="18" creationId="{E99F76E4-5DFD-4DBE-B042-66FBCD1182C9}"/>
          </ac:spMkLst>
        </pc:spChg>
        <pc:spChg chg="add del">
          <ac:chgData name="Sanchay Tiwari" userId="7622fbc3b72aa1b5" providerId="LiveId" clId="{90ED98E9-6305-AA45-970E-C9037B7E9DC8}" dt="2024-09-04T17:08:12.876" v="234" actId="26606"/>
          <ac:spMkLst>
            <pc:docMk/>
            <pc:sldMk cId="3841818457" sldId="265"/>
            <ac:spMk id="362" creationId="{1C799903-48D5-4A31-A1A2-541072D9771E}"/>
          </ac:spMkLst>
        </pc:spChg>
        <pc:spChg chg="add del">
          <ac:chgData name="Sanchay Tiwari" userId="7622fbc3b72aa1b5" providerId="LiveId" clId="{90ED98E9-6305-AA45-970E-C9037B7E9DC8}" dt="2024-09-04T17:08:12.876" v="234" actId="26606"/>
          <ac:spMkLst>
            <pc:docMk/>
            <pc:sldMk cId="3841818457" sldId="265"/>
            <ac:spMk id="363" creationId="{8EFFF109-FC58-4FD3-BE05-9775A1310F55}"/>
          </ac:spMkLst>
        </pc:spChg>
        <pc:spChg chg="add del">
          <ac:chgData name="Sanchay Tiwari" userId="7622fbc3b72aa1b5" providerId="LiveId" clId="{90ED98E9-6305-AA45-970E-C9037B7E9DC8}" dt="2024-09-04T17:08:12.876" v="234" actId="26606"/>
          <ac:spMkLst>
            <pc:docMk/>
            <pc:sldMk cId="3841818457" sldId="265"/>
            <ac:spMk id="364" creationId="{E1B96AD6-92A9-4273-A62B-96A1C3E0BA95}"/>
          </ac:spMkLst>
        </pc:spChg>
        <pc:spChg chg="add del">
          <ac:chgData name="Sanchay Tiwari" userId="7622fbc3b72aa1b5" providerId="LiveId" clId="{90ED98E9-6305-AA45-970E-C9037B7E9DC8}" dt="2024-09-04T17:08:12.876" v="234" actId="26606"/>
          <ac:spMkLst>
            <pc:docMk/>
            <pc:sldMk cId="3841818457" sldId="265"/>
            <ac:spMk id="365" creationId="{463EEC44-1BA3-44ED-81FC-A644B04B2A44}"/>
          </ac:spMkLst>
        </pc:spChg>
        <pc:spChg chg="add del">
          <ac:chgData name="Sanchay Tiwari" userId="7622fbc3b72aa1b5" providerId="LiveId" clId="{90ED98E9-6305-AA45-970E-C9037B7E9DC8}" dt="2024-09-04T17:08:18.625" v="236" actId="26606"/>
          <ac:spMkLst>
            <pc:docMk/>
            <pc:sldMk cId="3841818457" sldId="265"/>
            <ac:spMk id="367" creationId="{70DFC902-7D23-471A-B557-B6B6917D7A0D}"/>
          </ac:spMkLst>
        </pc:spChg>
        <pc:spChg chg="add del">
          <ac:chgData name="Sanchay Tiwari" userId="7622fbc3b72aa1b5" providerId="LiveId" clId="{90ED98E9-6305-AA45-970E-C9037B7E9DC8}" dt="2024-09-04T17:08:18.625" v="236" actId="26606"/>
          <ac:spMkLst>
            <pc:docMk/>
            <pc:sldMk cId="3841818457" sldId="265"/>
            <ac:spMk id="368" creationId="{A55D5633-D557-4DCA-982C-FF36EB7A1C00}"/>
          </ac:spMkLst>
        </pc:spChg>
        <pc:spChg chg="add del">
          <ac:chgData name="Sanchay Tiwari" userId="7622fbc3b72aa1b5" providerId="LiveId" clId="{90ED98E9-6305-AA45-970E-C9037B7E9DC8}" dt="2024-09-04T17:08:18.625" v="236" actId="26606"/>
          <ac:spMkLst>
            <pc:docMk/>
            <pc:sldMk cId="3841818457" sldId="265"/>
            <ac:spMk id="369" creationId="{450D3AD2-FA80-415F-A9CE-54D884561CD7}"/>
          </ac:spMkLst>
        </pc:spChg>
        <pc:spChg chg="add del">
          <ac:chgData name="Sanchay Tiwari" userId="7622fbc3b72aa1b5" providerId="LiveId" clId="{90ED98E9-6305-AA45-970E-C9037B7E9DC8}" dt="2024-09-10T07:28:01.655" v="710" actId="26606"/>
          <ac:spMkLst>
            <pc:docMk/>
            <pc:sldMk cId="3841818457" sldId="265"/>
            <ac:spMk id="371" creationId="{907EF6B7-1338-4443-8C46-6A318D952DFD}"/>
          </ac:spMkLst>
        </pc:spChg>
        <pc:spChg chg="add del">
          <ac:chgData name="Sanchay Tiwari" userId="7622fbc3b72aa1b5" providerId="LiveId" clId="{90ED98E9-6305-AA45-970E-C9037B7E9DC8}" dt="2024-09-10T07:28:01.655" v="710" actId="26606"/>
          <ac:spMkLst>
            <pc:docMk/>
            <pc:sldMk cId="3841818457" sldId="265"/>
            <ac:spMk id="372" creationId="{DAAE4CDD-124C-4DCF-9584-B6033B545DD5}"/>
          </ac:spMkLst>
        </pc:spChg>
        <pc:spChg chg="add del">
          <ac:chgData name="Sanchay Tiwari" userId="7622fbc3b72aa1b5" providerId="LiveId" clId="{90ED98E9-6305-AA45-970E-C9037B7E9DC8}" dt="2024-09-10T07:28:01.655" v="710" actId="26606"/>
          <ac:spMkLst>
            <pc:docMk/>
            <pc:sldMk cId="3841818457" sldId="265"/>
            <ac:spMk id="373" creationId="{081E4A58-353D-44AE-B2FC-2A74E2E400F7}"/>
          </ac:spMkLst>
        </pc:spChg>
        <pc:spChg chg="add">
          <ac:chgData name="Sanchay Tiwari" userId="7622fbc3b72aa1b5" providerId="LiveId" clId="{90ED98E9-6305-AA45-970E-C9037B7E9DC8}" dt="2024-09-10T07:28:01.655" v="710" actId="26606"/>
          <ac:spMkLst>
            <pc:docMk/>
            <pc:sldMk cId="3841818457" sldId="265"/>
            <ac:spMk id="378" creationId="{A7AE9375-4664-4DB2-922D-2782A6E439AC}"/>
          </ac:spMkLst>
        </pc:spChg>
        <pc:spChg chg="add">
          <ac:chgData name="Sanchay Tiwari" userId="7622fbc3b72aa1b5" providerId="LiveId" clId="{90ED98E9-6305-AA45-970E-C9037B7E9DC8}" dt="2024-09-10T07:28:01.655" v="710" actId="26606"/>
          <ac:spMkLst>
            <pc:docMk/>
            <pc:sldMk cId="3841818457" sldId="265"/>
            <ac:spMk id="382" creationId="{9DD005C1-8C51-42D6-9BEE-B9B83849743D}"/>
          </ac:spMkLst>
        </pc:spChg>
        <pc:grpChg chg="add del">
          <ac:chgData name="Sanchay Tiwari" userId="7622fbc3b72aa1b5" providerId="LiveId" clId="{90ED98E9-6305-AA45-970E-C9037B7E9DC8}" dt="2024-09-04T17:07:50.606" v="232" actId="26606"/>
          <ac:grpSpMkLst>
            <pc:docMk/>
            <pc:sldMk cId="3841818457" sldId="265"/>
            <ac:grpSpMk id="12" creationId="{00E015F5-1A99-4E40-BC3D-7707802996B5}"/>
          </ac:grpSpMkLst>
        </pc:grpChg>
        <pc:grpChg chg="add del">
          <ac:chgData name="Sanchay Tiwari" userId="7622fbc3b72aa1b5" providerId="LiveId" clId="{90ED98E9-6305-AA45-970E-C9037B7E9DC8}" dt="2024-09-04T17:07:50.606" v="232" actId="26606"/>
          <ac:grpSpMkLst>
            <pc:docMk/>
            <pc:sldMk cId="3841818457" sldId="265"/>
            <ac:grpSpMk id="20" creationId="{5468B3A9-705E-43C3-A742-0619B0D8F2EE}"/>
          </ac:grpSpMkLst>
        </pc:grpChg>
        <pc:grpChg chg="add del">
          <ac:chgData name="Sanchay Tiwari" userId="7622fbc3b72aa1b5" providerId="LiveId" clId="{90ED98E9-6305-AA45-970E-C9037B7E9DC8}" dt="2024-09-04T17:07:50.606" v="232" actId="26606"/>
          <ac:grpSpMkLst>
            <pc:docMk/>
            <pc:sldMk cId="3841818457" sldId="265"/>
            <ac:grpSpMk id="191" creationId="{773717CC-ECEE-4ABF-BA61-C59F46801775}"/>
          </ac:grpSpMkLst>
        </pc:grpChg>
        <pc:cxnChg chg="add">
          <ac:chgData name="Sanchay Tiwari" userId="7622fbc3b72aa1b5" providerId="LiveId" clId="{90ED98E9-6305-AA45-970E-C9037B7E9DC8}" dt="2024-09-10T07:28:01.655" v="710" actId="26606"/>
          <ac:cxnSpMkLst>
            <pc:docMk/>
            <pc:sldMk cId="3841818457" sldId="265"/>
            <ac:cxnSpMk id="380" creationId="{EE504C98-6397-41C1-A8D8-2D9C4ED307E0}"/>
          </ac:cxnSpMkLst>
        </pc:cxnChg>
      </pc:sldChg>
      <pc:sldChg chg="addSp delSp modSp new mod setBg">
        <pc:chgData name="Sanchay Tiwari" userId="7622fbc3b72aa1b5" providerId="LiveId" clId="{90ED98E9-6305-AA45-970E-C9037B7E9DC8}" dt="2024-09-10T07:44:07.241" v="775" actId="14100"/>
        <pc:sldMkLst>
          <pc:docMk/>
          <pc:sldMk cId="766289816" sldId="266"/>
        </pc:sldMkLst>
        <pc:spChg chg="mod">
          <ac:chgData name="Sanchay Tiwari" userId="7622fbc3b72aa1b5" providerId="LiveId" clId="{90ED98E9-6305-AA45-970E-C9037B7E9DC8}" dt="2024-09-10T07:44:07.241" v="775" actId="14100"/>
          <ac:spMkLst>
            <pc:docMk/>
            <pc:sldMk cId="766289816" sldId="266"/>
            <ac:spMk id="2" creationId="{35BE43A2-886E-0096-1660-C6829F224AA4}"/>
          </ac:spMkLst>
        </pc:spChg>
        <pc:spChg chg="mod">
          <ac:chgData name="Sanchay Tiwari" userId="7622fbc3b72aa1b5" providerId="LiveId" clId="{90ED98E9-6305-AA45-970E-C9037B7E9DC8}" dt="2024-09-10T07:44:00.830" v="774" actId="14100"/>
          <ac:spMkLst>
            <pc:docMk/>
            <pc:sldMk cId="766289816" sldId="266"/>
            <ac:spMk id="3" creationId="{E73D458E-BBFD-3329-7538-2C027D76FDBE}"/>
          </ac:spMkLst>
        </pc:spChg>
        <pc:spChg chg="add del">
          <ac:chgData name="Sanchay Tiwari" userId="7622fbc3b72aa1b5" providerId="LiveId" clId="{90ED98E9-6305-AA45-970E-C9037B7E9DC8}" dt="2024-09-04T17:40:31.588" v="376" actId="26606"/>
          <ac:spMkLst>
            <pc:docMk/>
            <pc:sldMk cId="766289816" sldId="266"/>
            <ac:spMk id="9" creationId="{C0763A76-9F1C-4FC5-82B7-DD475DA461B2}"/>
          </ac:spMkLst>
        </pc:spChg>
        <pc:spChg chg="add del">
          <ac:chgData name="Sanchay Tiwari" userId="7622fbc3b72aa1b5" providerId="LiveId" clId="{90ED98E9-6305-AA45-970E-C9037B7E9DC8}" dt="2024-09-04T17:40:31.588" v="376" actId="26606"/>
          <ac:spMkLst>
            <pc:docMk/>
            <pc:sldMk cId="766289816" sldId="266"/>
            <ac:spMk id="11" creationId="{E81BF4F6-F2CF-4984-9D14-D6966D92F99F}"/>
          </ac:spMkLst>
        </pc:spChg>
        <pc:spChg chg="add del">
          <ac:chgData name="Sanchay Tiwari" userId="7622fbc3b72aa1b5" providerId="LiveId" clId="{90ED98E9-6305-AA45-970E-C9037B7E9DC8}" dt="2024-09-04T17:40:23.763" v="373" actId="26606"/>
          <ac:spMkLst>
            <pc:docMk/>
            <pc:sldMk cId="766289816" sldId="266"/>
            <ac:spMk id="16" creationId="{C0763A76-9F1C-4FC5-82B7-DD475DA461B2}"/>
          </ac:spMkLst>
        </pc:spChg>
        <pc:spChg chg="add del">
          <ac:chgData name="Sanchay Tiwari" userId="7622fbc3b72aa1b5" providerId="LiveId" clId="{90ED98E9-6305-AA45-970E-C9037B7E9DC8}" dt="2024-09-04T17:40:23.763" v="373" actId="26606"/>
          <ac:spMkLst>
            <pc:docMk/>
            <pc:sldMk cId="766289816" sldId="266"/>
            <ac:spMk id="18" creationId="{E81BF4F6-F2CF-4984-9D14-D6966D92F99F}"/>
          </ac:spMkLst>
        </pc:spChg>
        <pc:spChg chg="add del">
          <ac:chgData name="Sanchay Tiwari" userId="7622fbc3b72aa1b5" providerId="LiveId" clId="{90ED98E9-6305-AA45-970E-C9037B7E9DC8}" dt="2024-09-04T17:40:31.580" v="375" actId="26606"/>
          <ac:spMkLst>
            <pc:docMk/>
            <pc:sldMk cId="766289816" sldId="266"/>
            <ac:spMk id="20" creationId="{D1D34770-47A8-402C-AF23-2B653F2D88C1}"/>
          </ac:spMkLst>
        </pc:spChg>
        <pc:spChg chg="add del">
          <ac:chgData name="Sanchay Tiwari" userId="7622fbc3b72aa1b5" providerId="LiveId" clId="{90ED98E9-6305-AA45-970E-C9037B7E9DC8}" dt="2024-09-10T07:43:38.555" v="771" actId="26606"/>
          <ac:spMkLst>
            <pc:docMk/>
            <pc:sldMk cId="766289816" sldId="266"/>
            <ac:spMk id="22" creationId="{D009D6D5-DAC2-4A8B-A17A-E206B9012D09}"/>
          </ac:spMkLst>
        </pc:spChg>
        <pc:spChg chg="add del">
          <ac:chgData name="Sanchay Tiwari" userId="7622fbc3b72aa1b5" providerId="LiveId" clId="{90ED98E9-6305-AA45-970E-C9037B7E9DC8}" dt="2024-09-10T07:43:38.555" v="771" actId="26606"/>
          <ac:spMkLst>
            <pc:docMk/>
            <pc:sldMk cId="766289816" sldId="266"/>
            <ac:spMk id="27" creationId="{B34F5AD2-EDBD-4BBD-A55C-EAFFD0C7097A}"/>
          </ac:spMkLst>
        </pc:spChg>
        <pc:spChg chg="add del">
          <ac:chgData name="Sanchay Tiwari" userId="7622fbc3b72aa1b5" providerId="LiveId" clId="{90ED98E9-6305-AA45-970E-C9037B7E9DC8}" dt="2024-09-10T07:43:38.555" v="771" actId="26606"/>
          <ac:spMkLst>
            <pc:docMk/>
            <pc:sldMk cId="766289816" sldId="266"/>
            <ac:spMk id="29" creationId="{C3896A03-3945-419A-B66B-4EE266EDD152}"/>
          </ac:spMkLst>
        </pc:spChg>
        <pc:spChg chg="add del">
          <ac:chgData name="Sanchay Tiwari" userId="7622fbc3b72aa1b5" providerId="LiveId" clId="{90ED98E9-6305-AA45-970E-C9037B7E9DC8}" dt="2024-09-10T07:43:38.555" v="771" actId="26606"/>
          <ac:spMkLst>
            <pc:docMk/>
            <pc:sldMk cId="766289816" sldId="266"/>
            <ac:spMk id="31" creationId="{B8EAE243-3A9F-4A46-B0D9-04C723A8A1BD}"/>
          </ac:spMkLst>
        </pc:spChg>
        <pc:picChg chg="add mod">
          <ac:chgData name="Sanchay Tiwari" userId="7622fbc3b72aa1b5" providerId="LiveId" clId="{90ED98E9-6305-AA45-970E-C9037B7E9DC8}" dt="2024-09-10T07:43:53.054" v="773" actId="14100"/>
          <ac:picMkLst>
            <pc:docMk/>
            <pc:sldMk cId="766289816" sldId="266"/>
            <ac:picMk id="5" creationId="{29870EA4-3AFE-BA53-3C25-970AFE036462}"/>
          </ac:picMkLst>
        </pc:picChg>
      </pc:sldChg>
      <pc:sldChg chg="delSp modSp add del mod setBg delDesignElem">
        <pc:chgData name="Sanchay Tiwari" userId="7622fbc3b72aa1b5" providerId="LiveId" clId="{90ED98E9-6305-AA45-970E-C9037B7E9DC8}" dt="2024-09-04T16:58:41.285" v="22" actId="2696"/>
        <pc:sldMkLst>
          <pc:docMk/>
          <pc:sldMk cId="4010316919" sldId="266"/>
        </pc:sldMkLst>
        <pc:spChg chg="mod">
          <ac:chgData name="Sanchay Tiwari" userId="7622fbc3b72aa1b5" providerId="LiveId" clId="{90ED98E9-6305-AA45-970E-C9037B7E9DC8}" dt="2024-09-04T16:57:31.517" v="15"/>
          <ac:spMkLst>
            <pc:docMk/>
            <pc:sldMk cId="4010316919" sldId="266"/>
            <ac:spMk id="2" creationId="{418AC0B5-A5B4-8F52-42BE-1E50A278222D}"/>
          </ac:spMkLst>
        </pc:spChg>
        <pc:spChg chg="del">
          <ac:chgData name="Sanchay Tiwari" userId="7622fbc3b72aa1b5" providerId="LiveId" clId="{90ED98E9-6305-AA45-970E-C9037B7E9DC8}" dt="2024-09-04T16:55:29.786" v="5"/>
          <ac:spMkLst>
            <pc:docMk/>
            <pc:sldMk cId="4010316919" sldId="266"/>
            <ac:spMk id="17" creationId="{09588DA8-065E-4F6F-8EFD-43104AB2E0CF}"/>
          </ac:spMkLst>
        </pc:spChg>
        <pc:spChg chg="del">
          <ac:chgData name="Sanchay Tiwari" userId="7622fbc3b72aa1b5" providerId="LiveId" clId="{90ED98E9-6305-AA45-970E-C9037B7E9DC8}" dt="2024-09-04T16:55:29.786" v="5"/>
          <ac:spMkLst>
            <pc:docMk/>
            <pc:sldMk cId="4010316919" sldId="266"/>
            <ac:spMk id="19" creationId="{C4285719-470E-454C-AF62-8323075F1F5B}"/>
          </ac:spMkLst>
        </pc:spChg>
        <pc:spChg chg="del">
          <ac:chgData name="Sanchay Tiwari" userId="7622fbc3b72aa1b5" providerId="LiveId" clId="{90ED98E9-6305-AA45-970E-C9037B7E9DC8}" dt="2024-09-04T16:55:29.786" v="5"/>
          <ac:spMkLst>
            <pc:docMk/>
            <pc:sldMk cId="4010316919" sldId="266"/>
            <ac:spMk id="21" creationId="{CD9FE4EF-C4D8-49A0-B2FF-81D8DB7D8A24}"/>
          </ac:spMkLst>
        </pc:spChg>
        <pc:spChg chg="del">
          <ac:chgData name="Sanchay Tiwari" userId="7622fbc3b72aa1b5" providerId="LiveId" clId="{90ED98E9-6305-AA45-970E-C9037B7E9DC8}" dt="2024-09-04T16:55:29.786" v="5"/>
          <ac:spMkLst>
            <pc:docMk/>
            <pc:sldMk cId="4010316919" sldId="266"/>
            <ac:spMk id="23" creationId="{4300840D-0A0B-4512-BACA-B439D5B9C57C}"/>
          </ac:spMkLst>
        </pc:spChg>
        <pc:spChg chg="del">
          <ac:chgData name="Sanchay Tiwari" userId="7622fbc3b72aa1b5" providerId="LiveId" clId="{90ED98E9-6305-AA45-970E-C9037B7E9DC8}" dt="2024-09-04T16:55:29.786" v="5"/>
          <ac:spMkLst>
            <pc:docMk/>
            <pc:sldMk cId="4010316919" sldId="266"/>
            <ac:spMk id="25" creationId="{D2B78728-A580-49A7-84F9-6EF6F583ADE0}"/>
          </ac:spMkLst>
        </pc:spChg>
        <pc:spChg chg="del">
          <ac:chgData name="Sanchay Tiwari" userId="7622fbc3b72aa1b5" providerId="LiveId" clId="{90ED98E9-6305-AA45-970E-C9037B7E9DC8}" dt="2024-09-04T16:55:29.786" v="5"/>
          <ac:spMkLst>
            <pc:docMk/>
            <pc:sldMk cId="4010316919" sldId="266"/>
            <ac:spMk id="27" creationId="{38FAA1A1-D861-433F-88FA-1E9D6FD31D11}"/>
          </ac:spMkLst>
        </pc:spChg>
        <pc:spChg chg="del">
          <ac:chgData name="Sanchay Tiwari" userId="7622fbc3b72aa1b5" providerId="LiveId" clId="{90ED98E9-6305-AA45-970E-C9037B7E9DC8}" dt="2024-09-04T16:55:29.786" v="5"/>
          <ac:spMkLst>
            <pc:docMk/>
            <pc:sldMk cId="4010316919" sldId="266"/>
            <ac:spMk id="29" creationId="{8D71EDA1-87BF-4D5D-AB79-F346FD19278A}"/>
          </ac:spMkLst>
        </pc:spChg>
      </pc:sldChg>
      <pc:sldChg chg="addSp delSp modSp new mod ord setBg">
        <pc:chgData name="Sanchay Tiwari" userId="7622fbc3b72aa1b5" providerId="LiveId" clId="{90ED98E9-6305-AA45-970E-C9037B7E9DC8}" dt="2024-09-12T07:57:59.524" v="794" actId="1076"/>
        <pc:sldMkLst>
          <pc:docMk/>
          <pc:sldMk cId="697770250" sldId="267"/>
        </pc:sldMkLst>
        <pc:spChg chg="mod">
          <ac:chgData name="Sanchay Tiwari" userId="7622fbc3b72aa1b5" providerId="LiveId" clId="{90ED98E9-6305-AA45-970E-C9037B7E9DC8}" dt="2024-09-12T07:57:59.524" v="794" actId="1076"/>
          <ac:spMkLst>
            <pc:docMk/>
            <pc:sldMk cId="697770250" sldId="267"/>
            <ac:spMk id="2" creationId="{5F30F451-0D5B-14DF-E377-35C5DCBCF304}"/>
          </ac:spMkLst>
        </pc:spChg>
        <pc:spChg chg="del mod">
          <ac:chgData name="Sanchay Tiwari" userId="7622fbc3b72aa1b5" providerId="LiveId" clId="{90ED98E9-6305-AA45-970E-C9037B7E9DC8}" dt="2024-09-10T07:07:23.630" v="590" actId="26606"/>
          <ac:spMkLst>
            <pc:docMk/>
            <pc:sldMk cId="697770250" sldId="267"/>
            <ac:spMk id="3" creationId="{44B0F2EF-C2CC-EA13-7090-F679A555DE44}"/>
          </ac:spMkLst>
        </pc:spChg>
        <pc:spChg chg="add del">
          <ac:chgData name="Sanchay Tiwari" userId="7622fbc3b72aa1b5" providerId="LiveId" clId="{90ED98E9-6305-AA45-970E-C9037B7E9DC8}" dt="2024-09-04T17:44:59.062" v="405" actId="26606"/>
          <ac:spMkLst>
            <pc:docMk/>
            <pc:sldMk cId="697770250" sldId="267"/>
            <ac:spMk id="8" creationId="{AC17DE74-01C9-4859-B65A-85CF999E8580}"/>
          </ac:spMkLst>
        </pc:spChg>
        <pc:spChg chg="add del">
          <ac:chgData name="Sanchay Tiwari" userId="7622fbc3b72aa1b5" providerId="LiveId" clId="{90ED98E9-6305-AA45-970E-C9037B7E9DC8}" dt="2024-09-04T17:44:59.062" v="405" actId="26606"/>
          <ac:spMkLst>
            <pc:docMk/>
            <pc:sldMk cId="697770250" sldId="267"/>
            <ac:spMk id="10" creationId="{068C0432-0E90-4CC1-8CD3-D44A90DF07EF}"/>
          </ac:spMkLst>
        </pc:spChg>
        <pc:spChg chg="add del">
          <ac:chgData name="Sanchay Tiwari" userId="7622fbc3b72aa1b5" providerId="LiveId" clId="{90ED98E9-6305-AA45-970E-C9037B7E9DC8}" dt="2024-09-04T17:45:20.813" v="407" actId="26606"/>
          <ac:spMkLst>
            <pc:docMk/>
            <pc:sldMk cId="697770250" sldId="267"/>
            <ac:spMk id="12" creationId="{6CB927A4-E432-4310-9CD5-E89FF5063179}"/>
          </ac:spMkLst>
        </pc:spChg>
        <pc:spChg chg="add del">
          <ac:chgData name="Sanchay Tiwari" userId="7622fbc3b72aa1b5" providerId="LiveId" clId="{90ED98E9-6305-AA45-970E-C9037B7E9DC8}" dt="2024-09-04T17:45:20.813" v="407" actId="26606"/>
          <ac:spMkLst>
            <pc:docMk/>
            <pc:sldMk cId="697770250" sldId="267"/>
            <ac:spMk id="13" creationId="{327D73B4-9F5C-4A64-A179-51B9500CB8B5}"/>
          </ac:spMkLst>
        </pc:spChg>
        <pc:spChg chg="add del">
          <ac:chgData name="Sanchay Tiwari" userId="7622fbc3b72aa1b5" providerId="LiveId" clId="{90ED98E9-6305-AA45-970E-C9037B7E9DC8}" dt="2024-09-04T17:45:20.813" v="407" actId="26606"/>
          <ac:spMkLst>
            <pc:docMk/>
            <pc:sldMk cId="697770250" sldId="267"/>
            <ac:spMk id="14" creationId="{1453BF6C-B012-48B7-B4E8-6D7AC7C27D02}"/>
          </ac:spMkLst>
        </pc:spChg>
        <pc:spChg chg="add del">
          <ac:chgData name="Sanchay Tiwari" userId="7622fbc3b72aa1b5" providerId="LiveId" clId="{90ED98E9-6305-AA45-970E-C9037B7E9DC8}" dt="2024-09-04T17:45:20.813" v="407" actId="26606"/>
          <ac:spMkLst>
            <pc:docMk/>
            <pc:sldMk cId="697770250" sldId="267"/>
            <ac:spMk id="15" creationId="{C1F06963-6374-4B48-844F-071A9BAAAE02}"/>
          </ac:spMkLst>
        </pc:spChg>
        <pc:spChg chg="add del">
          <ac:chgData name="Sanchay Tiwari" userId="7622fbc3b72aa1b5" providerId="LiveId" clId="{90ED98E9-6305-AA45-970E-C9037B7E9DC8}" dt="2024-09-04T17:45:20.813" v="407" actId="26606"/>
          <ac:spMkLst>
            <pc:docMk/>
            <pc:sldMk cId="697770250" sldId="267"/>
            <ac:spMk id="16" creationId="{E3020543-B24B-4EC4-8FFC-8DD88EEA91A8}"/>
          </ac:spMkLst>
        </pc:spChg>
        <pc:spChg chg="add del">
          <ac:chgData name="Sanchay Tiwari" userId="7622fbc3b72aa1b5" providerId="LiveId" clId="{90ED98E9-6305-AA45-970E-C9037B7E9DC8}" dt="2024-09-10T07:07:23.630" v="590" actId="26606"/>
          <ac:spMkLst>
            <pc:docMk/>
            <pc:sldMk cId="697770250" sldId="267"/>
            <ac:spMk id="20" creationId="{AC17DE74-01C9-4859-B65A-85CF999E8580}"/>
          </ac:spMkLst>
        </pc:spChg>
        <pc:spChg chg="add del">
          <ac:chgData name="Sanchay Tiwari" userId="7622fbc3b72aa1b5" providerId="LiveId" clId="{90ED98E9-6305-AA45-970E-C9037B7E9DC8}" dt="2024-09-10T07:07:23.630" v="590" actId="26606"/>
          <ac:spMkLst>
            <pc:docMk/>
            <pc:sldMk cId="697770250" sldId="267"/>
            <ac:spMk id="21" creationId="{068C0432-0E90-4CC1-8CD3-D44A90DF07EF}"/>
          </ac:spMkLst>
        </pc:spChg>
        <pc:spChg chg="add del">
          <ac:chgData name="Sanchay Tiwari" userId="7622fbc3b72aa1b5" providerId="LiveId" clId="{90ED98E9-6305-AA45-970E-C9037B7E9DC8}" dt="2024-09-10T07:12:25.750" v="631" actId="26606"/>
          <ac:spMkLst>
            <pc:docMk/>
            <pc:sldMk cId="697770250" sldId="267"/>
            <ac:spMk id="28" creationId="{E51BA4DF-2BD4-4EC2-B1DB-B27C8AC71864}"/>
          </ac:spMkLst>
        </pc:spChg>
        <pc:spChg chg="add del">
          <ac:chgData name="Sanchay Tiwari" userId="7622fbc3b72aa1b5" providerId="LiveId" clId="{90ED98E9-6305-AA45-970E-C9037B7E9DC8}" dt="2024-09-10T07:08:17.978" v="596" actId="26606"/>
          <ac:spMkLst>
            <pc:docMk/>
            <pc:sldMk cId="697770250" sldId="267"/>
            <ac:spMk id="33" creationId="{56E9B3E6-E277-4D68-BA48-9CB43FFBD6E2}"/>
          </ac:spMkLst>
        </pc:spChg>
        <pc:spChg chg="add del">
          <ac:chgData name="Sanchay Tiwari" userId="7622fbc3b72aa1b5" providerId="LiveId" clId="{90ED98E9-6305-AA45-970E-C9037B7E9DC8}" dt="2024-09-10T07:12:25.750" v="631" actId="26606"/>
          <ac:spMkLst>
            <pc:docMk/>
            <pc:sldMk cId="697770250" sldId="267"/>
            <ac:spMk id="37" creationId="{AAD0DBB9-1A4B-4391-81D4-CB19F9AB918A}"/>
          </ac:spMkLst>
        </pc:spChg>
        <pc:spChg chg="add del">
          <ac:chgData name="Sanchay Tiwari" userId="7622fbc3b72aa1b5" providerId="LiveId" clId="{90ED98E9-6305-AA45-970E-C9037B7E9DC8}" dt="2024-09-10T07:08:17.978" v="596" actId="26606"/>
          <ac:spMkLst>
            <pc:docMk/>
            <pc:sldMk cId="697770250" sldId="267"/>
            <ac:spMk id="40" creationId="{D5B0017B-2ECA-49AF-B397-DC140825DF8D}"/>
          </ac:spMkLst>
        </pc:spChg>
        <pc:spChg chg="add del">
          <ac:chgData name="Sanchay Tiwari" userId="7622fbc3b72aa1b5" providerId="LiveId" clId="{90ED98E9-6305-AA45-970E-C9037B7E9DC8}" dt="2024-09-10T07:08:52.491" v="598" actId="26606"/>
          <ac:spMkLst>
            <pc:docMk/>
            <pc:sldMk cId="697770250" sldId="267"/>
            <ac:spMk id="48" creationId="{345A976A-8DE3-4B67-B94B-2044FDD12899}"/>
          </ac:spMkLst>
        </pc:spChg>
        <pc:spChg chg="add del">
          <ac:chgData name="Sanchay Tiwari" userId="7622fbc3b72aa1b5" providerId="LiveId" clId="{90ED98E9-6305-AA45-970E-C9037B7E9DC8}" dt="2024-09-10T07:08:52.491" v="598" actId="26606"/>
          <ac:spMkLst>
            <pc:docMk/>
            <pc:sldMk cId="697770250" sldId="267"/>
            <ac:spMk id="49" creationId="{6EAAA1B9-2DDB-49C9-A037-A523D2F13C15}"/>
          </ac:spMkLst>
        </pc:spChg>
        <pc:spChg chg="add del">
          <ac:chgData name="Sanchay Tiwari" userId="7622fbc3b72aa1b5" providerId="LiveId" clId="{90ED98E9-6305-AA45-970E-C9037B7E9DC8}" dt="2024-09-10T07:12:25.750" v="631" actId="26606"/>
          <ac:spMkLst>
            <pc:docMk/>
            <pc:sldMk cId="697770250" sldId="267"/>
            <ac:spMk id="54" creationId="{BACC6370-2D7E-4714-9D71-7542949D7D5D}"/>
          </ac:spMkLst>
        </pc:spChg>
        <pc:spChg chg="add del">
          <ac:chgData name="Sanchay Tiwari" userId="7622fbc3b72aa1b5" providerId="LiveId" clId="{90ED98E9-6305-AA45-970E-C9037B7E9DC8}" dt="2024-09-10T07:12:25.750" v="631" actId="26606"/>
          <ac:spMkLst>
            <pc:docMk/>
            <pc:sldMk cId="697770250" sldId="267"/>
            <ac:spMk id="55" creationId="{F68B3F68-107C-434F-AA38-110D5EA91B85}"/>
          </ac:spMkLst>
        </pc:spChg>
        <pc:spChg chg="add del">
          <ac:chgData name="Sanchay Tiwari" userId="7622fbc3b72aa1b5" providerId="LiveId" clId="{90ED98E9-6305-AA45-970E-C9037B7E9DC8}" dt="2024-09-10T07:12:25.750" v="631" actId="26606"/>
          <ac:spMkLst>
            <pc:docMk/>
            <pc:sldMk cId="697770250" sldId="267"/>
            <ac:spMk id="56" creationId="{063BBA22-50EA-4C4D-BE05-F1CE4E63AA56}"/>
          </ac:spMkLst>
        </pc:spChg>
        <pc:grpChg chg="add del">
          <ac:chgData name="Sanchay Tiwari" userId="7622fbc3b72aa1b5" providerId="LiveId" clId="{90ED98E9-6305-AA45-970E-C9037B7E9DC8}" dt="2024-09-10T07:08:17.978" v="596" actId="26606"/>
          <ac:grpSpMkLst>
            <pc:docMk/>
            <pc:sldMk cId="697770250" sldId="267"/>
            <ac:grpSpMk id="35" creationId="{AE1C45F0-260A-458C-96ED-C1F6D2151219}"/>
          </ac:grpSpMkLst>
        </pc:grpChg>
        <pc:grpChg chg="add del">
          <ac:chgData name="Sanchay Tiwari" userId="7622fbc3b72aa1b5" providerId="LiveId" clId="{90ED98E9-6305-AA45-970E-C9037B7E9DC8}" dt="2024-09-10T07:08:52.491" v="598" actId="26606"/>
          <ac:grpSpMkLst>
            <pc:docMk/>
            <pc:sldMk cId="697770250" sldId="267"/>
            <ac:grpSpMk id="43" creationId="{0217D733-97B6-4C43-AF0C-5E3CB0EA132A}"/>
          </ac:grpSpMkLst>
        </pc:grpChg>
        <pc:grpChg chg="add del">
          <ac:chgData name="Sanchay Tiwari" userId="7622fbc3b72aa1b5" providerId="LiveId" clId="{90ED98E9-6305-AA45-970E-C9037B7E9DC8}" dt="2024-09-10T07:08:52.491" v="598" actId="26606"/>
          <ac:grpSpMkLst>
            <pc:docMk/>
            <pc:sldMk cId="697770250" sldId="267"/>
            <ac:grpSpMk id="50" creationId="{76566969-F813-4CC5-B3E9-363D85B55C3B}"/>
          </ac:grpSpMkLst>
        </pc:grpChg>
        <pc:graphicFrameChg chg="add mod modGraphic">
          <ac:chgData name="Sanchay Tiwari" userId="7622fbc3b72aa1b5" providerId="LiveId" clId="{90ED98E9-6305-AA45-970E-C9037B7E9DC8}" dt="2024-09-12T07:56:27.357" v="785" actId="14100"/>
          <ac:graphicFrameMkLst>
            <pc:docMk/>
            <pc:sldMk cId="697770250" sldId="267"/>
            <ac:graphicFrameMk id="23" creationId="{9F52DCE8-3F87-A1E6-831F-3A2882D3FF9D}"/>
          </ac:graphicFrameMkLst>
        </pc:graphicFrameChg>
        <pc:picChg chg="add mod">
          <ac:chgData name="Sanchay Tiwari" userId="7622fbc3b72aa1b5" providerId="LiveId" clId="{90ED98E9-6305-AA45-970E-C9037B7E9DC8}" dt="2024-09-10T07:22:59.290" v="687" actId="14100"/>
          <ac:picMkLst>
            <pc:docMk/>
            <pc:sldMk cId="697770250" sldId="267"/>
            <ac:picMk id="24" creationId="{AEA5EF13-D7E7-1A21-C086-4731097B15B4}"/>
          </ac:picMkLst>
        </pc:picChg>
        <pc:cxnChg chg="add del">
          <ac:chgData name="Sanchay Tiwari" userId="7622fbc3b72aa1b5" providerId="LiveId" clId="{90ED98E9-6305-AA45-970E-C9037B7E9DC8}" dt="2024-09-04T17:45:20.813" v="407" actId="26606"/>
          <ac:cxnSpMkLst>
            <pc:docMk/>
            <pc:sldMk cId="697770250" sldId="267"/>
            <ac:cxnSpMk id="18" creationId="{C49DA8F6-BCC1-4447-B54C-57856834B94B}"/>
          </ac:cxnSpMkLst>
        </pc:cxnChg>
        <pc:cxnChg chg="add del">
          <ac:chgData name="Sanchay Tiwari" userId="7622fbc3b72aa1b5" providerId="LiveId" clId="{90ED98E9-6305-AA45-970E-C9037B7E9DC8}" dt="2024-09-10T07:08:17.978" v="596" actId="26606"/>
          <ac:cxnSpMkLst>
            <pc:docMk/>
            <pc:sldMk cId="697770250" sldId="267"/>
            <ac:cxnSpMk id="42" creationId="{6CF1BAF6-AD41-4082-B212-8A1F9A2E8779}"/>
          </ac:cxnSpMkLst>
        </pc:cxnChg>
      </pc:sldChg>
      <pc:sldChg chg="addSp delSp modSp new mod ord setBg setClrOvrMap">
        <pc:chgData name="Sanchay Tiwari" userId="7622fbc3b72aa1b5" providerId="LiveId" clId="{90ED98E9-6305-AA45-970E-C9037B7E9DC8}" dt="2024-09-10T07:39:02.025" v="765" actId="207"/>
        <pc:sldMkLst>
          <pc:docMk/>
          <pc:sldMk cId="635428208" sldId="268"/>
        </pc:sldMkLst>
        <pc:spChg chg="add del mod">
          <ac:chgData name="Sanchay Tiwari" userId="7622fbc3b72aa1b5" providerId="LiveId" clId="{90ED98E9-6305-AA45-970E-C9037B7E9DC8}" dt="2024-09-10T07:35:12.090" v="746" actId="403"/>
          <ac:spMkLst>
            <pc:docMk/>
            <pc:sldMk cId="635428208" sldId="268"/>
            <ac:spMk id="2" creationId="{E9326A5A-534F-B74F-727A-D3652D658F83}"/>
          </ac:spMkLst>
        </pc:spChg>
        <pc:spChg chg="mod">
          <ac:chgData name="Sanchay Tiwari" userId="7622fbc3b72aa1b5" providerId="LiveId" clId="{90ED98E9-6305-AA45-970E-C9037B7E9DC8}" dt="2024-09-10T07:39:02.025" v="765" actId="207"/>
          <ac:spMkLst>
            <pc:docMk/>
            <pc:sldMk cId="635428208" sldId="268"/>
            <ac:spMk id="3" creationId="{9D612951-9E9D-945C-7109-8952026C507A}"/>
          </ac:spMkLst>
        </pc:spChg>
        <pc:spChg chg="add del mod">
          <ac:chgData name="Sanchay Tiwari" userId="7622fbc3b72aa1b5" providerId="LiveId" clId="{90ED98E9-6305-AA45-970E-C9037B7E9DC8}" dt="2024-09-04T17:53:10.439" v="453" actId="478"/>
          <ac:spMkLst>
            <pc:docMk/>
            <pc:sldMk cId="635428208" sldId="268"/>
            <ac:spMk id="5" creationId="{AB6DECBD-5A9C-DF00-0667-6AD76457B957}"/>
          </ac:spMkLst>
        </pc:spChg>
        <pc:spChg chg="add del">
          <ac:chgData name="Sanchay Tiwari" userId="7622fbc3b72aa1b5" providerId="LiveId" clId="{90ED98E9-6305-AA45-970E-C9037B7E9DC8}" dt="2024-09-04T18:18:31.179" v="481" actId="26606"/>
          <ac:spMkLst>
            <pc:docMk/>
            <pc:sldMk cId="635428208" sldId="268"/>
            <ac:spMk id="8" creationId="{B95B9BA8-1D69-4796-85F5-B6D0BD52354B}"/>
          </ac:spMkLst>
        </pc:spChg>
        <pc:spChg chg="add del">
          <ac:chgData name="Sanchay Tiwari" userId="7622fbc3b72aa1b5" providerId="LiveId" clId="{90ED98E9-6305-AA45-970E-C9037B7E9DC8}" dt="2024-09-04T18:18:31.137" v="480" actId="26606"/>
          <ac:spMkLst>
            <pc:docMk/>
            <pc:sldMk cId="635428208" sldId="268"/>
            <ac:spMk id="25" creationId="{5FEF463D-EE6B-46FF-B7C7-74B09A96C8AB}"/>
          </ac:spMkLst>
        </pc:spChg>
        <pc:spChg chg="add del">
          <ac:chgData name="Sanchay Tiwari" userId="7622fbc3b72aa1b5" providerId="LiveId" clId="{90ED98E9-6305-AA45-970E-C9037B7E9DC8}" dt="2024-09-04T18:18:31.137" v="480" actId="26606"/>
          <ac:spMkLst>
            <pc:docMk/>
            <pc:sldMk cId="635428208" sldId="268"/>
            <ac:spMk id="31" creationId="{30B5ED20-499B-41E7-95BE-8BBD3131456F}"/>
          </ac:spMkLst>
        </pc:spChg>
        <pc:spChg chg="add del">
          <ac:chgData name="Sanchay Tiwari" userId="7622fbc3b72aa1b5" providerId="LiveId" clId="{90ED98E9-6305-AA45-970E-C9037B7E9DC8}" dt="2024-09-04T18:18:31.137" v="480" actId="26606"/>
          <ac:spMkLst>
            <pc:docMk/>
            <pc:sldMk cId="635428208" sldId="268"/>
            <ac:spMk id="33" creationId="{35A51D22-76EA-4C70-B5C9-ED3946924CB7}"/>
          </ac:spMkLst>
        </pc:spChg>
        <pc:spChg chg="add del">
          <ac:chgData name="Sanchay Tiwari" userId="7622fbc3b72aa1b5" providerId="LiveId" clId="{90ED98E9-6305-AA45-970E-C9037B7E9DC8}" dt="2024-09-10T07:34:58.769" v="744" actId="26606"/>
          <ac:spMkLst>
            <pc:docMk/>
            <pc:sldMk cId="635428208" sldId="268"/>
            <ac:spMk id="38" creationId="{B95B9BA8-1D69-4796-85F5-B6D0BD52354B}"/>
          </ac:spMkLst>
        </pc:spChg>
        <pc:spChg chg="add del">
          <ac:chgData name="Sanchay Tiwari" userId="7622fbc3b72aa1b5" providerId="LiveId" clId="{90ED98E9-6305-AA45-970E-C9037B7E9DC8}" dt="2024-09-10T07:34:58.769" v="744" actId="26606"/>
          <ac:spMkLst>
            <pc:docMk/>
            <pc:sldMk cId="635428208" sldId="268"/>
            <ac:spMk id="48" creationId="{09588DA8-065E-4F6F-8EFD-43104AB2E0CF}"/>
          </ac:spMkLst>
        </pc:spChg>
        <pc:spChg chg="add del">
          <ac:chgData name="Sanchay Tiwari" userId="7622fbc3b72aa1b5" providerId="LiveId" clId="{90ED98E9-6305-AA45-970E-C9037B7E9DC8}" dt="2024-09-10T07:34:58.769" v="744" actId="26606"/>
          <ac:spMkLst>
            <pc:docMk/>
            <pc:sldMk cId="635428208" sldId="268"/>
            <ac:spMk id="50" creationId="{C4285719-470E-454C-AF62-8323075F1F5B}"/>
          </ac:spMkLst>
        </pc:spChg>
        <pc:spChg chg="add del">
          <ac:chgData name="Sanchay Tiwari" userId="7622fbc3b72aa1b5" providerId="LiveId" clId="{90ED98E9-6305-AA45-970E-C9037B7E9DC8}" dt="2024-09-10T07:34:58.769" v="744" actId="26606"/>
          <ac:spMkLst>
            <pc:docMk/>
            <pc:sldMk cId="635428208" sldId="268"/>
            <ac:spMk id="52" creationId="{CD9FE4EF-C4D8-49A0-B2FF-81D8DB7D8A24}"/>
          </ac:spMkLst>
        </pc:spChg>
        <pc:spChg chg="add del">
          <ac:chgData name="Sanchay Tiwari" userId="7622fbc3b72aa1b5" providerId="LiveId" clId="{90ED98E9-6305-AA45-970E-C9037B7E9DC8}" dt="2024-09-10T07:34:58.769" v="744" actId="26606"/>
          <ac:spMkLst>
            <pc:docMk/>
            <pc:sldMk cId="635428208" sldId="268"/>
            <ac:spMk id="54" creationId="{4300840D-0A0B-4512-BACA-B439D5B9C57C}"/>
          </ac:spMkLst>
        </pc:spChg>
        <pc:spChg chg="add del">
          <ac:chgData name="Sanchay Tiwari" userId="7622fbc3b72aa1b5" providerId="LiveId" clId="{90ED98E9-6305-AA45-970E-C9037B7E9DC8}" dt="2024-09-10T07:34:58.769" v="744" actId="26606"/>
          <ac:spMkLst>
            <pc:docMk/>
            <pc:sldMk cId="635428208" sldId="268"/>
            <ac:spMk id="56" creationId="{D2B78728-A580-49A7-84F9-6EF6F583ADE0}"/>
          </ac:spMkLst>
        </pc:spChg>
        <pc:spChg chg="add del">
          <ac:chgData name="Sanchay Tiwari" userId="7622fbc3b72aa1b5" providerId="LiveId" clId="{90ED98E9-6305-AA45-970E-C9037B7E9DC8}" dt="2024-09-10T07:34:58.769" v="744" actId="26606"/>
          <ac:spMkLst>
            <pc:docMk/>
            <pc:sldMk cId="635428208" sldId="268"/>
            <ac:spMk id="58" creationId="{38FAA1A1-D861-433F-88FA-1E9D6FD31D11}"/>
          </ac:spMkLst>
        </pc:spChg>
        <pc:spChg chg="add del">
          <ac:chgData name="Sanchay Tiwari" userId="7622fbc3b72aa1b5" providerId="LiveId" clId="{90ED98E9-6305-AA45-970E-C9037B7E9DC8}" dt="2024-09-10T07:34:58.769" v="744" actId="26606"/>
          <ac:spMkLst>
            <pc:docMk/>
            <pc:sldMk cId="635428208" sldId="268"/>
            <ac:spMk id="60" creationId="{8D71EDA1-87BF-4D5D-AB79-F346FD19278A}"/>
          </ac:spMkLst>
        </pc:spChg>
        <pc:grpChg chg="add del">
          <ac:chgData name="Sanchay Tiwari" userId="7622fbc3b72aa1b5" providerId="LiveId" clId="{90ED98E9-6305-AA45-970E-C9037B7E9DC8}" dt="2024-09-04T18:18:31.179" v="481" actId="26606"/>
          <ac:grpSpMkLst>
            <pc:docMk/>
            <pc:sldMk cId="635428208" sldId="268"/>
            <ac:grpSpMk id="10" creationId="{5F892E19-92E7-4BB2-8C3F-DBDFE8D9D324}"/>
          </ac:grpSpMkLst>
        </pc:grpChg>
        <pc:grpChg chg="add del">
          <ac:chgData name="Sanchay Tiwari" userId="7622fbc3b72aa1b5" providerId="LiveId" clId="{90ED98E9-6305-AA45-970E-C9037B7E9DC8}" dt="2024-09-04T18:18:31.137" v="480" actId="26606"/>
          <ac:grpSpMkLst>
            <pc:docMk/>
            <pc:sldMk cId="635428208" sldId="268"/>
            <ac:grpSpMk id="27" creationId="{11A27B3A-460C-4100-99B5-817F25979F6C}"/>
          </ac:grpSpMkLst>
        </pc:grpChg>
        <pc:grpChg chg="add del">
          <ac:chgData name="Sanchay Tiwari" userId="7622fbc3b72aa1b5" providerId="LiveId" clId="{90ED98E9-6305-AA45-970E-C9037B7E9DC8}" dt="2024-09-10T07:34:58.769" v="744" actId="26606"/>
          <ac:grpSpMkLst>
            <pc:docMk/>
            <pc:sldMk cId="635428208" sldId="268"/>
            <ac:grpSpMk id="39" creationId="{5F892E19-92E7-4BB2-8C3F-DBDFE8D9D324}"/>
          </ac:grpSpMkLst>
        </pc:grpChg>
      </pc:sldChg>
      <pc:sldChg chg="modSp new mod">
        <pc:chgData name="Sanchay Tiwari" userId="7622fbc3b72aa1b5" providerId="LiveId" clId="{90ED98E9-6305-AA45-970E-C9037B7E9DC8}" dt="2024-09-05T05:05:32.191" v="524" actId="14100"/>
        <pc:sldMkLst>
          <pc:docMk/>
          <pc:sldMk cId="3375626048" sldId="269"/>
        </pc:sldMkLst>
        <pc:spChg chg="mod">
          <ac:chgData name="Sanchay Tiwari" userId="7622fbc3b72aa1b5" providerId="LiveId" clId="{90ED98E9-6305-AA45-970E-C9037B7E9DC8}" dt="2024-09-05T05:05:14.008" v="520" actId="113"/>
          <ac:spMkLst>
            <pc:docMk/>
            <pc:sldMk cId="3375626048" sldId="269"/>
            <ac:spMk id="2" creationId="{F11EFD00-EE8B-F34B-FAC5-F63E3970A8A6}"/>
          </ac:spMkLst>
        </pc:spChg>
        <pc:spChg chg="mod">
          <ac:chgData name="Sanchay Tiwari" userId="7622fbc3b72aa1b5" providerId="LiveId" clId="{90ED98E9-6305-AA45-970E-C9037B7E9DC8}" dt="2024-09-05T05:05:32.191" v="524" actId="14100"/>
          <ac:spMkLst>
            <pc:docMk/>
            <pc:sldMk cId="3375626048" sldId="269"/>
            <ac:spMk id="3" creationId="{0A200034-FAFA-0CC4-9918-C23678583ACC}"/>
          </ac:spMkLst>
        </pc:spChg>
      </pc:sldChg>
      <pc:sldChg chg="addSp delSp modSp new del mod">
        <pc:chgData name="Sanchay Tiwari" userId="7622fbc3b72aa1b5" providerId="LiveId" clId="{90ED98E9-6305-AA45-970E-C9037B7E9DC8}" dt="2024-09-12T06:57:10.717" v="782" actId="2696"/>
        <pc:sldMkLst>
          <pc:docMk/>
          <pc:sldMk cId="50738039" sldId="270"/>
        </pc:sldMkLst>
        <pc:spChg chg="add mod">
          <ac:chgData name="Sanchay Tiwari" userId="7622fbc3b72aa1b5" providerId="LiveId" clId="{90ED98E9-6305-AA45-970E-C9037B7E9DC8}" dt="2024-09-12T06:56:47.113" v="778"/>
          <ac:spMkLst>
            <pc:docMk/>
            <pc:sldMk cId="50738039" sldId="270"/>
            <ac:spMk id="3" creationId="{2D647843-6044-9002-84D5-689035734022}"/>
          </ac:spMkLst>
        </pc:spChg>
        <pc:spChg chg="add del mod">
          <ac:chgData name="Sanchay Tiwari" userId="7622fbc3b72aa1b5" providerId="LiveId" clId="{90ED98E9-6305-AA45-970E-C9037B7E9DC8}" dt="2024-09-12T06:57:07.462" v="781"/>
          <ac:spMkLst>
            <pc:docMk/>
            <pc:sldMk cId="50738039" sldId="270"/>
            <ac:spMk id="4" creationId="{CE211EDD-88AF-C89B-7C48-74A649D9B1D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522856-2CD4-4CCB-A5FF-A07EB99E1F8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EBCF18D-5B73-4ACA-BE34-246D2C308B0A}">
      <dgm:prSet custT="1"/>
      <dgm:spPr/>
      <dgm:t>
        <a:bodyPr/>
        <a:lstStyle/>
        <a:p>
          <a:pPr algn="just">
            <a:lnSpc>
              <a:spcPct val="150000"/>
            </a:lnSpc>
          </a:pPr>
          <a:r>
            <a:rPr lang="en-IN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The 1950s and 1960s saw a wave of films that dealt with class issues, often through the lens of socialist ideals. Raj Kapoor’s </a:t>
          </a:r>
          <a:r>
            <a:rPr lang="en-IN" sz="2400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Shree 420 (1955) and </a:t>
          </a:r>
          <a:r>
            <a:rPr lang="en-IN" sz="2400" b="1" dirty="0" err="1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Jaagte</a:t>
          </a:r>
          <a:r>
            <a:rPr lang="en-IN" sz="2400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IN" sz="2400" b="1" dirty="0" err="1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Raho</a:t>
          </a:r>
          <a:r>
            <a:rPr lang="en-IN" sz="2400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 (1956)</a:t>
          </a:r>
          <a:r>
            <a:rPr lang="en-IN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IN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critiqued the </a:t>
          </a:r>
          <a:r>
            <a:rPr lang="en-IN" sz="2400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disparities between the rich and the poor</a:t>
          </a:r>
          <a:r>
            <a:rPr lang="en-IN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, portraying the struggles of the common man </a:t>
          </a:r>
          <a:r>
            <a:rPr lang="en-IN" sz="2400" b="1" dirty="0">
              <a:highlight>
                <a:srgbClr val="FF00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against exploitation by the elite.</a:t>
          </a:r>
          <a:endParaRPr lang="en-US" sz="2400" b="1" dirty="0">
            <a:highlight>
              <a:srgbClr val="FF0000"/>
            </a:highligh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346435-29BB-4744-BD36-429D3DA40C61}" type="parTrans" cxnId="{FE3333B1-9934-41E4-BFD7-ADD8908374B5}">
      <dgm:prSet/>
      <dgm:spPr/>
      <dgm:t>
        <a:bodyPr/>
        <a:lstStyle/>
        <a:p>
          <a:endParaRPr lang="en-US"/>
        </a:p>
      </dgm:t>
    </dgm:pt>
    <dgm:pt modelId="{18691CD7-9A78-4EBE-A857-54E73C2360F1}" type="sibTrans" cxnId="{FE3333B1-9934-41E4-BFD7-ADD8908374B5}">
      <dgm:prSet/>
      <dgm:spPr/>
      <dgm:t>
        <a:bodyPr/>
        <a:lstStyle/>
        <a:p>
          <a:endParaRPr lang="en-US"/>
        </a:p>
      </dgm:t>
    </dgm:pt>
    <dgm:pt modelId="{6B701308-2730-44A1-953B-E06E03CD118C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>
            <a:lnSpc>
              <a:spcPct val="150000"/>
            </a:lnSpc>
          </a:pPr>
          <a:r>
            <a:rPr lang="en-IN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Films like Do Bigha </a:t>
          </a:r>
          <a:r>
            <a:rPr lang="en-IN" sz="28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Zamin</a:t>
          </a:r>
          <a:r>
            <a:rPr lang="en-IN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(1953) by Bimal Roy highlighted the </a:t>
          </a:r>
          <a:r>
            <a:rPr lang="en-IN" sz="2800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plight of rural farmers </a:t>
          </a:r>
          <a:r>
            <a:rPr lang="en-IN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and the </a:t>
          </a:r>
          <a:r>
            <a:rPr lang="en-IN" sz="2800" b="1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impact of industrialization</a:t>
          </a:r>
          <a:r>
            <a:rPr lang="en-IN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showcasing the stark </a:t>
          </a:r>
          <a:r>
            <a:rPr lang="en-IN" sz="2800" b="1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divide between the haves and the have-nots.</a:t>
          </a:r>
          <a:endParaRPr lang="en-US" sz="2800" b="1" dirty="0">
            <a:solidFill>
              <a:schemeClr val="tx1"/>
            </a:solidFill>
            <a:highlight>
              <a:srgbClr val="00FF00"/>
            </a:highligh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E59FCC-5501-45D9-BB08-6661CA0DB2EC}" type="parTrans" cxnId="{17D65CC5-9596-4E3B-8C6C-279C3AB82A7F}">
      <dgm:prSet/>
      <dgm:spPr/>
      <dgm:t>
        <a:bodyPr/>
        <a:lstStyle/>
        <a:p>
          <a:endParaRPr lang="en-US"/>
        </a:p>
      </dgm:t>
    </dgm:pt>
    <dgm:pt modelId="{73A82080-7A48-4BF4-9A18-F243BA56609A}" type="sibTrans" cxnId="{17D65CC5-9596-4E3B-8C6C-279C3AB82A7F}">
      <dgm:prSet/>
      <dgm:spPr/>
      <dgm:t>
        <a:bodyPr/>
        <a:lstStyle/>
        <a:p>
          <a:endParaRPr lang="en-US"/>
        </a:p>
      </dgm:t>
    </dgm:pt>
    <dgm:pt modelId="{70713A71-DF6A-134D-8E71-91009B50C4F1}" type="pres">
      <dgm:prSet presAssocID="{AD522856-2CD4-4CCB-A5FF-A07EB99E1F83}" presName="linear" presStyleCnt="0">
        <dgm:presLayoutVars>
          <dgm:animLvl val="lvl"/>
          <dgm:resizeHandles val="exact"/>
        </dgm:presLayoutVars>
      </dgm:prSet>
      <dgm:spPr/>
    </dgm:pt>
    <dgm:pt modelId="{35AD5BE1-B900-9247-B41A-D5D1C4F0F2BB}" type="pres">
      <dgm:prSet presAssocID="{BEBCF18D-5B73-4ACA-BE34-246D2C308B0A}" presName="parentText" presStyleLbl="node1" presStyleIdx="0" presStyleCnt="2" custScaleY="128762">
        <dgm:presLayoutVars>
          <dgm:chMax val="0"/>
          <dgm:bulletEnabled val="1"/>
        </dgm:presLayoutVars>
      </dgm:prSet>
      <dgm:spPr/>
    </dgm:pt>
    <dgm:pt modelId="{443D40B8-D6D0-BA49-A114-EABEC7AC963E}" type="pres">
      <dgm:prSet presAssocID="{18691CD7-9A78-4EBE-A857-54E73C2360F1}" presName="spacer" presStyleCnt="0"/>
      <dgm:spPr/>
    </dgm:pt>
    <dgm:pt modelId="{9B2F0348-0918-9A43-9432-F14D3F241DB0}" type="pres">
      <dgm:prSet presAssocID="{6B701308-2730-44A1-953B-E06E03CD118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50B9C7A-3C5C-4C47-A85E-CED8768F1E75}" type="presOf" srcId="{AD522856-2CD4-4CCB-A5FF-A07EB99E1F83}" destId="{70713A71-DF6A-134D-8E71-91009B50C4F1}" srcOrd="0" destOrd="0" presId="urn:microsoft.com/office/officeart/2005/8/layout/vList2"/>
    <dgm:cxn modelId="{FE3333B1-9934-41E4-BFD7-ADD8908374B5}" srcId="{AD522856-2CD4-4CCB-A5FF-A07EB99E1F83}" destId="{BEBCF18D-5B73-4ACA-BE34-246D2C308B0A}" srcOrd="0" destOrd="0" parTransId="{00346435-29BB-4744-BD36-429D3DA40C61}" sibTransId="{18691CD7-9A78-4EBE-A857-54E73C2360F1}"/>
    <dgm:cxn modelId="{7F9CFCC3-9DB0-8C4A-9AAF-2EF9E53500A7}" type="presOf" srcId="{6B701308-2730-44A1-953B-E06E03CD118C}" destId="{9B2F0348-0918-9A43-9432-F14D3F241DB0}" srcOrd="0" destOrd="0" presId="urn:microsoft.com/office/officeart/2005/8/layout/vList2"/>
    <dgm:cxn modelId="{17D65CC5-9596-4E3B-8C6C-279C3AB82A7F}" srcId="{AD522856-2CD4-4CCB-A5FF-A07EB99E1F83}" destId="{6B701308-2730-44A1-953B-E06E03CD118C}" srcOrd="1" destOrd="0" parTransId="{A9E59FCC-5501-45D9-BB08-6661CA0DB2EC}" sibTransId="{73A82080-7A48-4BF4-9A18-F243BA56609A}"/>
    <dgm:cxn modelId="{CF070ECE-2B68-D343-9C9E-6A5F4FC26D61}" type="presOf" srcId="{BEBCF18D-5B73-4ACA-BE34-246D2C308B0A}" destId="{35AD5BE1-B900-9247-B41A-D5D1C4F0F2BB}" srcOrd="0" destOrd="0" presId="urn:microsoft.com/office/officeart/2005/8/layout/vList2"/>
    <dgm:cxn modelId="{5C0B2698-F285-514D-9EFF-EEB91DC24754}" type="presParOf" srcId="{70713A71-DF6A-134D-8E71-91009B50C4F1}" destId="{35AD5BE1-B900-9247-B41A-D5D1C4F0F2BB}" srcOrd="0" destOrd="0" presId="urn:microsoft.com/office/officeart/2005/8/layout/vList2"/>
    <dgm:cxn modelId="{60DF34DF-4160-0045-B926-32C584C24043}" type="presParOf" srcId="{70713A71-DF6A-134D-8E71-91009B50C4F1}" destId="{443D40B8-D6D0-BA49-A114-EABEC7AC963E}" srcOrd="1" destOrd="0" presId="urn:microsoft.com/office/officeart/2005/8/layout/vList2"/>
    <dgm:cxn modelId="{75AC947D-8A85-B249-8832-E538088A284B}" type="presParOf" srcId="{70713A71-DF6A-134D-8E71-91009B50C4F1}" destId="{9B2F0348-0918-9A43-9432-F14D3F241DB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D5BE1-B900-9247-B41A-D5D1C4F0F2BB}">
      <dsp:nvSpPr>
        <dsp:cNvPr id="0" name=""/>
        <dsp:cNvSpPr/>
      </dsp:nvSpPr>
      <dsp:spPr>
        <a:xfrm>
          <a:off x="0" y="2156"/>
          <a:ext cx="10863071" cy="306728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 1950s and 1960s saw a wave of films that dealt with class issues, often through the lens of socialist ideals. Raj Kapoor’s </a:t>
          </a:r>
          <a:r>
            <a:rPr lang="en-IN" sz="2400" b="1" kern="12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Shree 420 (1955) and </a:t>
          </a:r>
          <a:r>
            <a:rPr lang="en-IN" sz="2400" b="1" kern="1200" dirty="0" err="1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Jaagte</a:t>
          </a:r>
          <a:r>
            <a:rPr lang="en-IN" sz="2400" b="1" kern="12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IN" sz="2400" b="1" kern="1200" dirty="0" err="1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Raho</a:t>
          </a:r>
          <a:r>
            <a:rPr lang="en-IN" sz="2400" b="1" kern="12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 (1956)</a:t>
          </a:r>
          <a:r>
            <a:rPr lang="en-IN" sz="2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critiqued the </a:t>
          </a:r>
          <a:r>
            <a:rPr lang="en-IN" sz="2400" b="1" kern="12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disparities between the rich and the poor</a:t>
          </a:r>
          <a:r>
            <a:rPr lang="en-IN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portraying the struggles of the common man </a:t>
          </a:r>
          <a:r>
            <a:rPr lang="en-IN" sz="2400" b="1" kern="1200" dirty="0">
              <a:highlight>
                <a:srgbClr val="FF00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against exploitation by the elite.</a:t>
          </a:r>
          <a:endParaRPr lang="en-US" sz="2400" b="1" kern="1200" dirty="0">
            <a:highlight>
              <a:srgbClr val="FF0000"/>
            </a:highligh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9733" y="151889"/>
        <a:ext cx="10563605" cy="2767822"/>
      </dsp:txXfrm>
    </dsp:sp>
    <dsp:sp modelId="{9B2F0348-0918-9A43-9432-F14D3F241DB0}">
      <dsp:nvSpPr>
        <dsp:cNvPr id="0" name=""/>
        <dsp:cNvSpPr/>
      </dsp:nvSpPr>
      <dsp:spPr>
        <a:xfrm>
          <a:off x="0" y="3083817"/>
          <a:ext cx="10863071" cy="2382138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just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Films like Do Bigha </a:t>
          </a:r>
          <a:r>
            <a:rPr lang="en-IN" sz="28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Zamin</a:t>
          </a:r>
          <a:r>
            <a:rPr lang="en-IN" sz="2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(1953) by Bimal Roy highlighted the </a:t>
          </a:r>
          <a:r>
            <a:rPr lang="en-IN" sz="2800" b="1" kern="12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plight of rural farmers </a:t>
          </a:r>
          <a:r>
            <a:rPr lang="en-IN" sz="2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and the </a:t>
          </a:r>
          <a:r>
            <a:rPr lang="en-IN" sz="2800" b="1" kern="1200" dirty="0">
              <a:solidFill>
                <a:schemeClr val="tx1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impact of industrialization</a:t>
          </a:r>
          <a:r>
            <a:rPr lang="en-IN" sz="2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showcasing the stark </a:t>
          </a:r>
          <a:r>
            <a:rPr lang="en-IN" sz="2800" b="1" kern="1200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rPr>
            <a:t>divide between the haves and the have-nots.</a:t>
          </a:r>
          <a:endParaRPr lang="en-US" sz="2800" b="1" kern="1200" dirty="0">
            <a:solidFill>
              <a:schemeClr val="tx1"/>
            </a:solidFill>
            <a:highlight>
              <a:srgbClr val="00FF00"/>
            </a:highligh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6286" y="3200103"/>
        <a:ext cx="10630499" cy="2149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631E8-60F2-754A-57CB-CAD4DCB9C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095AA-EC6C-CE08-8A34-17C15A809C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0E3DA-4BD8-9739-775E-892628F67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C0DB-CB16-3C45-97AA-BF2039771DB2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3844C-02F2-5F16-7029-F6A7F7E6D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F952D-7D1B-6EB7-F9F8-1C36E05E3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27D0-01E0-9845-8FD2-E2A3BF5E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27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79B2F-294B-853A-2A96-04B4CBCF3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49A002-DB90-717B-CF86-B65FC74A9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FC6AA-0C55-FE59-1C36-022EE80E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C0DB-CB16-3C45-97AA-BF2039771DB2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34442-90A0-E236-4CEE-D2D39B36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B6EB7-6479-B1FE-0E56-676A4BB5B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27D0-01E0-9845-8FD2-E2A3BF5E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6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74BCA1-5B05-4E53-15F7-9DD86F7558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5097B4-7922-1F69-EC2B-0327567F2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457A6-B0E2-AED9-0EF5-DC8AE60EC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C0DB-CB16-3C45-97AA-BF2039771DB2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4E148-10AE-7B6B-9FE9-524A10158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F835A-66B4-90C0-0594-86E7E47B8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27D0-01E0-9845-8FD2-E2A3BF5E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7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94877-502C-FD1E-AFDA-DF225044B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AEE52-D650-E72A-31AE-7F003E802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9FE42-4FFF-6B1D-64F6-804719B7E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C0DB-CB16-3C45-97AA-BF2039771DB2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F0B08-8168-5334-652E-DEDFB896B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309FD-2E1A-6C11-D75E-68A046E7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27D0-01E0-9845-8FD2-E2A3BF5E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825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BB676-C097-6546-FE9E-29A7226DE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C1314-A8EA-BA38-7ECA-8A6759513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E8C34-A93A-DDD1-342B-54A1140BF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C0DB-CB16-3C45-97AA-BF2039771DB2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5CD97-D64B-2E4C-E4B8-96C2B59AF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E6DE7-EFA1-A1D5-C46E-16E9094CF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27D0-01E0-9845-8FD2-E2A3BF5E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5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86C8-D145-A2AA-084D-0BBEF392B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C5C69-206E-7EE2-DAEE-A60BB2A927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255445-4DEE-0608-AD5F-6B24FE75C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61B369-A1BD-4D45-CE9B-B2ADBAC73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C0DB-CB16-3C45-97AA-BF2039771DB2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4734C7-EC45-F9A3-DF70-209FC9307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5633F-E050-0120-1137-C3E3DD5FA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27D0-01E0-9845-8FD2-E2A3BF5E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9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80343-653D-55C8-3607-85C0B3BE8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C8F2F4-0BBD-1C9D-1CE9-D9593AA89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63B41B-3D18-7501-45A5-6C4B0EB47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ACE678-EAAC-AD6A-5635-5108AC9375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DEB2C8-4917-0A32-E5DD-F0CB2CF42D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B06680-E574-0A48-948A-032F89BCD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C0DB-CB16-3C45-97AA-BF2039771DB2}" type="datetimeFigureOut">
              <a:rPr lang="en-US" smtClean="0"/>
              <a:t>9/12/24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70B576-CEF6-B860-1247-D9969EA5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7836EF-8EA3-7E80-0E3D-5E403D3FB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27D0-01E0-9845-8FD2-E2A3BF5E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3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9204A-3322-0828-FFD7-688FB4B8B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A73EC1-FE9D-8BE7-4B1C-799D4FF1D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C0DB-CB16-3C45-97AA-BF2039771DB2}" type="datetimeFigureOut">
              <a:rPr lang="en-US" smtClean="0"/>
              <a:t>9/12/24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5B3B8E-EE83-B3DB-F210-BF1877B01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EADA6C-6B52-9BBE-0364-59440D58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27D0-01E0-9845-8FD2-E2A3BF5E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3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EF9D8F-260C-0D49-07DE-21D6B7BE3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C0DB-CB16-3C45-97AA-BF2039771DB2}" type="datetimeFigureOut">
              <a:rPr lang="en-US" smtClean="0"/>
              <a:t>9/12/24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B53B0-9C65-96F0-7F68-DFC1DFCC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E7E23-407F-7447-BCA9-79F4A8634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27D0-01E0-9845-8FD2-E2A3BF5E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4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AC639-AC16-EE4B-ECC7-2CE23E2F8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23A03-2FD0-C789-A7D6-C9F153C6F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27CE2-56E1-5B5B-6653-C931045FC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BD984-C157-2EDE-3D97-249769DFE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C0DB-CB16-3C45-97AA-BF2039771DB2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6C5022-00F0-9EFE-F9B9-9619AAAF2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718146-6EFD-D408-9FEB-8A802F52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27D0-01E0-9845-8FD2-E2A3BF5E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71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0BE1C-8CBA-EFEB-2BDB-A17408B6D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8A34AF-1497-16F2-DCED-2298E81CD1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B6CADA-5E88-FD8B-C52F-12484D276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86E340-6B92-EB50-1ADE-0F30B9D78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C0DB-CB16-3C45-97AA-BF2039771DB2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995978-B966-129B-582B-9BA191D3D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053538-2ABF-FDF9-FE1E-303A1C599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F27D0-01E0-9845-8FD2-E2A3BF5E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9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BCB273-FAED-04E9-14F6-79E2BA0F4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87714-AC3D-50CC-992F-9CE80199F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7D91C-BF3E-1D68-DEB5-C41F17142D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86C0DB-CB16-3C45-97AA-BF2039771DB2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47B89-9F1E-4897-1DD1-F0E71F5EF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FDC3B-2B3A-12E5-A496-CC8375B75A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7F27D0-01E0-9845-8FD2-E2A3BF5E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7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A9E33-BC8A-E857-BBBB-C53BAFF0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875520" cy="1011937"/>
          </a:xfrm>
          <a:solidFill>
            <a:schemeClr val="accent5"/>
          </a:solidFill>
        </p:spPr>
        <p:txBody>
          <a:bodyPr anchor="ctr">
            <a:normAutofit fontScale="90000"/>
          </a:bodyPr>
          <a:lstStyle/>
          <a:p>
            <a:pPr algn="ctr"/>
            <a:br>
              <a:rPr lang="en-IN" sz="2800" dirty="0">
                <a:effectLst/>
                <a:latin typeface="Helvetica Neue" panose="02000503000000020004" pitchFamily="2" charset="0"/>
              </a:rPr>
            </a:br>
            <a:r>
              <a:rPr lang="en-IN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Portrayal of Patriarchy in Bollywood</a:t>
            </a:r>
            <a:br>
              <a:rPr lang="en-IN" sz="4000" b="1" dirty="0">
                <a:solidFill>
                  <a:schemeClr val="bg1"/>
                </a:solidFill>
                <a:effectLst/>
                <a:latin typeface="Helvetica Neue" panose="02000503000000020004" pitchFamily="2" charset="0"/>
              </a:rPr>
            </a:b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E19C7-F7AB-F45D-EFC1-D135FB07A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22823"/>
            <a:ext cx="9875520" cy="5835177"/>
          </a:xfrm>
          <a:solidFill>
            <a:srgbClr val="002060"/>
          </a:solidFill>
        </p:spPr>
        <p:txBody>
          <a:bodyPr anchor="ctr">
            <a:normAutofit fontScale="40000" lnSpcReduction="20000"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n-IN" sz="7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the early decades</a:t>
            </a:r>
            <a:r>
              <a:rPr lang="en-IN" sz="7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Bollywood often </a:t>
            </a:r>
            <a:r>
              <a:rPr lang="en-IN" sz="7000" b="1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reinforced traditional gender roles</a:t>
            </a:r>
            <a:r>
              <a:rPr lang="en-IN" sz="7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reflecting the </a:t>
            </a:r>
            <a:r>
              <a:rPr lang="en-IN" sz="7000" b="1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deeply patriarchal nature of Indian society</a:t>
            </a:r>
            <a:r>
              <a:rPr lang="en-IN" sz="7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Women were </a:t>
            </a:r>
            <a:r>
              <a:rPr lang="en-IN" sz="7000" b="1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typically portrayed </a:t>
            </a:r>
            <a:r>
              <a:rPr lang="en-IN" sz="7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 dutiful wives, mothers, and daughters, with little autonomy. Films like </a:t>
            </a:r>
            <a:r>
              <a:rPr lang="en-IN" sz="7000" b="1" i="1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Mother India (1957) </a:t>
            </a:r>
            <a:r>
              <a:rPr lang="en-IN" sz="7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showcased the ideal of the </a:t>
            </a:r>
            <a:r>
              <a:rPr lang="en-IN" sz="7000" b="1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self-sacrificing woman</a:t>
            </a:r>
            <a:r>
              <a:rPr lang="en-IN" sz="7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who upholds </a:t>
            </a:r>
            <a:r>
              <a:rPr lang="en-IN" sz="7000" b="1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traditional values</a:t>
            </a:r>
            <a:r>
              <a:rPr lang="en-IN" sz="7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62BBFE-6DF7-C50F-2B45-FA974636C02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0724" r="25593" b="-1"/>
          <a:stretch/>
        </p:blipFill>
        <p:spPr>
          <a:xfrm>
            <a:off x="9875520" y="-10886"/>
            <a:ext cx="2316480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2201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E51BA4DF-2BD4-4EC2-B1DB-B27C8AC71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30F451-0D5B-14DF-E377-35C5DCBC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555" y="234043"/>
            <a:ext cx="10753340" cy="1237488"/>
          </a:xfrm>
          <a:solidFill>
            <a:schemeClr val="bg1">
              <a:lumMod val="85000"/>
            </a:schemeClr>
          </a:solidFill>
        </p:spPr>
        <p:txBody>
          <a:bodyPr anchor="b">
            <a:normAutofit fontScale="90000"/>
          </a:bodyPr>
          <a:lstStyle/>
          <a:p>
            <a:pPr algn="ctr"/>
            <a:br>
              <a:rPr lang="en-IN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1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Portrayal of Class Struggle in Bollywood:</a:t>
            </a:r>
            <a:r>
              <a:rPr lang="en-IN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IN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1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Classic Bollywood Cinema</a:t>
            </a:r>
            <a:br>
              <a:rPr lang="en-IN" sz="3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EA5EF13-D7E7-1A21-C086-4731097B15B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753" r="24826"/>
          <a:stretch/>
        </p:blipFill>
        <p:spPr>
          <a:xfrm>
            <a:off x="-1621535" y="10"/>
            <a:ext cx="2804160" cy="6857990"/>
          </a:xfrm>
          <a:prstGeom prst="rect">
            <a:avLst/>
          </a:prstGeom>
          <a:effectLst/>
        </p:spPr>
      </p:pic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9F52DCE8-3F87-A1E6-831F-3A2882D3FF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041946"/>
              </p:ext>
            </p:extLst>
          </p:nvPr>
        </p:nvGraphicFramePr>
        <p:xfrm>
          <a:off x="1182625" y="1237488"/>
          <a:ext cx="10863071" cy="546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97770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F892E19-92E7-4BB2-8C3F-DBDFE8D9D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-1"/>
            <a:ext cx="4581527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81E493D3-31D9-4B80-9798-EEA082E12A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2" y="-1"/>
              <a:ext cx="4572002" cy="6858002"/>
              <a:chOff x="-2" y="-1"/>
              <a:chExt cx="4572002" cy="6858002"/>
            </a:xfrm>
            <a:effectLst/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62E6AA4D-EC17-45B5-B621-DF0FD91FD4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D56F11D0-7966-41FE-AAB9-EC0C54F11F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bg1">
                  <a:alpha val="86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CEDE579A-0A12-4A10-85D4-A8DA1663B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15CA79E3-BA58-419A-8541-7498AC2633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34" name="Freeform: Shape 33">
                  <a:extLst>
                    <a:ext uri="{FF2B5EF4-FFF2-40B4-BE49-F238E27FC236}">
                      <a16:creationId xmlns:a16="http://schemas.microsoft.com/office/drawing/2014/main" id="{2348C622-BC44-4959-B64E-427015FD1F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Freeform: Shape 34">
                  <a:extLst>
                    <a:ext uri="{FF2B5EF4-FFF2-40B4-BE49-F238E27FC236}">
                      <a16:creationId xmlns:a16="http://schemas.microsoft.com/office/drawing/2014/main" id="{F8841A98-AA1D-4F65-A368-EF31110B07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E6609F08-9B2C-4879-AC68-E3E537BED7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32" name="Freeform: Shape 31">
                  <a:extLst>
                    <a:ext uri="{FF2B5EF4-FFF2-40B4-BE49-F238E27FC236}">
                      <a16:creationId xmlns:a16="http://schemas.microsoft.com/office/drawing/2014/main" id="{6910EFC9-D70D-42FD-BCCD-AB1F710BFD4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Freeform: Shape 32">
                  <a:extLst>
                    <a:ext uri="{FF2B5EF4-FFF2-40B4-BE49-F238E27FC236}">
                      <a16:creationId xmlns:a16="http://schemas.microsoft.com/office/drawing/2014/main" id="{83BEF371-1E22-4C4F-A62F-AC6B92CAE0B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9326A5A-534F-B74F-727A-D3652D658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" y="0"/>
            <a:ext cx="3584888" cy="6686550"/>
          </a:xfrm>
        </p:spPr>
        <p:txBody>
          <a:bodyPr anchor="t">
            <a:normAutofit/>
          </a:bodyPr>
          <a:lstStyle/>
          <a:p>
            <a:pPr algn="ctr"/>
            <a:br>
              <a:rPr lang="en-IN" sz="3700" dirty="0">
                <a:effectLst/>
                <a:latin typeface="Helvetica Neue" panose="02000503000000020004" pitchFamily="2" charset="0"/>
              </a:rPr>
            </a:br>
            <a:br>
              <a:rPr lang="en-IN" sz="3700" dirty="0">
                <a:effectLst/>
                <a:latin typeface="Helvetica Neue" panose="02000503000000020004" pitchFamily="2" charset="0"/>
              </a:rPr>
            </a:br>
            <a:br>
              <a:rPr lang="en-IN" sz="3700" dirty="0">
                <a:effectLst/>
                <a:latin typeface="Helvetica Neue" panose="02000503000000020004" pitchFamily="2" charset="0"/>
              </a:rPr>
            </a:br>
            <a:br>
              <a:rPr lang="en-IN" sz="3700" dirty="0">
                <a:effectLst/>
                <a:latin typeface="Helvetica Neue" panose="02000503000000020004" pitchFamily="2" charset="0"/>
              </a:rPr>
            </a:br>
            <a:r>
              <a:rPr lang="en-IN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1970s </a:t>
            </a:r>
            <a:br>
              <a:rPr lang="en-IN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Angry Young Man </a:t>
            </a:r>
            <a:br>
              <a:rPr lang="en-IN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Era:</a:t>
            </a:r>
            <a:br>
              <a:rPr lang="en-IN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12951-9E9D-945C-7109-8952026C5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1050" y="171450"/>
            <a:ext cx="7372349" cy="65151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b="1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1970s introduced the </a:t>
            </a:r>
            <a:r>
              <a:rPr lang="en-IN" b="1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IN" b="1" dirty="0">
                <a:solidFill>
                  <a:schemeClr val="bg1">
                    <a:alpha val="80000"/>
                  </a:schemeClr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IN" b="1" dirty="0">
                <a:solidFill>
                  <a:schemeClr val="bg1">
                    <a:alpha val="80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ngry </a:t>
            </a:r>
            <a:r>
              <a:rPr lang="en-IN" b="1" dirty="0">
                <a:solidFill>
                  <a:schemeClr val="bg1">
                    <a:alpha val="80000"/>
                  </a:schemeClr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IN" b="1" dirty="0">
                <a:solidFill>
                  <a:schemeClr val="bg1">
                    <a:alpha val="80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oung </a:t>
            </a:r>
            <a:r>
              <a:rPr lang="en-IN" b="1" dirty="0">
                <a:solidFill>
                  <a:schemeClr val="bg1">
                    <a:alpha val="80000"/>
                  </a:schemeClr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IN" b="1" dirty="0">
                <a:solidFill>
                  <a:schemeClr val="bg1">
                    <a:alpha val="80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IN" b="1" dirty="0">
                <a:solidFill>
                  <a:schemeClr val="bg1">
                    <a:alpha val="8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IN" b="1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archetype, epitomized by Amitabh Bachchan in films like </a:t>
            </a:r>
            <a:r>
              <a:rPr lang="en-IN" b="1" i="1" dirty="0" err="1">
                <a:solidFill>
                  <a:schemeClr val="bg1">
                    <a:alpha val="80000"/>
                  </a:schemeClr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Deewar</a:t>
            </a:r>
            <a:r>
              <a:rPr lang="en-IN" b="1" i="1" dirty="0">
                <a:solidFill>
                  <a:schemeClr val="bg1">
                    <a:alpha val="80000"/>
                  </a:schemeClr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(1975</a:t>
            </a:r>
            <a:r>
              <a:rPr lang="en-IN" b="1" i="1" dirty="0">
                <a:solidFill>
                  <a:schemeClr val="bg1">
                    <a:alpha val="8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IN" b="1" i="1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b="1" i="1" dirty="0">
                <a:solidFill>
                  <a:schemeClr val="bg1">
                    <a:alpha val="80000"/>
                  </a:schemeClr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Zanjeer (1973). </a:t>
            </a:r>
            <a:r>
              <a:rPr lang="en-IN" b="1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These movies portrayed the </a:t>
            </a:r>
            <a:r>
              <a:rPr lang="en-IN" b="1" dirty="0">
                <a:solidFill>
                  <a:schemeClr val="bg1">
                    <a:alpha val="80000"/>
                  </a:schemeClr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frustration and anger of the lower classes against a corrupt system</a:t>
            </a:r>
            <a:r>
              <a:rPr lang="en-IN" b="1" dirty="0">
                <a:solidFill>
                  <a:schemeClr val="bg1">
                    <a:alpha val="8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that perpetuated inequality and injustice. The protagonists in these films often </a:t>
            </a:r>
            <a:r>
              <a:rPr lang="en-IN" b="1" dirty="0">
                <a:solidFill>
                  <a:schemeClr val="tx1">
                    <a:alpha val="80000"/>
                  </a:schemeClr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resorted to rebellion</a:t>
            </a:r>
            <a:r>
              <a:rPr lang="en-IN" b="1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as a means to fight against the </a:t>
            </a:r>
            <a:r>
              <a:rPr lang="en-IN" b="1" dirty="0">
                <a:solidFill>
                  <a:schemeClr val="bg1">
                    <a:alpha val="80000"/>
                  </a:schemeClr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oppressive socio-economic structure.</a:t>
            </a:r>
          </a:p>
          <a:p>
            <a:endParaRPr lang="en-US" sz="2400" dirty="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4282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Rectangle 37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22CC98-7987-A2E7-4727-418B1EA9C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2618"/>
            <a:ext cx="10768584" cy="1060694"/>
          </a:xfrm>
        </p:spPr>
        <p:txBody>
          <a:bodyPr anchor="b">
            <a:normAutofit fontScale="90000"/>
          </a:bodyPr>
          <a:lstStyle/>
          <a:p>
            <a:pPr algn="ctr"/>
            <a:b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Rise of Feminist Themes</a:t>
            </a:r>
            <a:br>
              <a:rPr lang="en-US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7B690-24CC-1834-916C-FC401BD87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206" y="975360"/>
            <a:ext cx="11832432" cy="576744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By the </a:t>
            </a:r>
            <a:r>
              <a:rPr lang="en-US" sz="3600" b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1970s and 1980s</a:t>
            </a:r>
            <a:r>
              <a:rPr lang="en-US" sz="3600" b="1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films began to challenge these norms. Movies like </a:t>
            </a:r>
            <a:r>
              <a:rPr lang="en-US" sz="3600" b="1" dirty="0" err="1">
                <a:solidFill>
                  <a:schemeClr val="bg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Arth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(1982) by Mahesh Bhatt and </a:t>
            </a:r>
            <a:r>
              <a:rPr lang="en-US" sz="3600" b="1" dirty="0" err="1">
                <a:solidFill>
                  <a:schemeClr val="bg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Mirch</a:t>
            </a:r>
            <a:r>
              <a:rPr lang="en-US" sz="3600" b="1" dirty="0">
                <a:solidFill>
                  <a:schemeClr val="bg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Masala 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(1987) by Ketan Mehta portrayed </a:t>
            </a:r>
            <a:r>
              <a:rPr lang="en-US" sz="3600" b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strong female protagonists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3600" b="1" dirty="0"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resist patriarchal oppression.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films highlighted women's struggles for </a:t>
            </a:r>
            <a:r>
              <a:rPr lang="en-US" sz="3600" b="1" dirty="0">
                <a:solidFill>
                  <a:schemeClr val="bg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independence and identity 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</a:t>
            </a:r>
            <a:r>
              <a:rPr lang="en-US" sz="3600" b="1" dirty="0">
                <a:solidFill>
                  <a:schemeClr val="bg1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male-dominated society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18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BE43A2-886E-0096-1660-C6829F224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48" y="0"/>
            <a:ext cx="11387138" cy="950976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en-IN" sz="3400">
                <a:effectLst/>
                <a:latin typeface="Helvetica Neue" panose="02000503000000020004" pitchFamily="2" charset="0"/>
              </a:rPr>
            </a:br>
            <a:r>
              <a:rPr lang="en-IN" sz="4000" b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Contemporary Bollywood</a:t>
            </a:r>
            <a:br>
              <a:rPr lang="en-IN" sz="340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D458E-BBFD-3329-7538-2C027D76F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048" y="1036320"/>
            <a:ext cx="11387138" cy="582168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Modern Bollywood continues to explore and critique patriarchy, often depicting women </a:t>
            </a:r>
            <a:r>
              <a:rPr lang="en-IN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breaking free from traditional constraints</a:t>
            </a:r>
            <a:r>
              <a:rPr lang="en-I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Films like </a:t>
            </a:r>
            <a:r>
              <a:rPr lang="en-IN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Queen (2013), Pink (2016), and </a:t>
            </a:r>
            <a:r>
              <a:rPr lang="en-IN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Thappad</a:t>
            </a:r>
            <a:r>
              <a:rPr lang="en-IN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(2020)</a:t>
            </a:r>
            <a:r>
              <a:rPr lang="en-I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address issues of gender inequality, consent, and domestic violence. These movies </a:t>
            </a:r>
            <a:r>
              <a:rPr lang="en-IN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question patriarchal norms</a:t>
            </a:r>
            <a:r>
              <a:rPr lang="en-I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emphasize </a:t>
            </a:r>
            <a:r>
              <a:rPr lang="en-IN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women’s autonomy and rights.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I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Additionally, films like </a:t>
            </a:r>
            <a:r>
              <a:rPr lang="en-IN" b="1" i="1" dirty="0" err="1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Dil</a:t>
            </a:r>
            <a:r>
              <a:rPr lang="en-IN" b="1" i="1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i="1" dirty="0" err="1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Dhadakne</a:t>
            </a:r>
            <a:r>
              <a:rPr lang="en-IN" b="1" i="1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Do (2015) and Ki &amp; Ka (2016) </a:t>
            </a:r>
            <a:r>
              <a:rPr lang="en-I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explore </a:t>
            </a:r>
            <a:r>
              <a:rPr lang="en-IN" b="1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gender roles </a:t>
            </a:r>
            <a:r>
              <a:rPr lang="en-I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within the context of modern, urban India, highlighting the </a:t>
            </a:r>
            <a:r>
              <a:rPr lang="en-IN" b="1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challenges and hypocrisies of contemporary patriarchy.</a:t>
            </a:r>
          </a:p>
          <a:p>
            <a:endParaRPr lang="en-US" sz="17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870EA4-3AFE-BA53-3C25-970AFE03646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135" r="33611" b="1"/>
          <a:stretch/>
        </p:blipFill>
        <p:spPr>
          <a:xfrm>
            <a:off x="11387138" y="10"/>
            <a:ext cx="804862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66289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EFD00-EE8B-F34B-FAC5-F63E3970A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Deewar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00034-FAFA-0CC4-9918-C23678583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194816"/>
            <a:ext cx="11484864" cy="540105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626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419</Words>
  <Application>Microsoft Macintosh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Helvetica Neue</vt:lpstr>
      <vt:lpstr>Times New Roman</vt:lpstr>
      <vt:lpstr>Office Theme</vt:lpstr>
      <vt:lpstr> Portrayal of Patriarchy in Bollywood </vt:lpstr>
      <vt:lpstr>        Portrayal of Class Struggle in Bollywood:  Classic Bollywood Cinema </vt:lpstr>
      <vt:lpstr>    1970s  Angry Young Man  Era: </vt:lpstr>
      <vt:lpstr> Rise of Feminist Themes </vt:lpstr>
      <vt:lpstr> Contemporary Bollywood </vt:lpstr>
      <vt:lpstr>Deewar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Sanchay Tiwari</dc:creator>
  <cp:lastModifiedBy>Sanchay Tiwari</cp:lastModifiedBy>
  <cp:revision>1</cp:revision>
  <dcterms:created xsi:type="dcterms:W3CDTF">2024-09-04T16:43:51Z</dcterms:created>
  <dcterms:modified xsi:type="dcterms:W3CDTF">2024-09-12T07:58:09Z</dcterms:modified>
</cp:coreProperties>
</file>