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2"/>
    <p:restoredTop sz="94720"/>
  </p:normalViewPr>
  <p:slideViewPr>
    <p:cSldViewPr snapToGrid="0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4A44F0-2773-4E19-8B4E-2900D60A38EC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157F225B-FC47-4F48-B5E9-7479523DCC7D}">
      <dgm:prSet custT="1"/>
      <dgm:spPr/>
      <dgm:t>
        <a:bodyPr/>
        <a:lstStyle/>
        <a:p>
          <a:pPr>
            <a:defRPr cap="all"/>
          </a:pPr>
          <a:endParaRPr lang="en-IN" sz="2200" dirty="0"/>
        </a:p>
        <a:p>
          <a:pPr>
            <a:defRPr cap="all"/>
          </a:pPr>
          <a:r>
            <a:rPr lang="en-IN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Release Year: 1985</a:t>
          </a:r>
          <a:endParaRPr lang="en-U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264D11-D061-4640-BEB5-CF2093E261F4}" type="parTrans" cxnId="{94F61270-4A03-420B-9DEB-7AD59E8716C5}">
      <dgm:prSet/>
      <dgm:spPr/>
      <dgm:t>
        <a:bodyPr/>
        <a:lstStyle/>
        <a:p>
          <a:endParaRPr lang="en-US"/>
        </a:p>
      </dgm:t>
    </dgm:pt>
    <dgm:pt modelId="{771FF66C-9A52-437A-87EB-663CF6A0E121}" type="sibTrans" cxnId="{94F61270-4A03-420B-9DEB-7AD59E8716C5}">
      <dgm:prSet/>
      <dgm:spPr/>
      <dgm:t>
        <a:bodyPr/>
        <a:lstStyle/>
        <a:p>
          <a:endParaRPr lang="en-US"/>
        </a:p>
      </dgm:t>
    </dgm:pt>
    <dgm:pt modelId="{DF30C1FA-0D67-4C03-976A-BC15A6D4D905}">
      <dgm:prSet/>
      <dgm:spPr/>
      <dgm:t>
        <a:bodyPr/>
        <a:lstStyle/>
        <a:p>
          <a:pPr algn="just">
            <a:defRPr cap="all"/>
          </a:pPr>
          <a:r>
            <a:rPr lang="en-IN" dirty="0">
              <a:latin typeface="Times New Roman" panose="02020603050405020304" pitchFamily="18" charset="0"/>
              <a:cs typeface="Times New Roman" panose="02020603050405020304" pitchFamily="18" charset="0"/>
            </a:rPr>
            <a:t>Background: </a:t>
          </a:r>
          <a:r>
            <a:rPr lang="en-IN" cap="none" dirty="0">
              <a:latin typeface="Times New Roman" panose="02020603050405020304" pitchFamily="18" charset="0"/>
              <a:cs typeface="Times New Roman" panose="02020603050405020304" pitchFamily="18" charset="0"/>
            </a:rPr>
            <a:t>Written during the Thatcher era in the UK, the screenplay is renowned for its exploration of race, economic disparity, and social issues prevalent in 1980s Britain.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1483B0-0644-4E45-B612-193C17976F68}" type="parTrans" cxnId="{09D5BCA5-75B2-408E-AE23-B81F0C6BF3F7}">
      <dgm:prSet/>
      <dgm:spPr/>
      <dgm:t>
        <a:bodyPr/>
        <a:lstStyle/>
        <a:p>
          <a:endParaRPr lang="en-US"/>
        </a:p>
      </dgm:t>
    </dgm:pt>
    <dgm:pt modelId="{DCF5CE7F-F441-4BFE-91DA-CB9C8D7886E5}" type="sibTrans" cxnId="{09D5BCA5-75B2-408E-AE23-B81F0C6BF3F7}">
      <dgm:prSet/>
      <dgm:spPr/>
      <dgm:t>
        <a:bodyPr/>
        <a:lstStyle/>
        <a:p>
          <a:endParaRPr lang="en-US"/>
        </a:p>
      </dgm:t>
    </dgm:pt>
    <dgm:pt modelId="{91CDD080-68A5-408E-A14D-3EB7424B63C0}" type="pres">
      <dgm:prSet presAssocID="{D04A44F0-2773-4E19-8B4E-2900D60A38EC}" presName="root" presStyleCnt="0">
        <dgm:presLayoutVars>
          <dgm:dir/>
          <dgm:resizeHandles val="exact"/>
        </dgm:presLayoutVars>
      </dgm:prSet>
      <dgm:spPr/>
    </dgm:pt>
    <dgm:pt modelId="{C1E14620-1C65-4E52-8863-ECEC19E6DEAF}" type="pres">
      <dgm:prSet presAssocID="{157F225B-FC47-4F48-B5E9-7479523DCC7D}" presName="compNode" presStyleCnt="0"/>
      <dgm:spPr/>
    </dgm:pt>
    <dgm:pt modelId="{34517DE2-7DD2-4E30-9D4F-6BB3F143E83F}" type="pres">
      <dgm:prSet presAssocID="{157F225B-FC47-4F48-B5E9-7479523DCC7D}" presName="iconBgRect" presStyleLbl="bgShp" presStyleIdx="0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993DD4EE-77F3-43B3-8367-3540D2199D27}" type="pres">
      <dgm:prSet presAssocID="{157F225B-FC47-4F48-B5E9-7479523DCC7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8CD2448D-9041-452B-AD66-39744AD11D7B}" type="pres">
      <dgm:prSet presAssocID="{157F225B-FC47-4F48-B5E9-7479523DCC7D}" presName="spaceRect" presStyleCnt="0"/>
      <dgm:spPr/>
    </dgm:pt>
    <dgm:pt modelId="{F4106261-8FBF-499F-9E47-8884DD20849A}" type="pres">
      <dgm:prSet presAssocID="{157F225B-FC47-4F48-B5E9-7479523DCC7D}" presName="textRect" presStyleLbl="revTx" presStyleIdx="0" presStyleCnt="2" custScaleY="191158">
        <dgm:presLayoutVars>
          <dgm:chMax val="1"/>
          <dgm:chPref val="1"/>
        </dgm:presLayoutVars>
      </dgm:prSet>
      <dgm:spPr/>
    </dgm:pt>
    <dgm:pt modelId="{C926BF2F-AD3C-4A89-962B-A8B136A26239}" type="pres">
      <dgm:prSet presAssocID="{771FF66C-9A52-437A-87EB-663CF6A0E121}" presName="sibTrans" presStyleCnt="0"/>
      <dgm:spPr/>
    </dgm:pt>
    <dgm:pt modelId="{221C8D3E-1F85-4689-BB71-E599FB9EAE97}" type="pres">
      <dgm:prSet presAssocID="{DF30C1FA-0D67-4C03-976A-BC15A6D4D905}" presName="compNode" presStyleCnt="0"/>
      <dgm:spPr/>
    </dgm:pt>
    <dgm:pt modelId="{4D0BEB0D-7E4A-4029-B47E-A4D909916937}" type="pres">
      <dgm:prSet presAssocID="{DF30C1FA-0D67-4C03-976A-BC15A6D4D905}" presName="iconBgRect" presStyleLbl="bgShp" presStyleIdx="1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8D699D2D-07EC-4B0E-8AA2-84233A32E841}" type="pres">
      <dgm:prSet presAssocID="{DF30C1FA-0D67-4C03-976A-BC15A6D4D90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pper board"/>
        </a:ext>
      </dgm:extLst>
    </dgm:pt>
    <dgm:pt modelId="{014756A8-AD7F-405F-AAFC-520F74295045}" type="pres">
      <dgm:prSet presAssocID="{DF30C1FA-0D67-4C03-976A-BC15A6D4D905}" presName="spaceRect" presStyleCnt="0"/>
      <dgm:spPr/>
    </dgm:pt>
    <dgm:pt modelId="{073ED945-E60D-4ECF-92F9-709215CFA0E2}" type="pres">
      <dgm:prSet presAssocID="{DF30C1FA-0D67-4C03-976A-BC15A6D4D905}" presName="textRect" presStyleLbl="revTx" presStyleIdx="1" presStyleCnt="2" custScaleX="160118" custScaleY="221237">
        <dgm:presLayoutVars>
          <dgm:chMax val="1"/>
          <dgm:chPref val="1"/>
        </dgm:presLayoutVars>
      </dgm:prSet>
      <dgm:spPr/>
    </dgm:pt>
  </dgm:ptLst>
  <dgm:cxnLst>
    <dgm:cxn modelId="{0BC56026-2206-4D94-9656-A621F00C17AE}" type="presOf" srcId="{157F225B-FC47-4F48-B5E9-7479523DCC7D}" destId="{F4106261-8FBF-499F-9E47-8884DD20849A}" srcOrd="0" destOrd="0" presId="urn:microsoft.com/office/officeart/2018/5/layout/IconLeafLabelList"/>
    <dgm:cxn modelId="{B98BBD6C-95C5-4699-83A4-2AC10EDF6E0E}" type="presOf" srcId="{D04A44F0-2773-4E19-8B4E-2900D60A38EC}" destId="{91CDD080-68A5-408E-A14D-3EB7424B63C0}" srcOrd="0" destOrd="0" presId="urn:microsoft.com/office/officeart/2018/5/layout/IconLeafLabelList"/>
    <dgm:cxn modelId="{94F61270-4A03-420B-9DEB-7AD59E8716C5}" srcId="{D04A44F0-2773-4E19-8B4E-2900D60A38EC}" destId="{157F225B-FC47-4F48-B5E9-7479523DCC7D}" srcOrd="0" destOrd="0" parTransId="{E4264D11-D061-4640-BEB5-CF2093E261F4}" sibTransId="{771FF66C-9A52-437A-87EB-663CF6A0E121}"/>
    <dgm:cxn modelId="{F0571A81-B3A7-4204-89C6-86A871B289A5}" type="presOf" srcId="{DF30C1FA-0D67-4C03-976A-BC15A6D4D905}" destId="{073ED945-E60D-4ECF-92F9-709215CFA0E2}" srcOrd="0" destOrd="0" presId="urn:microsoft.com/office/officeart/2018/5/layout/IconLeafLabelList"/>
    <dgm:cxn modelId="{09D5BCA5-75B2-408E-AE23-B81F0C6BF3F7}" srcId="{D04A44F0-2773-4E19-8B4E-2900D60A38EC}" destId="{DF30C1FA-0D67-4C03-976A-BC15A6D4D905}" srcOrd="1" destOrd="0" parTransId="{C71483B0-0644-4E45-B612-193C17976F68}" sibTransId="{DCF5CE7F-F441-4BFE-91DA-CB9C8D7886E5}"/>
    <dgm:cxn modelId="{74E6C427-5345-4006-ABE3-47342CAE4D30}" type="presParOf" srcId="{91CDD080-68A5-408E-A14D-3EB7424B63C0}" destId="{C1E14620-1C65-4E52-8863-ECEC19E6DEAF}" srcOrd="0" destOrd="0" presId="urn:microsoft.com/office/officeart/2018/5/layout/IconLeafLabelList"/>
    <dgm:cxn modelId="{7EE886B5-FE64-4868-9E32-E82DAAD3D629}" type="presParOf" srcId="{C1E14620-1C65-4E52-8863-ECEC19E6DEAF}" destId="{34517DE2-7DD2-4E30-9D4F-6BB3F143E83F}" srcOrd="0" destOrd="0" presId="urn:microsoft.com/office/officeart/2018/5/layout/IconLeafLabelList"/>
    <dgm:cxn modelId="{BFD251E0-427A-4CD6-8334-1E7D14147C01}" type="presParOf" srcId="{C1E14620-1C65-4E52-8863-ECEC19E6DEAF}" destId="{993DD4EE-77F3-43B3-8367-3540D2199D27}" srcOrd="1" destOrd="0" presId="urn:microsoft.com/office/officeart/2018/5/layout/IconLeafLabelList"/>
    <dgm:cxn modelId="{88EBF7A8-CB71-4EB1-BA4B-A95DDD21B318}" type="presParOf" srcId="{C1E14620-1C65-4E52-8863-ECEC19E6DEAF}" destId="{8CD2448D-9041-452B-AD66-39744AD11D7B}" srcOrd="2" destOrd="0" presId="urn:microsoft.com/office/officeart/2018/5/layout/IconLeafLabelList"/>
    <dgm:cxn modelId="{13E6D541-BBA8-4A3E-8A21-D99C647B5257}" type="presParOf" srcId="{C1E14620-1C65-4E52-8863-ECEC19E6DEAF}" destId="{F4106261-8FBF-499F-9E47-8884DD20849A}" srcOrd="3" destOrd="0" presId="urn:microsoft.com/office/officeart/2018/5/layout/IconLeafLabelList"/>
    <dgm:cxn modelId="{60CAF7F9-70AA-4D0F-B97B-0E4932A3CED6}" type="presParOf" srcId="{91CDD080-68A5-408E-A14D-3EB7424B63C0}" destId="{C926BF2F-AD3C-4A89-962B-A8B136A26239}" srcOrd="1" destOrd="0" presId="urn:microsoft.com/office/officeart/2018/5/layout/IconLeafLabelList"/>
    <dgm:cxn modelId="{09B015A6-1207-4F32-BD8A-06683EDC9CC4}" type="presParOf" srcId="{91CDD080-68A5-408E-A14D-3EB7424B63C0}" destId="{221C8D3E-1F85-4689-BB71-E599FB9EAE97}" srcOrd="2" destOrd="0" presId="urn:microsoft.com/office/officeart/2018/5/layout/IconLeafLabelList"/>
    <dgm:cxn modelId="{1AEB779C-6D15-413E-9CF5-B670F338BEEF}" type="presParOf" srcId="{221C8D3E-1F85-4689-BB71-E599FB9EAE97}" destId="{4D0BEB0D-7E4A-4029-B47E-A4D909916937}" srcOrd="0" destOrd="0" presId="urn:microsoft.com/office/officeart/2018/5/layout/IconLeafLabelList"/>
    <dgm:cxn modelId="{766691A6-930F-4800-BEB4-CD5085E7B45E}" type="presParOf" srcId="{221C8D3E-1F85-4689-BB71-E599FB9EAE97}" destId="{8D699D2D-07EC-4B0E-8AA2-84233A32E841}" srcOrd="1" destOrd="0" presId="urn:microsoft.com/office/officeart/2018/5/layout/IconLeafLabelList"/>
    <dgm:cxn modelId="{5BF107D5-F43B-487B-8436-F2605DFE1DCB}" type="presParOf" srcId="{221C8D3E-1F85-4689-BB71-E599FB9EAE97}" destId="{014756A8-AD7F-405F-AAFC-520F74295045}" srcOrd="2" destOrd="0" presId="urn:microsoft.com/office/officeart/2018/5/layout/IconLeafLabelList"/>
    <dgm:cxn modelId="{534D90CB-468E-4296-A0E3-2A177A3FC5BD}" type="presParOf" srcId="{221C8D3E-1F85-4689-BB71-E599FB9EAE97}" destId="{073ED945-E60D-4ECF-92F9-709215CFA0E2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274021-EA90-4163-B802-A5CB5EFF575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97B33A3-0545-49A6-8959-09B11409C059}">
      <dgm:prSet/>
      <dgm:spPr/>
      <dgm:t>
        <a:bodyPr/>
        <a:lstStyle/>
        <a:p>
          <a:pPr algn="ctr"/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The book centres around Omar Ali, a young British-Pakistani man living in London</a:t>
          </a:r>
          <a:r>
            <a:rPr lang="en-IN" dirty="0"/>
            <a:t>.</a:t>
          </a:r>
          <a:endParaRPr lang="en-US" dirty="0"/>
        </a:p>
      </dgm:t>
    </dgm:pt>
    <dgm:pt modelId="{EBCE52A6-A2BD-48D6-A8F1-C261F55525FB}" type="parTrans" cxnId="{548D2EC7-B851-44F6-9382-A88AEE32427D}">
      <dgm:prSet/>
      <dgm:spPr/>
      <dgm:t>
        <a:bodyPr/>
        <a:lstStyle/>
        <a:p>
          <a:endParaRPr lang="en-US"/>
        </a:p>
      </dgm:t>
    </dgm:pt>
    <dgm:pt modelId="{382C14FA-06AE-4003-A82F-A84064F7AD05}" type="sibTrans" cxnId="{548D2EC7-B851-44F6-9382-A88AEE32427D}">
      <dgm:prSet/>
      <dgm:spPr/>
      <dgm:t>
        <a:bodyPr/>
        <a:lstStyle/>
        <a:p>
          <a:endParaRPr lang="en-US"/>
        </a:p>
      </dgm:t>
    </dgm:pt>
    <dgm:pt modelId="{D176D9AB-EF16-4022-AD2B-21E4A9CB288A}">
      <dgm:prSet custT="1"/>
      <dgm:spPr/>
      <dgm:t>
        <a:bodyPr/>
        <a:lstStyle/>
        <a:p>
          <a:pPr algn="ctr"/>
          <a:r>
            <a:rPr lang="en-IN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Omar lives with his alcoholic father, an embittered journalist.</a:t>
          </a:r>
          <a:endParaRPr lang="en-U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2341FE-2AE6-4CC7-9E0F-82B505B37B1F}" type="parTrans" cxnId="{17FCB86B-3B6E-4C4C-A6DD-391C039E6E60}">
      <dgm:prSet/>
      <dgm:spPr/>
      <dgm:t>
        <a:bodyPr/>
        <a:lstStyle/>
        <a:p>
          <a:endParaRPr lang="en-US"/>
        </a:p>
      </dgm:t>
    </dgm:pt>
    <dgm:pt modelId="{9439CC77-3D11-4C8E-8BDE-5C2511BE5023}" type="sibTrans" cxnId="{17FCB86B-3B6E-4C4C-A6DD-391C039E6E60}">
      <dgm:prSet/>
      <dgm:spPr/>
      <dgm:t>
        <a:bodyPr/>
        <a:lstStyle/>
        <a:p>
          <a:endParaRPr lang="en-US"/>
        </a:p>
      </dgm:t>
    </dgm:pt>
    <dgm:pt modelId="{6FC7D902-0DD4-4EDA-8CE2-D9FB91B8E889}">
      <dgm:prSet/>
      <dgm:spPr/>
      <dgm:t>
        <a:bodyPr/>
        <a:lstStyle/>
        <a:p>
          <a:pPr algn="ctr"/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Omar's entrepreneurial uncle, Nasser, offers him a chance to manage a run-down laundrette.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1C6F1F-9DFF-4A3B-B84E-F162A015D69F}" type="parTrans" cxnId="{A2F58567-241F-4716-B140-C75D92B30DB5}">
      <dgm:prSet/>
      <dgm:spPr/>
      <dgm:t>
        <a:bodyPr/>
        <a:lstStyle/>
        <a:p>
          <a:endParaRPr lang="en-US"/>
        </a:p>
      </dgm:t>
    </dgm:pt>
    <dgm:pt modelId="{4D3F01D0-563A-4439-BCD0-5330A2EDB2B7}" type="sibTrans" cxnId="{A2F58567-241F-4716-B140-C75D92B30DB5}">
      <dgm:prSet/>
      <dgm:spPr/>
      <dgm:t>
        <a:bodyPr/>
        <a:lstStyle/>
        <a:p>
          <a:endParaRPr lang="en-US"/>
        </a:p>
      </dgm:t>
    </dgm:pt>
    <dgm:pt modelId="{CA880A63-1706-44BF-9389-2EEFA7B756AE}">
      <dgm:prSet/>
      <dgm:spPr/>
      <dgm:t>
        <a:bodyPr/>
        <a:lstStyle/>
        <a:p>
          <a:pPr algn="ctr"/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Omar enlists the help of his old school friend and former lover, Johnny, who is now associated with a gang of white skinheads.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5BB43E-2C21-4270-BF05-F426CBBDC294}" type="parTrans" cxnId="{09314DD8-95F2-4777-9AE5-0BB9F130895C}">
      <dgm:prSet/>
      <dgm:spPr/>
      <dgm:t>
        <a:bodyPr/>
        <a:lstStyle/>
        <a:p>
          <a:endParaRPr lang="en-US"/>
        </a:p>
      </dgm:t>
    </dgm:pt>
    <dgm:pt modelId="{6FAC9F8C-BF12-40D1-AB7D-A74ED9C60618}" type="sibTrans" cxnId="{09314DD8-95F2-4777-9AE5-0BB9F130895C}">
      <dgm:prSet/>
      <dgm:spPr/>
      <dgm:t>
        <a:bodyPr/>
        <a:lstStyle/>
        <a:p>
          <a:endParaRPr lang="en-US"/>
        </a:p>
      </dgm:t>
    </dgm:pt>
    <dgm:pt modelId="{797E984D-7937-4262-81DB-474DDF03E5B7}">
      <dgm:prSet custT="1"/>
      <dgm:spPr/>
      <dgm:t>
        <a:bodyPr/>
        <a:lstStyle/>
        <a:p>
          <a:pPr algn="ctr"/>
          <a:r>
            <a:rPr lang="en-IN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Together, they work to transform the laundrette into a profitable business.</a:t>
          </a:r>
          <a:endParaRPr lang="en-U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3C8842-46CB-4345-9BE1-7BF11AAA899E}" type="parTrans" cxnId="{1749EEAA-E6B1-4D50-903D-5E9FD2291E3F}">
      <dgm:prSet/>
      <dgm:spPr/>
      <dgm:t>
        <a:bodyPr/>
        <a:lstStyle/>
        <a:p>
          <a:endParaRPr lang="en-US"/>
        </a:p>
      </dgm:t>
    </dgm:pt>
    <dgm:pt modelId="{73395D52-DD62-462B-8B13-AEF325415E9D}" type="sibTrans" cxnId="{1749EEAA-E6B1-4D50-903D-5E9FD2291E3F}">
      <dgm:prSet/>
      <dgm:spPr/>
      <dgm:t>
        <a:bodyPr/>
        <a:lstStyle/>
        <a:p>
          <a:endParaRPr lang="en-US"/>
        </a:p>
      </dgm:t>
    </dgm:pt>
    <dgm:pt modelId="{18CC6CC6-E6E7-3A4C-B356-EB0DEE9C7E7D}" type="pres">
      <dgm:prSet presAssocID="{2C274021-EA90-4163-B802-A5CB5EFF575D}" presName="linear" presStyleCnt="0">
        <dgm:presLayoutVars>
          <dgm:animLvl val="lvl"/>
          <dgm:resizeHandles val="exact"/>
        </dgm:presLayoutVars>
      </dgm:prSet>
      <dgm:spPr/>
    </dgm:pt>
    <dgm:pt modelId="{B0411250-96F0-2548-9463-C9F292A27A1B}" type="pres">
      <dgm:prSet presAssocID="{D97B33A3-0545-49A6-8959-09B11409C05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5EB40A0-AEB4-B848-B10E-F8E02CABD7CF}" type="pres">
      <dgm:prSet presAssocID="{382C14FA-06AE-4003-A82F-A84064F7AD05}" presName="spacer" presStyleCnt="0"/>
      <dgm:spPr/>
    </dgm:pt>
    <dgm:pt modelId="{215DD3CE-1E8E-4946-B27A-C347963E15BE}" type="pres">
      <dgm:prSet presAssocID="{D176D9AB-EF16-4022-AD2B-21E4A9CB288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41A5369-259D-024B-84AB-B8A3CE34D3F7}" type="pres">
      <dgm:prSet presAssocID="{9439CC77-3D11-4C8E-8BDE-5C2511BE5023}" presName="spacer" presStyleCnt="0"/>
      <dgm:spPr/>
    </dgm:pt>
    <dgm:pt modelId="{12513B61-03B9-5A47-B578-8B964636A909}" type="pres">
      <dgm:prSet presAssocID="{6FC7D902-0DD4-4EDA-8CE2-D9FB91B8E88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1820CCD-E6B0-F346-96F2-93B89AB254AC}" type="pres">
      <dgm:prSet presAssocID="{4D3F01D0-563A-4439-BCD0-5330A2EDB2B7}" presName="spacer" presStyleCnt="0"/>
      <dgm:spPr/>
    </dgm:pt>
    <dgm:pt modelId="{AF8A7BEB-A15C-4F46-9DE1-11D2A60BD18A}" type="pres">
      <dgm:prSet presAssocID="{CA880A63-1706-44BF-9389-2EEFA7B756A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070085B-C49C-3748-840E-52E48E1A227A}" type="pres">
      <dgm:prSet presAssocID="{6FAC9F8C-BF12-40D1-AB7D-A74ED9C60618}" presName="spacer" presStyleCnt="0"/>
      <dgm:spPr/>
    </dgm:pt>
    <dgm:pt modelId="{DF6C701E-4CA0-3642-9731-049202D18D5C}" type="pres">
      <dgm:prSet presAssocID="{797E984D-7937-4262-81DB-474DDF03E5B7}" presName="parentText" presStyleLbl="node1" presStyleIdx="4" presStyleCnt="5" custScaleY="140545">
        <dgm:presLayoutVars>
          <dgm:chMax val="0"/>
          <dgm:bulletEnabled val="1"/>
        </dgm:presLayoutVars>
      </dgm:prSet>
      <dgm:spPr/>
    </dgm:pt>
  </dgm:ptLst>
  <dgm:cxnLst>
    <dgm:cxn modelId="{DAA2F93D-72B2-C547-9755-EFECC5692361}" type="presOf" srcId="{6FC7D902-0DD4-4EDA-8CE2-D9FB91B8E889}" destId="{12513B61-03B9-5A47-B578-8B964636A909}" srcOrd="0" destOrd="0" presId="urn:microsoft.com/office/officeart/2005/8/layout/vList2"/>
    <dgm:cxn modelId="{A2F58567-241F-4716-B140-C75D92B30DB5}" srcId="{2C274021-EA90-4163-B802-A5CB5EFF575D}" destId="{6FC7D902-0DD4-4EDA-8CE2-D9FB91B8E889}" srcOrd="2" destOrd="0" parTransId="{FB1C6F1F-9DFF-4A3B-B84E-F162A015D69F}" sibTransId="{4D3F01D0-563A-4439-BCD0-5330A2EDB2B7}"/>
    <dgm:cxn modelId="{17FCB86B-3B6E-4C4C-A6DD-391C039E6E60}" srcId="{2C274021-EA90-4163-B802-A5CB5EFF575D}" destId="{D176D9AB-EF16-4022-AD2B-21E4A9CB288A}" srcOrd="1" destOrd="0" parTransId="{A22341FE-2AE6-4CC7-9E0F-82B505B37B1F}" sibTransId="{9439CC77-3D11-4C8E-8BDE-5C2511BE5023}"/>
    <dgm:cxn modelId="{ED5CB66D-A90A-EC40-85A9-0D2147D1E30A}" type="presOf" srcId="{2C274021-EA90-4163-B802-A5CB5EFF575D}" destId="{18CC6CC6-E6E7-3A4C-B356-EB0DEE9C7E7D}" srcOrd="0" destOrd="0" presId="urn:microsoft.com/office/officeart/2005/8/layout/vList2"/>
    <dgm:cxn modelId="{2B7A1F76-A5A9-5B4A-8420-0996DECC1BC6}" type="presOf" srcId="{797E984D-7937-4262-81DB-474DDF03E5B7}" destId="{DF6C701E-4CA0-3642-9731-049202D18D5C}" srcOrd="0" destOrd="0" presId="urn:microsoft.com/office/officeart/2005/8/layout/vList2"/>
    <dgm:cxn modelId="{13B9F79E-D2E1-5548-9748-70C6F63326D9}" type="presOf" srcId="{D176D9AB-EF16-4022-AD2B-21E4A9CB288A}" destId="{215DD3CE-1E8E-4946-B27A-C347963E15BE}" srcOrd="0" destOrd="0" presId="urn:microsoft.com/office/officeart/2005/8/layout/vList2"/>
    <dgm:cxn modelId="{1749EEAA-E6B1-4D50-903D-5E9FD2291E3F}" srcId="{2C274021-EA90-4163-B802-A5CB5EFF575D}" destId="{797E984D-7937-4262-81DB-474DDF03E5B7}" srcOrd="4" destOrd="0" parTransId="{B13C8842-46CB-4345-9BE1-7BF11AAA899E}" sibTransId="{73395D52-DD62-462B-8B13-AEF325415E9D}"/>
    <dgm:cxn modelId="{5B3A3AB0-8774-8440-8EE1-5E7F3C8B7564}" type="presOf" srcId="{D97B33A3-0545-49A6-8959-09B11409C059}" destId="{B0411250-96F0-2548-9463-C9F292A27A1B}" srcOrd="0" destOrd="0" presId="urn:microsoft.com/office/officeart/2005/8/layout/vList2"/>
    <dgm:cxn modelId="{548D2EC7-B851-44F6-9382-A88AEE32427D}" srcId="{2C274021-EA90-4163-B802-A5CB5EFF575D}" destId="{D97B33A3-0545-49A6-8959-09B11409C059}" srcOrd="0" destOrd="0" parTransId="{EBCE52A6-A2BD-48D6-A8F1-C261F55525FB}" sibTransId="{382C14FA-06AE-4003-A82F-A84064F7AD05}"/>
    <dgm:cxn modelId="{9053C8D5-86BD-3E4E-967F-3C4C501E4E3D}" type="presOf" srcId="{CA880A63-1706-44BF-9389-2EEFA7B756AE}" destId="{AF8A7BEB-A15C-4F46-9DE1-11D2A60BD18A}" srcOrd="0" destOrd="0" presId="urn:microsoft.com/office/officeart/2005/8/layout/vList2"/>
    <dgm:cxn modelId="{09314DD8-95F2-4777-9AE5-0BB9F130895C}" srcId="{2C274021-EA90-4163-B802-A5CB5EFF575D}" destId="{CA880A63-1706-44BF-9389-2EEFA7B756AE}" srcOrd="3" destOrd="0" parTransId="{785BB43E-2C21-4270-BF05-F426CBBDC294}" sibTransId="{6FAC9F8C-BF12-40D1-AB7D-A74ED9C60618}"/>
    <dgm:cxn modelId="{9025D213-AE1B-6C46-9166-25217ED7C483}" type="presParOf" srcId="{18CC6CC6-E6E7-3A4C-B356-EB0DEE9C7E7D}" destId="{B0411250-96F0-2548-9463-C9F292A27A1B}" srcOrd="0" destOrd="0" presId="urn:microsoft.com/office/officeart/2005/8/layout/vList2"/>
    <dgm:cxn modelId="{D58A538F-6242-FC48-AA66-2BE073723BEB}" type="presParOf" srcId="{18CC6CC6-E6E7-3A4C-B356-EB0DEE9C7E7D}" destId="{35EB40A0-AEB4-B848-B10E-F8E02CABD7CF}" srcOrd="1" destOrd="0" presId="urn:microsoft.com/office/officeart/2005/8/layout/vList2"/>
    <dgm:cxn modelId="{865E7FA1-5546-B94B-B42F-5CDBE3A526C3}" type="presParOf" srcId="{18CC6CC6-E6E7-3A4C-B356-EB0DEE9C7E7D}" destId="{215DD3CE-1E8E-4946-B27A-C347963E15BE}" srcOrd="2" destOrd="0" presId="urn:microsoft.com/office/officeart/2005/8/layout/vList2"/>
    <dgm:cxn modelId="{99D8BC48-F54A-F941-A92F-655F056F61AA}" type="presParOf" srcId="{18CC6CC6-E6E7-3A4C-B356-EB0DEE9C7E7D}" destId="{241A5369-259D-024B-84AB-B8A3CE34D3F7}" srcOrd="3" destOrd="0" presId="urn:microsoft.com/office/officeart/2005/8/layout/vList2"/>
    <dgm:cxn modelId="{B6C171B5-647F-DE44-8460-4107C0AFD3EF}" type="presParOf" srcId="{18CC6CC6-E6E7-3A4C-B356-EB0DEE9C7E7D}" destId="{12513B61-03B9-5A47-B578-8B964636A909}" srcOrd="4" destOrd="0" presId="urn:microsoft.com/office/officeart/2005/8/layout/vList2"/>
    <dgm:cxn modelId="{F6503510-6E84-B940-879F-10FE5C2C63D8}" type="presParOf" srcId="{18CC6CC6-E6E7-3A4C-B356-EB0DEE9C7E7D}" destId="{11820CCD-E6B0-F346-96F2-93B89AB254AC}" srcOrd="5" destOrd="0" presId="urn:microsoft.com/office/officeart/2005/8/layout/vList2"/>
    <dgm:cxn modelId="{683C369C-70FE-A742-911D-622D8D3C7111}" type="presParOf" srcId="{18CC6CC6-E6E7-3A4C-B356-EB0DEE9C7E7D}" destId="{AF8A7BEB-A15C-4F46-9DE1-11D2A60BD18A}" srcOrd="6" destOrd="0" presId="urn:microsoft.com/office/officeart/2005/8/layout/vList2"/>
    <dgm:cxn modelId="{A4461071-BC0B-1C4E-8591-2311D43FA942}" type="presParOf" srcId="{18CC6CC6-E6E7-3A4C-B356-EB0DEE9C7E7D}" destId="{E070085B-C49C-3748-840E-52E48E1A227A}" srcOrd="7" destOrd="0" presId="urn:microsoft.com/office/officeart/2005/8/layout/vList2"/>
    <dgm:cxn modelId="{71E76A8E-1E58-9649-B86E-B41E02BC4F23}" type="presParOf" srcId="{18CC6CC6-E6E7-3A4C-B356-EB0DEE9C7E7D}" destId="{DF6C701E-4CA0-3642-9731-049202D18D5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15D2FC-B1C9-4F05-B3A6-BD2C8D6F4CF3}" type="doc">
      <dgm:prSet loTypeId="urn:microsoft.com/office/officeart/2005/8/layout/vList2" loCatId="list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05C9239E-E07A-4E9A-B607-81807D8BD1A8}">
      <dgm:prSet/>
      <dgm:spPr/>
      <dgm:t>
        <a:bodyPr/>
        <a:lstStyle/>
        <a:p>
          <a:pPr algn="ctr"/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Identity and Multiculturalism: The book examines the complexities of British-Pakistani identity and cultural integration.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542791-2A14-47FF-B849-F24DE7BF1B05}" type="parTrans" cxnId="{82CC97F7-2572-4291-B121-3EC45705BA66}">
      <dgm:prSet/>
      <dgm:spPr/>
      <dgm:t>
        <a:bodyPr/>
        <a:lstStyle/>
        <a:p>
          <a:endParaRPr lang="en-US"/>
        </a:p>
      </dgm:t>
    </dgm:pt>
    <dgm:pt modelId="{CC1E62E6-BCF5-4F21-B8AD-6652BE6BD4E5}" type="sibTrans" cxnId="{82CC97F7-2572-4291-B121-3EC45705BA66}">
      <dgm:prSet/>
      <dgm:spPr/>
      <dgm:t>
        <a:bodyPr/>
        <a:lstStyle/>
        <a:p>
          <a:endParaRPr lang="en-US"/>
        </a:p>
      </dgm:t>
    </dgm:pt>
    <dgm:pt modelId="{90DEC3B7-5AE6-48A9-BE7A-F740904CFE96}">
      <dgm:prSet custT="1"/>
      <dgm:spPr/>
      <dgm:t>
        <a:bodyPr/>
        <a:lstStyle/>
        <a:p>
          <a:pPr algn="ctr"/>
          <a:r>
            <a:rPr lang="en-IN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Economic Struggle: Reflects on the economic disparities and the entrepreneurial spirit as a means of social mobility.</a:t>
          </a:r>
          <a:endParaRPr lang="en-U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A0C473-5ABF-4EAF-85C6-369B90DB89D6}" type="parTrans" cxnId="{AA3BB542-A250-45E2-8498-3E3ED78AFAF1}">
      <dgm:prSet/>
      <dgm:spPr/>
      <dgm:t>
        <a:bodyPr/>
        <a:lstStyle/>
        <a:p>
          <a:endParaRPr lang="en-US"/>
        </a:p>
      </dgm:t>
    </dgm:pt>
    <dgm:pt modelId="{C9662783-5F9C-4D06-A57F-DD76359276C7}" type="sibTrans" cxnId="{AA3BB542-A250-45E2-8498-3E3ED78AFAF1}">
      <dgm:prSet/>
      <dgm:spPr/>
      <dgm:t>
        <a:bodyPr/>
        <a:lstStyle/>
        <a:p>
          <a:endParaRPr lang="en-US"/>
        </a:p>
      </dgm:t>
    </dgm:pt>
    <dgm:pt modelId="{3D1CCB80-B897-4893-9A4D-83D7C5C233EF}">
      <dgm:prSet custT="1"/>
      <dgm:spPr/>
      <dgm:t>
        <a:bodyPr/>
        <a:lstStyle/>
        <a:p>
          <a:r>
            <a:rPr lang="en-IN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Love and Relationships: Explores non-traditional relationships, including the central gay romance between Omar and Johnny, challenging heteronormative structures.</a:t>
          </a:r>
          <a:endParaRPr lang="en-U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D7F539-B0A8-4689-BD87-8D4CF221C539}" type="parTrans" cxnId="{8C0DA686-CD0F-4EB6-A40B-AFD45AC276BF}">
      <dgm:prSet/>
      <dgm:spPr/>
      <dgm:t>
        <a:bodyPr/>
        <a:lstStyle/>
        <a:p>
          <a:endParaRPr lang="en-US"/>
        </a:p>
      </dgm:t>
    </dgm:pt>
    <dgm:pt modelId="{A579939C-E01A-4176-9FF7-EEB70D0F6344}" type="sibTrans" cxnId="{8C0DA686-CD0F-4EB6-A40B-AFD45AC276BF}">
      <dgm:prSet/>
      <dgm:spPr/>
      <dgm:t>
        <a:bodyPr/>
        <a:lstStyle/>
        <a:p>
          <a:endParaRPr lang="en-US"/>
        </a:p>
      </dgm:t>
    </dgm:pt>
    <dgm:pt modelId="{B948656A-00E3-470E-9BF5-6A65B974C80A}">
      <dgm:prSet custT="1"/>
      <dgm:spPr/>
      <dgm:t>
        <a:bodyPr/>
        <a:lstStyle/>
        <a:p>
          <a:pPr algn="ctr"/>
          <a:r>
            <a:rPr lang="en-IN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Racism and Xenophobia: Tackles issues of racial tension and the struggles immigrants and their descendants face in a predominantly white society.</a:t>
          </a:r>
          <a:endParaRPr lang="en-U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E537AD-5A1E-47C3-B740-61063B80CE70}" type="parTrans" cxnId="{06F04FB7-B21A-4CC6-9E0C-62313DF2FB4E}">
      <dgm:prSet/>
      <dgm:spPr/>
      <dgm:t>
        <a:bodyPr/>
        <a:lstStyle/>
        <a:p>
          <a:endParaRPr lang="en-US"/>
        </a:p>
      </dgm:t>
    </dgm:pt>
    <dgm:pt modelId="{169D52AB-E312-4A36-8216-130EA2C7183F}" type="sibTrans" cxnId="{06F04FB7-B21A-4CC6-9E0C-62313DF2FB4E}">
      <dgm:prSet/>
      <dgm:spPr/>
      <dgm:t>
        <a:bodyPr/>
        <a:lstStyle/>
        <a:p>
          <a:endParaRPr lang="en-US"/>
        </a:p>
      </dgm:t>
    </dgm:pt>
    <dgm:pt modelId="{73F24A44-9AA5-6649-B6CD-BE557DDEC874}" type="pres">
      <dgm:prSet presAssocID="{6115D2FC-B1C9-4F05-B3A6-BD2C8D6F4CF3}" presName="linear" presStyleCnt="0">
        <dgm:presLayoutVars>
          <dgm:animLvl val="lvl"/>
          <dgm:resizeHandles val="exact"/>
        </dgm:presLayoutVars>
      </dgm:prSet>
      <dgm:spPr/>
    </dgm:pt>
    <dgm:pt modelId="{D178995A-6D49-5247-810F-3A646BCD5283}" type="pres">
      <dgm:prSet presAssocID="{05C9239E-E07A-4E9A-B607-81807D8BD1A8}" presName="parentText" presStyleLbl="node1" presStyleIdx="0" presStyleCnt="4" custScaleY="111525">
        <dgm:presLayoutVars>
          <dgm:chMax val="0"/>
          <dgm:bulletEnabled val="1"/>
        </dgm:presLayoutVars>
      </dgm:prSet>
      <dgm:spPr/>
    </dgm:pt>
    <dgm:pt modelId="{125C894E-DCA0-0647-82E3-C85DBF5F779E}" type="pres">
      <dgm:prSet presAssocID="{CC1E62E6-BCF5-4F21-B8AD-6652BE6BD4E5}" presName="spacer" presStyleCnt="0"/>
      <dgm:spPr/>
    </dgm:pt>
    <dgm:pt modelId="{0E1F70A2-89BA-1D4D-B3F2-A92E75BABE78}" type="pres">
      <dgm:prSet presAssocID="{90DEC3B7-5AE6-48A9-BE7A-F740904CFE9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A76420F-D1C3-9C4C-B141-A47D5FE6167D}" type="pres">
      <dgm:prSet presAssocID="{C9662783-5F9C-4D06-A57F-DD76359276C7}" presName="spacer" presStyleCnt="0"/>
      <dgm:spPr/>
    </dgm:pt>
    <dgm:pt modelId="{31DF8C41-4DD6-3049-9A6B-470DE7B7E488}" type="pres">
      <dgm:prSet presAssocID="{3D1CCB80-B897-4893-9A4D-83D7C5C233EF}" presName="parentText" presStyleLbl="node1" presStyleIdx="2" presStyleCnt="4" custScaleY="122875">
        <dgm:presLayoutVars>
          <dgm:chMax val="0"/>
          <dgm:bulletEnabled val="1"/>
        </dgm:presLayoutVars>
      </dgm:prSet>
      <dgm:spPr/>
    </dgm:pt>
    <dgm:pt modelId="{B31F71C3-5AA4-FC4C-8B8A-A9A376240AEF}" type="pres">
      <dgm:prSet presAssocID="{A579939C-E01A-4176-9FF7-EEB70D0F6344}" presName="spacer" presStyleCnt="0"/>
      <dgm:spPr/>
    </dgm:pt>
    <dgm:pt modelId="{DD98B242-00DA-5D44-A5CE-AB2691FC2504}" type="pres">
      <dgm:prSet presAssocID="{B948656A-00E3-470E-9BF5-6A65B974C80A}" presName="parentText" presStyleLbl="node1" presStyleIdx="3" presStyleCnt="4" custScaleY="193372">
        <dgm:presLayoutVars>
          <dgm:chMax val="0"/>
          <dgm:bulletEnabled val="1"/>
        </dgm:presLayoutVars>
      </dgm:prSet>
      <dgm:spPr/>
    </dgm:pt>
  </dgm:ptLst>
  <dgm:cxnLst>
    <dgm:cxn modelId="{AA3BB542-A250-45E2-8498-3E3ED78AFAF1}" srcId="{6115D2FC-B1C9-4F05-B3A6-BD2C8D6F4CF3}" destId="{90DEC3B7-5AE6-48A9-BE7A-F740904CFE96}" srcOrd="1" destOrd="0" parTransId="{10A0C473-5ABF-4EAF-85C6-369B90DB89D6}" sibTransId="{C9662783-5F9C-4D06-A57F-DD76359276C7}"/>
    <dgm:cxn modelId="{64616276-800E-A04D-A1DA-423FF2545DF1}" type="presOf" srcId="{B948656A-00E3-470E-9BF5-6A65B974C80A}" destId="{DD98B242-00DA-5D44-A5CE-AB2691FC2504}" srcOrd="0" destOrd="0" presId="urn:microsoft.com/office/officeart/2005/8/layout/vList2"/>
    <dgm:cxn modelId="{8C0DA686-CD0F-4EB6-A40B-AFD45AC276BF}" srcId="{6115D2FC-B1C9-4F05-B3A6-BD2C8D6F4CF3}" destId="{3D1CCB80-B897-4893-9A4D-83D7C5C233EF}" srcOrd="2" destOrd="0" parTransId="{FFD7F539-B0A8-4689-BD87-8D4CF221C539}" sibTransId="{A579939C-E01A-4176-9FF7-EEB70D0F6344}"/>
    <dgm:cxn modelId="{51E24C9C-AD7A-F34E-95E7-7744C101FD77}" type="presOf" srcId="{90DEC3B7-5AE6-48A9-BE7A-F740904CFE96}" destId="{0E1F70A2-89BA-1D4D-B3F2-A92E75BABE78}" srcOrd="0" destOrd="0" presId="urn:microsoft.com/office/officeart/2005/8/layout/vList2"/>
    <dgm:cxn modelId="{06F04FB7-B21A-4CC6-9E0C-62313DF2FB4E}" srcId="{6115D2FC-B1C9-4F05-B3A6-BD2C8D6F4CF3}" destId="{B948656A-00E3-470E-9BF5-6A65B974C80A}" srcOrd="3" destOrd="0" parTransId="{B0E537AD-5A1E-47C3-B740-61063B80CE70}" sibTransId="{169D52AB-E312-4A36-8216-130EA2C7183F}"/>
    <dgm:cxn modelId="{4B3BC0C4-1C54-E743-A86E-6C5E7F5FF493}" type="presOf" srcId="{3D1CCB80-B897-4893-9A4D-83D7C5C233EF}" destId="{31DF8C41-4DD6-3049-9A6B-470DE7B7E488}" srcOrd="0" destOrd="0" presId="urn:microsoft.com/office/officeart/2005/8/layout/vList2"/>
    <dgm:cxn modelId="{28C857E6-32F7-F940-A15B-274738DCC15B}" type="presOf" srcId="{05C9239E-E07A-4E9A-B607-81807D8BD1A8}" destId="{D178995A-6D49-5247-810F-3A646BCD5283}" srcOrd="0" destOrd="0" presId="urn:microsoft.com/office/officeart/2005/8/layout/vList2"/>
    <dgm:cxn modelId="{82CC97F7-2572-4291-B121-3EC45705BA66}" srcId="{6115D2FC-B1C9-4F05-B3A6-BD2C8D6F4CF3}" destId="{05C9239E-E07A-4E9A-B607-81807D8BD1A8}" srcOrd="0" destOrd="0" parTransId="{3A542791-2A14-47FF-B849-F24DE7BF1B05}" sibTransId="{CC1E62E6-BCF5-4F21-B8AD-6652BE6BD4E5}"/>
    <dgm:cxn modelId="{FDD8D7FD-359D-684A-BDA2-9E175E23EB72}" type="presOf" srcId="{6115D2FC-B1C9-4F05-B3A6-BD2C8D6F4CF3}" destId="{73F24A44-9AA5-6649-B6CD-BE557DDEC874}" srcOrd="0" destOrd="0" presId="urn:microsoft.com/office/officeart/2005/8/layout/vList2"/>
    <dgm:cxn modelId="{D1C374EC-E17E-474F-BC37-AF377C6F8292}" type="presParOf" srcId="{73F24A44-9AA5-6649-B6CD-BE557DDEC874}" destId="{D178995A-6D49-5247-810F-3A646BCD5283}" srcOrd="0" destOrd="0" presId="urn:microsoft.com/office/officeart/2005/8/layout/vList2"/>
    <dgm:cxn modelId="{D48ABD18-838D-5044-AEE6-B40B55E31545}" type="presParOf" srcId="{73F24A44-9AA5-6649-B6CD-BE557DDEC874}" destId="{125C894E-DCA0-0647-82E3-C85DBF5F779E}" srcOrd="1" destOrd="0" presId="urn:microsoft.com/office/officeart/2005/8/layout/vList2"/>
    <dgm:cxn modelId="{4A9EAC68-B767-FD49-96BA-64563A99D628}" type="presParOf" srcId="{73F24A44-9AA5-6649-B6CD-BE557DDEC874}" destId="{0E1F70A2-89BA-1D4D-B3F2-A92E75BABE78}" srcOrd="2" destOrd="0" presId="urn:microsoft.com/office/officeart/2005/8/layout/vList2"/>
    <dgm:cxn modelId="{6FDCB84C-374C-1643-808C-A942495C1DE9}" type="presParOf" srcId="{73F24A44-9AA5-6649-B6CD-BE557DDEC874}" destId="{6A76420F-D1C3-9C4C-B141-A47D5FE6167D}" srcOrd="3" destOrd="0" presId="urn:microsoft.com/office/officeart/2005/8/layout/vList2"/>
    <dgm:cxn modelId="{664130F2-0F7C-0348-97F3-FC150109C6C7}" type="presParOf" srcId="{73F24A44-9AA5-6649-B6CD-BE557DDEC874}" destId="{31DF8C41-4DD6-3049-9A6B-470DE7B7E488}" srcOrd="4" destOrd="0" presId="urn:microsoft.com/office/officeart/2005/8/layout/vList2"/>
    <dgm:cxn modelId="{EB23A5DB-A64E-F74A-99CA-41795FD5ABE0}" type="presParOf" srcId="{73F24A44-9AA5-6649-B6CD-BE557DDEC874}" destId="{B31F71C3-5AA4-FC4C-8B8A-A9A376240AEF}" srcOrd="5" destOrd="0" presId="urn:microsoft.com/office/officeart/2005/8/layout/vList2"/>
    <dgm:cxn modelId="{A19B8627-B012-6F44-9194-5556B308767D}" type="presParOf" srcId="{73F24A44-9AA5-6649-B6CD-BE557DDEC874}" destId="{DD98B242-00DA-5D44-A5CE-AB2691FC250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85E6DC-BEDB-4865-871B-55AFE1EBBB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FB9379-961A-4469-AC36-D820D9D8DB2F}">
      <dgm:prSet custT="1"/>
      <dgm:spPr/>
      <dgm:t>
        <a:bodyPr/>
        <a:lstStyle/>
        <a:p>
          <a:r>
            <a:rPr lang="en-IN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Omar Al</a:t>
          </a:r>
          <a:r>
            <a:rPr lang="en-IN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i: </a:t>
          </a:r>
          <a:r>
            <a:rPr lang="en-IN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A young, ambitious British-Pakistani man seeking economic and personal success. Caught between Western and traditional cultural values.</a:t>
          </a:r>
          <a:endParaRPr lang="en-U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77F919-BF8B-4BFF-8FEB-1B3E6A574680}" type="parTrans" cxnId="{29F69113-E632-4C24-A459-C9F7BE8BC748}">
      <dgm:prSet/>
      <dgm:spPr/>
      <dgm:t>
        <a:bodyPr/>
        <a:lstStyle/>
        <a:p>
          <a:endParaRPr lang="en-US"/>
        </a:p>
      </dgm:t>
    </dgm:pt>
    <dgm:pt modelId="{10990051-E83F-442C-94F2-937DA56986AD}" type="sibTrans" cxnId="{29F69113-E632-4C24-A459-C9F7BE8BC748}">
      <dgm:prSet/>
      <dgm:spPr/>
      <dgm:t>
        <a:bodyPr/>
        <a:lstStyle/>
        <a:p>
          <a:endParaRPr lang="en-US"/>
        </a:p>
      </dgm:t>
    </dgm:pt>
    <dgm:pt modelId="{D6559D42-4AC0-4DE6-819F-5E09B4F5CDFF}">
      <dgm:prSet/>
      <dgm:spPr/>
      <dgm:t>
        <a:bodyPr/>
        <a:lstStyle/>
        <a:p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Johnny: Omar’s childhood friend and love interest, grappling with his identity and past associations with racist skinheads.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3F693B-859C-4806-B1AD-063CBE83B360}" type="parTrans" cxnId="{9753EC42-C1B8-499A-A262-2E1886CBCE08}">
      <dgm:prSet/>
      <dgm:spPr/>
      <dgm:t>
        <a:bodyPr/>
        <a:lstStyle/>
        <a:p>
          <a:endParaRPr lang="en-US"/>
        </a:p>
      </dgm:t>
    </dgm:pt>
    <dgm:pt modelId="{BE491A20-923C-4E36-8C34-DEF912919E18}" type="sibTrans" cxnId="{9753EC42-C1B8-499A-A262-2E1886CBCE08}">
      <dgm:prSet/>
      <dgm:spPr/>
      <dgm:t>
        <a:bodyPr/>
        <a:lstStyle/>
        <a:p>
          <a:endParaRPr lang="en-US"/>
        </a:p>
      </dgm:t>
    </dgm:pt>
    <dgm:pt modelId="{DA0DB026-991A-4D50-A8AE-1BFE76A11ABB}">
      <dgm:prSet/>
      <dgm:spPr/>
      <dgm:t>
        <a:bodyPr/>
        <a:lstStyle/>
        <a:p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Nasser: Omar’s entrepreneurial uncle, a businessman embodying the pragmatic and sometimes morally ambiguous pursuit of success.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B21428-FC18-492B-9D4D-8208237C9C0F}" type="parTrans" cxnId="{791D7F99-6329-4D55-BBEC-D9AB622CB218}">
      <dgm:prSet/>
      <dgm:spPr/>
      <dgm:t>
        <a:bodyPr/>
        <a:lstStyle/>
        <a:p>
          <a:endParaRPr lang="en-US"/>
        </a:p>
      </dgm:t>
    </dgm:pt>
    <dgm:pt modelId="{582CBC5E-26EA-4AAC-AFB8-4ED499F8FB42}" type="sibTrans" cxnId="{791D7F99-6329-4D55-BBEC-D9AB622CB218}">
      <dgm:prSet/>
      <dgm:spPr/>
      <dgm:t>
        <a:bodyPr/>
        <a:lstStyle/>
        <a:p>
          <a:endParaRPr lang="en-US"/>
        </a:p>
      </dgm:t>
    </dgm:pt>
    <dgm:pt modelId="{8CDC5B36-8CE2-417E-9362-09F294B26458}">
      <dgm:prSet custT="1"/>
      <dgm:spPr/>
      <dgm:t>
        <a:bodyPr/>
        <a:lstStyle/>
        <a:p>
          <a:r>
            <a:rPr lang="en-IN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Papa (Hussein Ali): Omar's father, once a journalist, now a disillusioned alcoholic, representative of the old guard’s discontent with modern British society.</a:t>
          </a:r>
          <a:endParaRPr lang="en-U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EE7164-5EFD-4F67-9076-41E5920F45E8}" type="parTrans" cxnId="{91588C15-3325-4B72-99AD-A4F5EA1EDD41}">
      <dgm:prSet/>
      <dgm:spPr/>
      <dgm:t>
        <a:bodyPr/>
        <a:lstStyle/>
        <a:p>
          <a:endParaRPr lang="en-US"/>
        </a:p>
      </dgm:t>
    </dgm:pt>
    <dgm:pt modelId="{4ED643AA-14FA-492C-835D-DABDFCD75C5D}" type="sibTrans" cxnId="{91588C15-3325-4B72-99AD-A4F5EA1EDD41}">
      <dgm:prSet/>
      <dgm:spPr/>
      <dgm:t>
        <a:bodyPr/>
        <a:lstStyle/>
        <a:p>
          <a:endParaRPr lang="en-US"/>
        </a:p>
      </dgm:t>
    </dgm:pt>
    <dgm:pt modelId="{67BDC9DB-A3BC-D54B-99F4-90AB389241B7}" type="pres">
      <dgm:prSet presAssocID="{C785E6DC-BEDB-4865-871B-55AFE1EBBBCE}" presName="linear" presStyleCnt="0">
        <dgm:presLayoutVars>
          <dgm:animLvl val="lvl"/>
          <dgm:resizeHandles val="exact"/>
        </dgm:presLayoutVars>
      </dgm:prSet>
      <dgm:spPr/>
    </dgm:pt>
    <dgm:pt modelId="{3A08EBDD-CBD7-874A-81E6-D07867BBAACD}" type="pres">
      <dgm:prSet presAssocID="{11FB9379-961A-4469-AC36-D820D9D8DB2F}" presName="parentText" presStyleLbl="node1" presStyleIdx="0" presStyleCnt="4" custScaleY="152730">
        <dgm:presLayoutVars>
          <dgm:chMax val="0"/>
          <dgm:bulletEnabled val="1"/>
        </dgm:presLayoutVars>
      </dgm:prSet>
      <dgm:spPr/>
    </dgm:pt>
    <dgm:pt modelId="{BE947076-B654-C543-8FE3-CED15DC2C306}" type="pres">
      <dgm:prSet presAssocID="{10990051-E83F-442C-94F2-937DA56986AD}" presName="spacer" presStyleCnt="0"/>
      <dgm:spPr/>
    </dgm:pt>
    <dgm:pt modelId="{EFFB73E9-4634-BB4F-8160-E63A2F83FD92}" type="pres">
      <dgm:prSet presAssocID="{D6559D42-4AC0-4DE6-819F-5E09B4F5CDF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25E76CC-000A-214B-87E5-1ECAF177A1A0}" type="pres">
      <dgm:prSet presAssocID="{BE491A20-923C-4E36-8C34-DEF912919E18}" presName="spacer" presStyleCnt="0"/>
      <dgm:spPr/>
    </dgm:pt>
    <dgm:pt modelId="{322EF8F4-C50C-E442-8D24-3B6BB365F061}" type="pres">
      <dgm:prSet presAssocID="{DA0DB026-991A-4D50-A8AE-1BFE76A11AB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1ED5D87-7411-1B47-93B2-89BB932E1F24}" type="pres">
      <dgm:prSet presAssocID="{582CBC5E-26EA-4AAC-AFB8-4ED499F8FB42}" presName="spacer" presStyleCnt="0"/>
      <dgm:spPr/>
    </dgm:pt>
    <dgm:pt modelId="{15C8A7F7-FD2E-BF48-8853-A933CC81548F}" type="pres">
      <dgm:prSet presAssocID="{8CDC5B36-8CE2-417E-9362-09F294B26458}" presName="parentText" presStyleLbl="node1" presStyleIdx="3" presStyleCnt="4" custScaleY="166014">
        <dgm:presLayoutVars>
          <dgm:chMax val="0"/>
          <dgm:bulletEnabled val="1"/>
        </dgm:presLayoutVars>
      </dgm:prSet>
      <dgm:spPr/>
    </dgm:pt>
  </dgm:ptLst>
  <dgm:cxnLst>
    <dgm:cxn modelId="{E9A07203-367D-C048-A460-AC5535A727AB}" type="presOf" srcId="{11FB9379-961A-4469-AC36-D820D9D8DB2F}" destId="{3A08EBDD-CBD7-874A-81E6-D07867BBAACD}" srcOrd="0" destOrd="0" presId="urn:microsoft.com/office/officeart/2005/8/layout/vList2"/>
    <dgm:cxn modelId="{29F69113-E632-4C24-A459-C9F7BE8BC748}" srcId="{C785E6DC-BEDB-4865-871B-55AFE1EBBBCE}" destId="{11FB9379-961A-4469-AC36-D820D9D8DB2F}" srcOrd="0" destOrd="0" parTransId="{9177F919-BF8B-4BFF-8FEB-1B3E6A574680}" sibTransId="{10990051-E83F-442C-94F2-937DA56986AD}"/>
    <dgm:cxn modelId="{91588C15-3325-4B72-99AD-A4F5EA1EDD41}" srcId="{C785E6DC-BEDB-4865-871B-55AFE1EBBBCE}" destId="{8CDC5B36-8CE2-417E-9362-09F294B26458}" srcOrd="3" destOrd="0" parTransId="{3FEE7164-5EFD-4F67-9076-41E5920F45E8}" sibTransId="{4ED643AA-14FA-492C-835D-DABDFCD75C5D}"/>
    <dgm:cxn modelId="{E4F2ED15-26B3-9548-9C74-BAD206E71965}" type="presOf" srcId="{DA0DB026-991A-4D50-A8AE-1BFE76A11ABB}" destId="{322EF8F4-C50C-E442-8D24-3B6BB365F061}" srcOrd="0" destOrd="0" presId="urn:microsoft.com/office/officeart/2005/8/layout/vList2"/>
    <dgm:cxn modelId="{9753EC42-C1B8-499A-A262-2E1886CBCE08}" srcId="{C785E6DC-BEDB-4865-871B-55AFE1EBBBCE}" destId="{D6559D42-4AC0-4DE6-819F-5E09B4F5CDFF}" srcOrd="1" destOrd="0" parTransId="{A53F693B-859C-4806-B1AD-063CBE83B360}" sibTransId="{BE491A20-923C-4E36-8C34-DEF912919E18}"/>
    <dgm:cxn modelId="{1463DA45-3BF1-AD45-8F14-0DA81D75AAD1}" type="presOf" srcId="{8CDC5B36-8CE2-417E-9362-09F294B26458}" destId="{15C8A7F7-FD2E-BF48-8853-A933CC81548F}" srcOrd="0" destOrd="0" presId="urn:microsoft.com/office/officeart/2005/8/layout/vList2"/>
    <dgm:cxn modelId="{9067E869-8368-3D48-A877-D9FA182250E5}" type="presOf" srcId="{D6559D42-4AC0-4DE6-819F-5E09B4F5CDFF}" destId="{EFFB73E9-4634-BB4F-8160-E63A2F83FD92}" srcOrd="0" destOrd="0" presId="urn:microsoft.com/office/officeart/2005/8/layout/vList2"/>
    <dgm:cxn modelId="{791D7F99-6329-4D55-BBEC-D9AB622CB218}" srcId="{C785E6DC-BEDB-4865-871B-55AFE1EBBBCE}" destId="{DA0DB026-991A-4D50-A8AE-1BFE76A11ABB}" srcOrd="2" destOrd="0" parTransId="{FCB21428-FC18-492B-9D4D-8208237C9C0F}" sibTransId="{582CBC5E-26EA-4AAC-AFB8-4ED499F8FB42}"/>
    <dgm:cxn modelId="{CFD9DBBF-BAE4-2342-B532-5A345C9A6F89}" type="presOf" srcId="{C785E6DC-BEDB-4865-871B-55AFE1EBBBCE}" destId="{67BDC9DB-A3BC-D54B-99F4-90AB389241B7}" srcOrd="0" destOrd="0" presId="urn:microsoft.com/office/officeart/2005/8/layout/vList2"/>
    <dgm:cxn modelId="{515DCC34-F78C-9C47-A33A-3D858A61EF41}" type="presParOf" srcId="{67BDC9DB-A3BC-D54B-99F4-90AB389241B7}" destId="{3A08EBDD-CBD7-874A-81E6-D07867BBAACD}" srcOrd="0" destOrd="0" presId="urn:microsoft.com/office/officeart/2005/8/layout/vList2"/>
    <dgm:cxn modelId="{7BA3AD8E-60A3-6043-831E-E1659AF5881C}" type="presParOf" srcId="{67BDC9DB-A3BC-D54B-99F4-90AB389241B7}" destId="{BE947076-B654-C543-8FE3-CED15DC2C306}" srcOrd="1" destOrd="0" presId="urn:microsoft.com/office/officeart/2005/8/layout/vList2"/>
    <dgm:cxn modelId="{88817150-7D7C-324C-B785-A433684BB0F7}" type="presParOf" srcId="{67BDC9DB-A3BC-D54B-99F4-90AB389241B7}" destId="{EFFB73E9-4634-BB4F-8160-E63A2F83FD92}" srcOrd="2" destOrd="0" presId="urn:microsoft.com/office/officeart/2005/8/layout/vList2"/>
    <dgm:cxn modelId="{38B64BDC-5D23-D149-800C-B12ED2CB9C9B}" type="presParOf" srcId="{67BDC9DB-A3BC-D54B-99F4-90AB389241B7}" destId="{925E76CC-000A-214B-87E5-1ECAF177A1A0}" srcOrd="3" destOrd="0" presId="urn:microsoft.com/office/officeart/2005/8/layout/vList2"/>
    <dgm:cxn modelId="{F3C34970-0A76-4346-9263-6840EF839AE6}" type="presParOf" srcId="{67BDC9DB-A3BC-D54B-99F4-90AB389241B7}" destId="{322EF8F4-C50C-E442-8D24-3B6BB365F061}" srcOrd="4" destOrd="0" presId="urn:microsoft.com/office/officeart/2005/8/layout/vList2"/>
    <dgm:cxn modelId="{5ABB3A99-78EC-354E-B322-52EB299ED0FF}" type="presParOf" srcId="{67BDC9DB-A3BC-D54B-99F4-90AB389241B7}" destId="{01ED5D87-7411-1B47-93B2-89BB932E1F24}" srcOrd="5" destOrd="0" presId="urn:microsoft.com/office/officeart/2005/8/layout/vList2"/>
    <dgm:cxn modelId="{7B540462-61F0-834A-A013-E53DB0899DBE}" type="presParOf" srcId="{67BDC9DB-A3BC-D54B-99F4-90AB389241B7}" destId="{15C8A7F7-FD2E-BF48-8853-A933CC81548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DDAA5E-CFBE-4668-860B-37BBFECA44B5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2C7C202-5376-4A5C-AAB9-4226A5623453}">
      <dgm:prSet custT="1"/>
      <dgm:spPr/>
      <dgm:t>
        <a:bodyPr/>
        <a:lstStyle/>
        <a:p>
          <a:r>
            <a:rPr lang="en-IN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Omar</a:t>
          </a:r>
          <a:r>
            <a:rPr lang="en-IN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IN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Represents the new generation’s potential and challenges as they navigate multicultural identity and personal aspirations.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F85C28-C65C-40B1-B2E8-E4A1F05C43EB}" type="parTrans" cxnId="{10567D4D-23BD-4AF1-B5D9-AC54389EBE19}">
      <dgm:prSet/>
      <dgm:spPr/>
      <dgm:t>
        <a:bodyPr/>
        <a:lstStyle/>
        <a:p>
          <a:endParaRPr lang="en-US" sz="2000"/>
        </a:p>
      </dgm:t>
    </dgm:pt>
    <dgm:pt modelId="{9E1277D3-E045-4D5D-B864-707A10766A06}" type="sibTrans" cxnId="{10567D4D-23BD-4AF1-B5D9-AC54389EBE19}">
      <dgm:prSet phldrT="1" phldr="0"/>
      <dgm:spPr/>
      <dgm:t>
        <a:bodyPr/>
        <a:lstStyle/>
        <a:p>
          <a:endParaRPr lang="en-US" sz="2000" dirty="0"/>
        </a:p>
      </dgm:t>
    </dgm:pt>
    <dgm:pt modelId="{B71295A2-934D-4C02-8B08-676A9D095688}">
      <dgm:prSet custT="1"/>
      <dgm:spPr/>
      <dgm:t>
        <a:bodyPr/>
        <a:lstStyle/>
        <a:p>
          <a:r>
            <a:rPr lang="en-IN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Johnny: Reflects themes of redemption and the possibility of self-reinvention against a backdrop of prejudice and poverty.</a:t>
          </a:r>
          <a:endParaRPr lang="en-US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72C164-F5A4-4033-BD1D-44654823642A}" type="parTrans" cxnId="{C4B24409-775F-42DA-BC0C-2027DE0BA7D5}">
      <dgm:prSet/>
      <dgm:spPr/>
      <dgm:t>
        <a:bodyPr/>
        <a:lstStyle/>
        <a:p>
          <a:endParaRPr lang="en-US" sz="2000"/>
        </a:p>
      </dgm:t>
    </dgm:pt>
    <dgm:pt modelId="{7EF7AE9C-7E1F-4958-BBB5-F6BCB57F8D8B}" type="sibTrans" cxnId="{C4B24409-775F-42DA-BC0C-2027DE0BA7D5}">
      <dgm:prSet phldrT="2" phldr="0"/>
      <dgm:spPr/>
      <dgm:t>
        <a:bodyPr/>
        <a:lstStyle/>
        <a:p>
          <a:endParaRPr lang="en-US" sz="2000"/>
        </a:p>
      </dgm:t>
    </dgm:pt>
    <dgm:pt modelId="{B50D7BDD-DA94-482A-A9B7-E56C13F0A07E}">
      <dgm:prSet custT="1"/>
      <dgm:spPr/>
      <dgm:t>
        <a:bodyPr/>
        <a:lstStyle/>
        <a:p>
          <a:r>
            <a:rPr lang="en-IN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Nasser</a:t>
          </a:r>
          <a:r>
            <a:rPr lang="en-IN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: Embodies the complex layers of immigrant success, ethical flexibility, and the collision between cultural preservation and adaptation</a:t>
          </a:r>
          <a:r>
            <a:rPr lang="en-IN" sz="2800" dirty="0"/>
            <a:t>.</a:t>
          </a:r>
          <a:endParaRPr lang="en-US" sz="2800" dirty="0"/>
        </a:p>
      </dgm:t>
    </dgm:pt>
    <dgm:pt modelId="{618B31CF-50F5-4CF8-9F75-EDC1596A6696}" type="parTrans" cxnId="{1CC066E0-F5C8-442E-8106-5B498CC4740E}">
      <dgm:prSet/>
      <dgm:spPr/>
      <dgm:t>
        <a:bodyPr/>
        <a:lstStyle/>
        <a:p>
          <a:endParaRPr lang="en-US" sz="2000"/>
        </a:p>
      </dgm:t>
    </dgm:pt>
    <dgm:pt modelId="{0384787F-1676-4F9B-998A-60BE22987B9A}" type="sibTrans" cxnId="{1CC066E0-F5C8-442E-8106-5B498CC4740E}">
      <dgm:prSet phldrT="3" phldr="0"/>
      <dgm:spPr/>
      <dgm:t>
        <a:bodyPr/>
        <a:lstStyle/>
        <a:p>
          <a:endParaRPr lang="en-US" sz="2000"/>
        </a:p>
      </dgm:t>
    </dgm:pt>
    <dgm:pt modelId="{869ED373-A1E4-4EB5-87E8-5CFD55477A65}">
      <dgm:prSet custT="1"/>
      <dgm:spPr/>
      <dgm:t>
        <a:bodyPr/>
        <a:lstStyle/>
        <a:p>
          <a:r>
            <a:rPr lang="en-IN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Papa: Demonstrates the loss and disillusionment felt by those unable to reconcile their cultural identity with the modern world.</a:t>
          </a:r>
          <a:endParaRPr lang="en-U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5AF182-834F-4FE9-8794-2126EF297029}" type="parTrans" cxnId="{5F37E067-E215-47CA-88F0-6CB0165EB764}">
      <dgm:prSet/>
      <dgm:spPr/>
      <dgm:t>
        <a:bodyPr/>
        <a:lstStyle/>
        <a:p>
          <a:endParaRPr lang="en-US" sz="2000"/>
        </a:p>
      </dgm:t>
    </dgm:pt>
    <dgm:pt modelId="{D68755D6-62F7-43B4-B816-F54BC9AD431E}" type="sibTrans" cxnId="{5F37E067-E215-47CA-88F0-6CB0165EB764}">
      <dgm:prSet phldrT="4" phldr="0"/>
      <dgm:spPr/>
      <dgm:t>
        <a:bodyPr/>
        <a:lstStyle/>
        <a:p>
          <a:endParaRPr lang="en-US" sz="2000"/>
        </a:p>
      </dgm:t>
    </dgm:pt>
    <dgm:pt modelId="{C8332D40-3A89-764B-A06E-9DCF824DCFDE}" type="pres">
      <dgm:prSet presAssocID="{9EDDAA5E-CFBE-4668-860B-37BBFECA44B5}" presName="diagram" presStyleCnt="0">
        <dgm:presLayoutVars>
          <dgm:dir/>
          <dgm:resizeHandles val="exact"/>
        </dgm:presLayoutVars>
      </dgm:prSet>
      <dgm:spPr/>
    </dgm:pt>
    <dgm:pt modelId="{466CF439-C715-B04F-8981-D940E6B09988}" type="pres">
      <dgm:prSet presAssocID="{02C7C202-5376-4A5C-AAB9-4226A5623453}" presName="node" presStyleLbl="node1" presStyleIdx="0" presStyleCnt="4" custScaleX="138121">
        <dgm:presLayoutVars>
          <dgm:bulletEnabled val="1"/>
        </dgm:presLayoutVars>
      </dgm:prSet>
      <dgm:spPr/>
    </dgm:pt>
    <dgm:pt modelId="{92BE3B8F-7F67-0443-8221-7D8B2FD701E6}" type="pres">
      <dgm:prSet presAssocID="{9E1277D3-E045-4D5D-B864-707A10766A06}" presName="sibTrans" presStyleCnt="0"/>
      <dgm:spPr/>
    </dgm:pt>
    <dgm:pt modelId="{39F0CE9C-8AAF-B34D-9FAA-B3FB0D3D0D32}" type="pres">
      <dgm:prSet presAssocID="{B71295A2-934D-4C02-8B08-676A9D095688}" presName="node" presStyleLbl="node1" presStyleIdx="1" presStyleCnt="4">
        <dgm:presLayoutVars>
          <dgm:bulletEnabled val="1"/>
        </dgm:presLayoutVars>
      </dgm:prSet>
      <dgm:spPr/>
    </dgm:pt>
    <dgm:pt modelId="{E93418C9-3BF9-C942-8EB1-9376981D2641}" type="pres">
      <dgm:prSet presAssocID="{7EF7AE9C-7E1F-4958-BBB5-F6BCB57F8D8B}" presName="sibTrans" presStyleCnt="0"/>
      <dgm:spPr/>
    </dgm:pt>
    <dgm:pt modelId="{B429A92A-A3D1-5046-B5A2-E9FEDB1DC103}" type="pres">
      <dgm:prSet presAssocID="{B50D7BDD-DA94-482A-A9B7-E56C13F0A07E}" presName="node" presStyleLbl="node1" presStyleIdx="2" presStyleCnt="4" custScaleX="139988">
        <dgm:presLayoutVars>
          <dgm:bulletEnabled val="1"/>
        </dgm:presLayoutVars>
      </dgm:prSet>
      <dgm:spPr/>
    </dgm:pt>
    <dgm:pt modelId="{28C0BC48-3F13-374D-8CA6-FD83D41D2032}" type="pres">
      <dgm:prSet presAssocID="{0384787F-1676-4F9B-998A-60BE22987B9A}" presName="sibTrans" presStyleCnt="0"/>
      <dgm:spPr/>
    </dgm:pt>
    <dgm:pt modelId="{7A2656C1-9069-774A-AA7D-4F7412142518}" type="pres">
      <dgm:prSet presAssocID="{869ED373-A1E4-4EB5-87E8-5CFD55477A65}" presName="node" presStyleLbl="node1" presStyleIdx="3" presStyleCnt="4">
        <dgm:presLayoutVars>
          <dgm:bulletEnabled val="1"/>
        </dgm:presLayoutVars>
      </dgm:prSet>
      <dgm:spPr/>
    </dgm:pt>
  </dgm:ptLst>
  <dgm:cxnLst>
    <dgm:cxn modelId="{A1144902-F4AD-CF45-B5E6-5E66DFCF48D2}" type="presOf" srcId="{869ED373-A1E4-4EB5-87E8-5CFD55477A65}" destId="{7A2656C1-9069-774A-AA7D-4F7412142518}" srcOrd="0" destOrd="0" presId="urn:microsoft.com/office/officeart/2005/8/layout/default"/>
    <dgm:cxn modelId="{C4B24409-775F-42DA-BC0C-2027DE0BA7D5}" srcId="{9EDDAA5E-CFBE-4668-860B-37BBFECA44B5}" destId="{B71295A2-934D-4C02-8B08-676A9D095688}" srcOrd="1" destOrd="0" parTransId="{CB72C164-F5A4-4033-BD1D-44654823642A}" sibTransId="{7EF7AE9C-7E1F-4958-BBB5-F6BCB57F8D8B}"/>
    <dgm:cxn modelId="{10567D4D-23BD-4AF1-B5D9-AC54389EBE19}" srcId="{9EDDAA5E-CFBE-4668-860B-37BBFECA44B5}" destId="{02C7C202-5376-4A5C-AAB9-4226A5623453}" srcOrd="0" destOrd="0" parTransId="{89F85C28-C65C-40B1-B2E8-E4A1F05C43EB}" sibTransId="{9E1277D3-E045-4D5D-B864-707A10766A06}"/>
    <dgm:cxn modelId="{2354BE51-8B7B-FA45-A6E1-5761783CF67E}" type="presOf" srcId="{02C7C202-5376-4A5C-AAB9-4226A5623453}" destId="{466CF439-C715-B04F-8981-D940E6B09988}" srcOrd="0" destOrd="0" presId="urn:microsoft.com/office/officeart/2005/8/layout/default"/>
    <dgm:cxn modelId="{59348355-B14A-C448-8650-01224F67AAF7}" type="presOf" srcId="{9EDDAA5E-CFBE-4668-860B-37BBFECA44B5}" destId="{C8332D40-3A89-764B-A06E-9DCF824DCFDE}" srcOrd="0" destOrd="0" presId="urn:microsoft.com/office/officeart/2005/8/layout/default"/>
    <dgm:cxn modelId="{75BC3962-DA45-D74B-B21A-B65415EFEBC3}" type="presOf" srcId="{B71295A2-934D-4C02-8B08-676A9D095688}" destId="{39F0CE9C-8AAF-B34D-9FAA-B3FB0D3D0D32}" srcOrd="0" destOrd="0" presId="urn:microsoft.com/office/officeart/2005/8/layout/default"/>
    <dgm:cxn modelId="{5F37E067-E215-47CA-88F0-6CB0165EB764}" srcId="{9EDDAA5E-CFBE-4668-860B-37BBFECA44B5}" destId="{869ED373-A1E4-4EB5-87E8-5CFD55477A65}" srcOrd="3" destOrd="0" parTransId="{B25AF182-834F-4FE9-8794-2126EF297029}" sibTransId="{D68755D6-62F7-43B4-B816-F54BC9AD431E}"/>
    <dgm:cxn modelId="{87602D78-8AEA-E54D-8112-B483A4A768E1}" type="presOf" srcId="{B50D7BDD-DA94-482A-A9B7-E56C13F0A07E}" destId="{B429A92A-A3D1-5046-B5A2-E9FEDB1DC103}" srcOrd="0" destOrd="0" presId="urn:microsoft.com/office/officeart/2005/8/layout/default"/>
    <dgm:cxn modelId="{1CC066E0-F5C8-442E-8106-5B498CC4740E}" srcId="{9EDDAA5E-CFBE-4668-860B-37BBFECA44B5}" destId="{B50D7BDD-DA94-482A-A9B7-E56C13F0A07E}" srcOrd="2" destOrd="0" parTransId="{618B31CF-50F5-4CF8-9F75-EDC1596A6696}" sibTransId="{0384787F-1676-4F9B-998A-60BE22987B9A}"/>
    <dgm:cxn modelId="{3DB0A594-EC6D-3C4C-9D75-3DAB5515C246}" type="presParOf" srcId="{C8332D40-3A89-764B-A06E-9DCF824DCFDE}" destId="{466CF439-C715-B04F-8981-D940E6B09988}" srcOrd="0" destOrd="0" presId="urn:microsoft.com/office/officeart/2005/8/layout/default"/>
    <dgm:cxn modelId="{5939FB35-8274-1E4C-BDE2-CABEB6640722}" type="presParOf" srcId="{C8332D40-3A89-764B-A06E-9DCF824DCFDE}" destId="{92BE3B8F-7F67-0443-8221-7D8B2FD701E6}" srcOrd="1" destOrd="0" presId="urn:microsoft.com/office/officeart/2005/8/layout/default"/>
    <dgm:cxn modelId="{AC80DA8D-A989-E44D-BBAA-951C031448F7}" type="presParOf" srcId="{C8332D40-3A89-764B-A06E-9DCF824DCFDE}" destId="{39F0CE9C-8AAF-B34D-9FAA-B3FB0D3D0D32}" srcOrd="2" destOrd="0" presId="urn:microsoft.com/office/officeart/2005/8/layout/default"/>
    <dgm:cxn modelId="{44323223-4ACE-584E-81EF-B14CDC36C7E3}" type="presParOf" srcId="{C8332D40-3A89-764B-A06E-9DCF824DCFDE}" destId="{E93418C9-3BF9-C942-8EB1-9376981D2641}" srcOrd="3" destOrd="0" presId="urn:microsoft.com/office/officeart/2005/8/layout/default"/>
    <dgm:cxn modelId="{33EE6C4A-BC7D-6F47-BCAE-46C268A008EF}" type="presParOf" srcId="{C8332D40-3A89-764B-A06E-9DCF824DCFDE}" destId="{B429A92A-A3D1-5046-B5A2-E9FEDB1DC103}" srcOrd="4" destOrd="0" presId="urn:microsoft.com/office/officeart/2005/8/layout/default"/>
    <dgm:cxn modelId="{05BA8F66-09F0-4648-8E04-8D4C1DE1251D}" type="presParOf" srcId="{C8332D40-3A89-764B-A06E-9DCF824DCFDE}" destId="{28C0BC48-3F13-374D-8CA6-FD83D41D2032}" srcOrd="5" destOrd="0" presId="urn:microsoft.com/office/officeart/2005/8/layout/default"/>
    <dgm:cxn modelId="{9EBA1D84-6144-7949-AF0F-5CA910E43ECA}" type="presParOf" srcId="{C8332D40-3A89-764B-A06E-9DCF824DCFDE}" destId="{7A2656C1-9069-774A-AA7D-4F7412142518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2C10BE1-28C2-4D0E-98EB-6CCAC9654C3D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7B44983-8536-4702-A262-86BE872A5789}">
      <dgm:prSet custT="1"/>
      <dgm:spPr/>
      <dgm:t>
        <a:bodyPr/>
        <a:lstStyle/>
        <a:p>
          <a:pPr algn="just">
            <a:lnSpc>
              <a:spcPct val="150000"/>
            </a:lnSpc>
          </a:pPr>
          <a:r>
            <a:rPr lang="en-IN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Garnered critical acclaim for addressing </a:t>
          </a:r>
          <a:r>
            <a:rPr lang="en-IN" sz="3600" b="1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taboo topics </a:t>
          </a:r>
          <a:r>
            <a:rPr lang="en-IN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such as </a:t>
          </a:r>
          <a:r>
            <a:rPr lang="en-IN" sz="3600" b="1" dirty="0">
              <a:solidFill>
                <a:schemeClr val="bg1"/>
              </a:solidFill>
              <a:highlight>
                <a:srgbClr val="0000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homosexuality</a:t>
          </a:r>
          <a:r>
            <a:rPr lang="en-IN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IN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and </a:t>
          </a:r>
          <a:r>
            <a:rPr lang="en-IN" sz="3600" b="1" dirty="0">
              <a:solidFill>
                <a:schemeClr val="bg1"/>
              </a:solidFill>
              <a:highlight>
                <a:srgbClr val="FF00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racial tension</a:t>
          </a:r>
          <a:r>
            <a:rPr lang="en-IN" sz="4300" b="1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4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333A0C-D903-44D0-9BB3-98CC1CF17343}" type="parTrans" cxnId="{C9519EF7-7993-4063-8429-99EECDF32BA4}">
      <dgm:prSet/>
      <dgm:spPr/>
      <dgm:t>
        <a:bodyPr/>
        <a:lstStyle/>
        <a:p>
          <a:endParaRPr lang="en-US"/>
        </a:p>
      </dgm:t>
    </dgm:pt>
    <dgm:pt modelId="{1ED2F089-20A2-4C1A-9EAC-67EFBB228969}" type="sibTrans" cxnId="{C9519EF7-7993-4063-8429-99EECDF32BA4}">
      <dgm:prSet/>
      <dgm:spPr/>
      <dgm:t>
        <a:bodyPr/>
        <a:lstStyle/>
        <a:p>
          <a:endParaRPr lang="en-US"/>
        </a:p>
      </dgm:t>
    </dgm:pt>
    <dgm:pt modelId="{AB64F2F5-F8D6-4EB1-BC38-B8F4E1E9C87A}">
      <dgm:prSet custT="1"/>
      <dgm:spPr/>
      <dgm:t>
        <a:bodyPr/>
        <a:lstStyle/>
        <a:p>
          <a:pPr algn="just">
            <a:lnSpc>
              <a:spcPct val="150000"/>
            </a:lnSpc>
          </a:pPr>
          <a:r>
            <a:rPr lang="en-IN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Recognized for its bold portrayal of </a:t>
          </a:r>
          <a:r>
            <a:rPr lang="en-IN" sz="3600" b="1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interracial </a:t>
          </a:r>
          <a:r>
            <a:rPr lang="en-IN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and </a:t>
          </a:r>
          <a:r>
            <a:rPr lang="en-IN" sz="3600" b="1" dirty="0">
              <a:solidFill>
                <a:schemeClr val="bg1"/>
              </a:solidFill>
              <a:highlight>
                <a:srgbClr val="8000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gay relationships</a:t>
          </a:r>
          <a:r>
            <a:rPr lang="en-IN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IN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during a conservative era.</a:t>
          </a:r>
          <a:endParaRPr lang="en-US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336C92-BE67-46CE-9789-ECD7D6344C0B}" type="parTrans" cxnId="{22838E53-90D9-4E34-9CF1-F8991FDD38BD}">
      <dgm:prSet/>
      <dgm:spPr/>
      <dgm:t>
        <a:bodyPr/>
        <a:lstStyle/>
        <a:p>
          <a:endParaRPr lang="en-US"/>
        </a:p>
      </dgm:t>
    </dgm:pt>
    <dgm:pt modelId="{A4BB3FF2-907C-429D-848B-FC74AA49E500}" type="sibTrans" cxnId="{22838E53-90D9-4E34-9CF1-F8991FDD38BD}">
      <dgm:prSet/>
      <dgm:spPr/>
      <dgm:t>
        <a:bodyPr/>
        <a:lstStyle/>
        <a:p>
          <a:endParaRPr lang="en-US"/>
        </a:p>
      </dgm:t>
    </dgm:pt>
    <dgm:pt modelId="{9D016852-F984-4E04-B8C5-9972C8E52AEE}">
      <dgm:prSet custT="1"/>
      <dgm:spPr/>
      <dgm:t>
        <a:bodyPr/>
        <a:lstStyle/>
        <a:p>
          <a:pPr algn="just">
            <a:lnSpc>
              <a:spcPct val="150000"/>
            </a:lnSpc>
          </a:pPr>
          <a:r>
            <a:rPr lang="en-IN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Continues to be studied as a </a:t>
          </a:r>
          <a:r>
            <a:rPr lang="en-IN" sz="3600" b="1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cultural artifact </a:t>
          </a:r>
          <a:r>
            <a:rPr lang="en-IN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reflecting the struggles of </a:t>
          </a:r>
          <a:r>
            <a:rPr lang="en-IN" sz="3600" b="1" dirty="0">
              <a:solidFill>
                <a:schemeClr val="tx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immigrants and minorities </a:t>
          </a:r>
          <a:r>
            <a:rPr lang="en-IN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in Britain</a:t>
          </a:r>
          <a:endParaRPr lang="en-US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8C2E96-E078-4F09-8BFF-F1DC51FE1C83}" type="parTrans" cxnId="{957586D0-78B7-4375-8394-C10833425A8D}">
      <dgm:prSet/>
      <dgm:spPr/>
      <dgm:t>
        <a:bodyPr/>
        <a:lstStyle/>
        <a:p>
          <a:endParaRPr lang="en-US"/>
        </a:p>
      </dgm:t>
    </dgm:pt>
    <dgm:pt modelId="{3DFFEAEF-20E2-419A-B1B0-685EE179E7E5}" type="sibTrans" cxnId="{957586D0-78B7-4375-8394-C10833425A8D}">
      <dgm:prSet/>
      <dgm:spPr/>
      <dgm:t>
        <a:bodyPr/>
        <a:lstStyle/>
        <a:p>
          <a:endParaRPr lang="en-US"/>
        </a:p>
      </dgm:t>
    </dgm:pt>
    <dgm:pt modelId="{CA97EF41-7A64-0542-B22E-E09F0D543B02}" type="pres">
      <dgm:prSet presAssocID="{32C10BE1-28C2-4D0E-98EB-6CCAC9654C3D}" presName="Name0" presStyleCnt="0">
        <dgm:presLayoutVars>
          <dgm:dir/>
          <dgm:animLvl val="lvl"/>
          <dgm:resizeHandles val="exact"/>
        </dgm:presLayoutVars>
      </dgm:prSet>
      <dgm:spPr/>
    </dgm:pt>
    <dgm:pt modelId="{BCB7F96D-44B1-3F40-A07D-B54126C5BCD2}" type="pres">
      <dgm:prSet presAssocID="{67B44983-8536-4702-A262-86BE872A5789}" presName="linNode" presStyleCnt="0"/>
      <dgm:spPr/>
    </dgm:pt>
    <dgm:pt modelId="{75FB4103-17CC-2D41-9402-290DDD7836D3}" type="pres">
      <dgm:prSet presAssocID="{67B44983-8536-4702-A262-86BE872A5789}" presName="parentText" presStyleLbl="node1" presStyleIdx="0" presStyleCnt="3" custScaleX="277778">
        <dgm:presLayoutVars>
          <dgm:chMax val="1"/>
          <dgm:bulletEnabled val="1"/>
        </dgm:presLayoutVars>
      </dgm:prSet>
      <dgm:spPr/>
    </dgm:pt>
    <dgm:pt modelId="{79A1284F-10FC-AC42-8A84-27C07E57E3EC}" type="pres">
      <dgm:prSet presAssocID="{1ED2F089-20A2-4C1A-9EAC-67EFBB228969}" presName="sp" presStyleCnt="0"/>
      <dgm:spPr/>
    </dgm:pt>
    <dgm:pt modelId="{4BFC1895-4C4D-5D4D-BD11-EEB125062F22}" type="pres">
      <dgm:prSet presAssocID="{AB64F2F5-F8D6-4EB1-BC38-B8F4E1E9C87A}" presName="linNode" presStyleCnt="0"/>
      <dgm:spPr/>
    </dgm:pt>
    <dgm:pt modelId="{F200569B-8F09-634C-8A82-1A6701F3E312}" type="pres">
      <dgm:prSet presAssocID="{AB64F2F5-F8D6-4EB1-BC38-B8F4E1E9C87A}" presName="parentText" presStyleLbl="node1" presStyleIdx="1" presStyleCnt="3" custScaleX="277778">
        <dgm:presLayoutVars>
          <dgm:chMax val="1"/>
          <dgm:bulletEnabled val="1"/>
        </dgm:presLayoutVars>
      </dgm:prSet>
      <dgm:spPr/>
    </dgm:pt>
    <dgm:pt modelId="{87D7C3AB-3DE5-A543-81A2-0830A8D37E4C}" type="pres">
      <dgm:prSet presAssocID="{A4BB3FF2-907C-429D-848B-FC74AA49E500}" presName="sp" presStyleCnt="0"/>
      <dgm:spPr/>
    </dgm:pt>
    <dgm:pt modelId="{9DF27BE6-82E9-2D42-96C8-C249F92CF10F}" type="pres">
      <dgm:prSet presAssocID="{9D016852-F984-4E04-B8C5-9972C8E52AEE}" presName="linNode" presStyleCnt="0"/>
      <dgm:spPr/>
    </dgm:pt>
    <dgm:pt modelId="{C74B2446-DF52-0D42-B809-73D282C96A6A}" type="pres">
      <dgm:prSet presAssocID="{9D016852-F984-4E04-B8C5-9972C8E52AEE}" presName="parentText" presStyleLbl="node1" presStyleIdx="2" presStyleCnt="3" custScaleX="277778">
        <dgm:presLayoutVars>
          <dgm:chMax val="1"/>
          <dgm:bulletEnabled val="1"/>
        </dgm:presLayoutVars>
      </dgm:prSet>
      <dgm:spPr/>
    </dgm:pt>
  </dgm:ptLst>
  <dgm:cxnLst>
    <dgm:cxn modelId="{22838E53-90D9-4E34-9CF1-F8991FDD38BD}" srcId="{32C10BE1-28C2-4D0E-98EB-6CCAC9654C3D}" destId="{AB64F2F5-F8D6-4EB1-BC38-B8F4E1E9C87A}" srcOrd="1" destOrd="0" parTransId="{8E336C92-BE67-46CE-9789-ECD7D6344C0B}" sibTransId="{A4BB3FF2-907C-429D-848B-FC74AA49E500}"/>
    <dgm:cxn modelId="{D4936E55-03CA-794A-9B37-B0B9477C377E}" type="presOf" srcId="{67B44983-8536-4702-A262-86BE872A5789}" destId="{75FB4103-17CC-2D41-9402-290DDD7836D3}" srcOrd="0" destOrd="0" presId="urn:microsoft.com/office/officeart/2005/8/layout/vList5"/>
    <dgm:cxn modelId="{A964C684-E0B0-5C46-9F4B-332BB3EF9E35}" type="presOf" srcId="{32C10BE1-28C2-4D0E-98EB-6CCAC9654C3D}" destId="{CA97EF41-7A64-0542-B22E-E09F0D543B02}" srcOrd="0" destOrd="0" presId="urn:microsoft.com/office/officeart/2005/8/layout/vList5"/>
    <dgm:cxn modelId="{957586D0-78B7-4375-8394-C10833425A8D}" srcId="{32C10BE1-28C2-4D0E-98EB-6CCAC9654C3D}" destId="{9D016852-F984-4E04-B8C5-9972C8E52AEE}" srcOrd="2" destOrd="0" parTransId="{E18C2E96-E078-4F09-8BFF-F1DC51FE1C83}" sibTransId="{3DFFEAEF-20E2-419A-B1B0-685EE179E7E5}"/>
    <dgm:cxn modelId="{B7340FDF-4826-4F48-BC1C-9C18C26B2C1F}" type="presOf" srcId="{AB64F2F5-F8D6-4EB1-BC38-B8F4E1E9C87A}" destId="{F200569B-8F09-634C-8A82-1A6701F3E312}" srcOrd="0" destOrd="0" presId="urn:microsoft.com/office/officeart/2005/8/layout/vList5"/>
    <dgm:cxn modelId="{7F1078E2-F7D4-0D40-8C34-169ABD411E9C}" type="presOf" srcId="{9D016852-F984-4E04-B8C5-9972C8E52AEE}" destId="{C74B2446-DF52-0D42-B809-73D282C96A6A}" srcOrd="0" destOrd="0" presId="urn:microsoft.com/office/officeart/2005/8/layout/vList5"/>
    <dgm:cxn modelId="{C9519EF7-7993-4063-8429-99EECDF32BA4}" srcId="{32C10BE1-28C2-4D0E-98EB-6CCAC9654C3D}" destId="{67B44983-8536-4702-A262-86BE872A5789}" srcOrd="0" destOrd="0" parTransId="{F2333A0C-D903-44D0-9BB3-98CC1CF17343}" sibTransId="{1ED2F089-20A2-4C1A-9EAC-67EFBB228969}"/>
    <dgm:cxn modelId="{9E1D6148-70F2-244E-9DE6-C187C6DB8EB1}" type="presParOf" srcId="{CA97EF41-7A64-0542-B22E-E09F0D543B02}" destId="{BCB7F96D-44B1-3F40-A07D-B54126C5BCD2}" srcOrd="0" destOrd="0" presId="urn:microsoft.com/office/officeart/2005/8/layout/vList5"/>
    <dgm:cxn modelId="{EEB98537-D312-504F-82C7-642C466121E1}" type="presParOf" srcId="{BCB7F96D-44B1-3F40-A07D-B54126C5BCD2}" destId="{75FB4103-17CC-2D41-9402-290DDD7836D3}" srcOrd="0" destOrd="0" presId="urn:microsoft.com/office/officeart/2005/8/layout/vList5"/>
    <dgm:cxn modelId="{62106929-618A-964D-A171-62EE76A5FF8C}" type="presParOf" srcId="{CA97EF41-7A64-0542-B22E-E09F0D543B02}" destId="{79A1284F-10FC-AC42-8A84-27C07E57E3EC}" srcOrd="1" destOrd="0" presId="urn:microsoft.com/office/officeart/2005/8/layout/vList5"/>
    <dgm:cxn modelId="{C5E7BDD3-0B24-4846-8E0C-EBE85843CABA}" type="presParOf" srcId="{CA97EF41-7A64-0542-B22E-E09F0D543B02}" destId="{4BFC1895-4C4D-5D4D-BD11-EEB125062F22}" srcOrd="2" destOrd="0" presId="urn:microsoft.com/office/officeart/2005/8/layout/vList5"/>
    <dgm:cxn modelId="{579F90D3-26BB-EF46-A84D-871A54566833}" type="presParOf" srcId="{4BFC1895-4C4D-5D4D-BD11-EEB125062F22}" destId="{F200569B-8F09-634C-8A82-1A6701F3E312}" srcOrd="0" destOrd="0" presId="urn:microsoft.com/office/officeart/2005/8/layout/vList5"/>
    <dgm:cxn modelId="{69EE6BB1-EA93-754C-BE69-8EE0BEB4CBAD}" type="presParOf" srcId="{CA97EF41-7A64-0542-B22E-E09F0D543B02}" destId="{87D7C3AB-3DE5-A543-81A2-0830A8D37E4C}" srcOrd="3" destOrd="0" presId="urn:microsoft.com/office/officeart/2005/8/layout/vList5"/>
    <dgm:cxn modelId="{51BDE406-17BE-A640-A59A-919EAC08BFF7}" type="presParOf" srcId="{CA97EF41-7A64-0542-B22E-E09F0D543B02}" destId="{9DF27BE6-82E9-2D42-96C8-C249F92CF10F}" srcOrd="4" destOrd="0" presId="urn:microsoft.com/office/officeart/2005/8/layout/vList5"/>
    <dgm:cxn modelId="{E7C57DF6-4FA3-B143-848A-CEA3F58B5764}" type="presParOf" srcId="{9DF27BE6-82E9-2D42-96C8-C249F92CF10F}" destId="{C74B2446-DF52-0D42-B809-73D282C96A6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9397C32-355D-449D-909A-60749B88D808}" type="doc">
      <dgm:prSet loTypeId="urn:microsoft.com/office/officeart/2005/8/layout/hierarchy1" loCatId="hierarchy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5EF7DEF3-F775-4892-BE87-C9151E068CCF}">
      <dgm:prSet custT="1"/>
      <dgm:spPr/>
      <dgm:t>
        <a:bodyPr/>
        <a:lstStyle/>
        <a:p>
          <a:pPr algn="l">
            <a:defRPr cap="all"/>
          </a:pPr>
          <a:r>
            <a:rPr lang="en-IN" sz="3200" b="1" i="1" cap="none" dirty="0">
              <a:latin typeface="Times New Roman" panose="02020603050405020304" pitchFamily="18" charset="0"/>
              <a:cs typeface="Times New Roman" panose="02020603050405020304" pitchFamily="18" charset="0"/>
            </a:rPr>
            <a:t>My beautiful laundrette </a:t>
          </a:r>
          <a:r>
            <a:rPr lang="en-IN" sz="3200" cap="none" dirty="0">
              <a:latin typeface="Times New Roman" panose="02020603050405020304" pitchFamily="18" charset="0"/>
              <a:cs typeface="Times New Roman" panose="02020603050405020304" pitchFamily="18" charset="0"/>
            </a:rPr>
            <a:t>is more than a story about a laundromat; it’s a multifaceted exploration of identity, ambition, and social issues.</a:t>
          </a:r>
          <a:endParaRPr lang="en-US" sz="3200" cap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484A8A-5EED-4EBB-86BF-2C6B4629C2E8}" type="parTrans" cxnId="{AFAEE1F9-CC0A-4564-AF49-612248622A30}">
      <dgm:prSet/>
      <dgm:spPr/>
      <dgm:t>
        <a:bodyPr/>
        <a:lstStyle/>
        <a:p>
          <a:endParaRPr lang="en-US"/>
        </a:p>
      </dgm:t>
    </dgm:pt>
    <dgm:pt modelId="{8778B033-0C44-4471-A5B7-BCCA6C978A63}" type="sibTrans" cxnId="{AFAEE1F9-CC0A-4564-AF49-612248622A30}">
      <dgm:prSet/>
      <dgm:spPr/>
      <dgm:t>
        <a:bodyPr/>
        <a:lstStyle/>
        <a:p>
          <a:endParaRPr lang="en-US"/>
        </a:p>
      </dgm:t>
    </dgm:pt>
    <dgm:pt modelId="{2AFCE106-970A-4FBD-9401-823C20F67C29}">
      <dgm:prSet/>
      <dgm:spPr/>
      <dgm:t>
        <a:bodyPr/>
        <a:lstStyle/>
        <a:p>
          <a:pPr>
            <a:defRPr cap="all"/>
          </a:pPr>
          <a:r>
            <a:rPr lang="en-IN" b="1" i="1" dirty="0"/>
            <a:t>Reflection Question</a:t>
          </a:r>
          <a:r>
            <a:rPr lang="en-IN" dirty="0"/>
            <a:t>: </a:t>
          </a:r>
          <a:r>
            <a:rPr lang="en-IN" cap="none" dirty="0">
              <a:latin typeface="Times New Roman" panose="02020603050405020304" pitchFamily="18" charset="0"/>
              <a:cs typeface="Times New Roman" panose="02020603050405020304" pitchFamily="18" charset="0"/>
            </a:rPr>
            <a:t>How does "my beautiful laundrette" resonate with today's discussions surrounding race, culture, and acceptance?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1F6687-B61D-4AAA-B9F6-F3EB990AB7CE}" type="parTrans" cxnId="{488AB3A3-DC84-48AE-974A-FADAC6025FBA}">
      <dgm:prSet/>
      <dgm:spPr/>
      <dgm:t>
        <a:bodyPr/>
        <a:lstStyle/>
        <a:p>
          <a:endParaRPr lang="en-US"/>
        </a:p>
      </dgm:t>
    </dgm:pt>
    <dgm:pt modelId="{9AE0B688-E1DE-49F9-A004-EAB945F61DD9}" type="sibTrans" cxnId="{488AB3A3-DC84-48AE-974A-FADAC6025FBA}">
      <dgm:prSet/>
      <dgm:spPr/>
      <dgm:t>
        <a:bodyPr/>
        <a:lstStyle/>
        <a:p>
          <a:endParaRPr lang="en-US"/>
        </a:p>
      </dgm:t>
    </dgm:pt>
    <dgm:pt modelId="{20FA759B-D97F-1948-B4E9-7C363B65CC39}" type="pres">
      <dgm:prSet presAssocID="{09397C32-355D-449D-909A-60749B88D80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2619127-E45A-5F40-B0AC-DFDC7530E206}" type="pres">
      <dgm:prSet presAssocID="{5EF7DEF3-F775-4892-BE87-C9151E068CCF}" presName="hierRoot1" presStyleCnt="0"/>
      <dgm:spPr/>
    </dgm:pt>
    <dgm:pt modelId="{A979A470-8A9F-CD45-A6AA-63C6F6917F00}" type="pres">
      <dgm:prSet presAssocID="{5EF7DEF3-F775-4892-BE87-C9151E068CCF}" presName="composite" presStyleCnt="0"/>
      <dgm:spPr/>
    </dgm:pt>
    <dgm:pt modelId="{58834E5F-F292-1F41-8E13-3BF575AFDC04}" type="pres">
      <dgm:prSet presAssocID="{5EF7DEF3-F775-4892-BE87-C9151E068CCF}" presName="background" presStyleLbl="node0" presStyleIdx="0" presStyleCnt="2"/>
      <dgm:spPr/>
    </dgm:pt>
    <dgm:pt modelId="{98331038-FA38-A946-8CE8-7276EC5CCE7B}" type="pres">
      <dgm:prSet presAssocID="{5EF7DEF3-F775-4892-BE87-C9151E068CCF}" presName="text" presStyleLbl="fgAcc0" presStyleIdx="0" presStyleCnt="2" custScaleX="105579" custScaleY="113695">
        <dgm:presLayoutVars>
          <dgm:chPref val="3"/>
        </dgm:presLayoutVars>
      </dgm:prSet>
      <dgm:spPr/>
    </dgm:pt>
    <dgm:pt modelId="{32F2D438-5DC5-4A4E-B9CE-A2E13A5C81F6}" type="pres">
      <dgm:prSet presAssocID="{5EF7DEF3-F775-4892-BE87-C9151E068CCF}" presName="hierChild2" presStyleCnt="0"/>
      <dgm:spPr/>
    </dgm:pt>
    <dgm:pt modelId="{F45C2AF7-4D2D-3145-B8FE-C6ABA02458AA}" type="pres">
      <dgm:prSet presAssocID="{2AFCE106-970A-4FBD-9401-823C20F67C29}" presName="hierRoot1" presStyleCnt="0"/>
      <dgm:spPr/>
    </dgm:pt>
    <dgm:pt modelId="{D6840ADB-987A-B041-B900-A0BDE5FB4E76}" type="pres">
      <dgm:prSet presAssocID="{2AFCE106-970A-4FBD-9401-823C20F67C29}" presName="composite" presStyleCnt="0"/>
      <dgm:spPr/>
    </dgm:pt>
    <dgm:pt modelId="{E1AD0582-DA04-B749-A562-DFAAB76B5DDF}" type="pres">
      <dgm:prSet presAssocID="{2AFCE106-970A-4FBD-9401-823C20F67C29}" presName="background" presStyleLbl="node0" presStyleIdx="1" presStyleCnt="2"/>
      <dgm:spPr/>
    </dgm:pt>
    <dgm:pt modelId="{E078A11B-AEC6-0144-A4E5-2B387D3813A0}" type="pres">
      <dgm:prSet presAssocID="{2AFCE106-970A-4FBD-9401-823C20F67C29}" presName="text" presStyleLbl="fgAcc0" presStyleIdx="1" presStyleCnt="2" custScaleX="116305" custScaleY="124215">
        <dgm:presLayoutVars>
          <dgm:chPref val="3"/>
        </dgm:presLayoutVars>
      </dgm:prSet>
      <dgm:spPr/>
    </dgm:pt>
    <dgm:pt modelId="{76F0E377-5E35-E94D-A0B6-4C0EE69DD871}" type="pres">
      <dgm:prSet presAssocID="{2AFCE106-970A-4FBD-9401-823C20F67C29}" presName="hierChild2" presStyleCnt="0"/>
      <dgm:spPr/>
    </dgm:pt>
  </dgm:ptLst>
  <dgm:cxnLst>
    <dgm:cxn modelId="{6FA31400-E2F0-104E-B3C1-4E81EFDDCEF1}" type="presOf" srcId="{2AFCE106-970A-4FBD-9401-823C20F67C29}" destId="{E078A11B-AEC6-0144-A4E5-2B387D3813A0}" srcOrd="0" destOrd="0" presId="urn:microsoft.com/office/officeart/2005/8/layout/hierarchy1"/>
    <dgm:cxn modelId="{9AE9011F-BE2F-8F46-B2B3-7404A0DF25E4}" type="presOf" srcId="{5EF7DEF3-F775-4892-BE87-C9151E068CCF}" destId="{98331038-FA38-A946-8CE8-7276EC5CCE7B}" srcOrd="0" destOrd="0" presId="urn:microsoft.com/office/officeart/2005/8/layout/hierarchy1"/>
    <dgm:cxn modelId="{488AB3A3-DC84-48AE-974A-FADAC6025FBA}" srcId="{09397C32-355D-449D-909A-60749B88D808}" destId="{2AFCE106-970A-4FBD-9401-823C20F67C29}" srcOrd="1" destOrd="0" parTransId="{F61F6687-B61D-4AAA-B9F6-F3EB990AB7CE}" sibTransId="{9AE0B688-E1DE-49F9-A004-EAB945F61DD9}"/>
    <dgm:cxn modelId="{CEA2EDA7-1915-B145-B9A2-DF2F0E758FAC}" type="presOf" srcId="{09397C32-355D-449D-909A-60749B88D808}" destId="{20FA759B-D97F-1948-B4E9-7C363B65CC39}" srcOrd="0" destOrd="0" presId="urn:microsoft.com/office/officeart/2005/8/layout/hierarchy1"/>
    <dgm:cxn modelId="{AFAEE1F9-CC0A-4564-AF49-612248622A30}" srcId="{09397C32-355D-449D-909A-60749B88D808}" destId="{5EF7DEF3-F775-4892-BE87-C9151E068CCF}" srcOrd="0" destOrd="0" parTransId="{22484A8A-5EED-4EBB-86BF-2C6B4629C2E8}" sibTransId="{8778B033-0C44-4471-A5B7-BCCA6C978A63}"/>
    <dgm:cxn modelId="{6AA60B95-3F0D-8540-959C-3147DEDEF681}" type="presParOf" srcId="{20FA759B-D97F-1948-B4E9-7C363B65CC39}" destId="{42619127-E45A-5F40-B0AC-DFDC7530E206}" srcOrd="0" destOrd="0" presId="urn:microsoft.com/office/officeart/2005/8/layout/hierarchy1"/>
    <dgm:cxn modelId="{E3C2817D-7D66-DC47-983D-2E6C95975E00}" type="presParOf" srcId="{42619127-E45A-5F40-B0AC-DFDC7530E206}" destId="{A979A470-8A9F-CD45-A6AA-63C6F6917F00}" srcOrd="0" destOrd="0" presId="urn:microsoft.com/office/officeart/2005/8/layout/hierarchy1"/>
    <dgm:cxn modelId="{F395C8BD-62BB-D040-B6C5-E065B1EE4B30}" type="presParOf" srcId="{A979A470-8A9F-CD45-A6AA-63C6F6917F00}" destId="{58834E5F-F292-1F41-8E13-3BF575AFDC04}" srcOrd="0" destOrd="0" presId="urn:microsoft.com/office/officeart/2005/8/layout/hierarchy1"/>
    <dgm:cxn modelId="{32D24A6A-B746-5B45-9EEE-92B3016CCFCC}" type="presParOf" srcId="{A979A470-8A9F-CD45-A6AA-63C6F6917F00}" destId="{98331038-FA38-A946-8CE8-7276EC5CCE7B}" srcOrd="1" destOrd="0" presId="urn:microsoft.com/office/officeart/2005/8/layout/hierarchy1"/>
    <dgm:cxn modelId="{CEF7A720-1661-AA4D-B177-ECF533746416}" type="presParOf" srcId="{42619127-E45A-5F40-B0AC-DFDC7530E206}" destId="{32F2D438-5DC5-4A4E-B9CE-A2E13A5C81F6}" srcOrd="1" destOrd="0" presId="urn:microsoft.com/office/officeart/2005/8/layout/hierarchy1"/>
    <dgm:cxn modelId="{477C719B-33FB-0C42-90A5-6B68699E856B}" type="presParOf" srcId="{20FA759B-D97F-1948-B4E9-7C363B65CC39}" destId="{F45C2AF7-4D2D-3145-B8FE-C6ABA02458AA}" srcOrd="1" destOrd="0" presId="urn:microsoft.com/office/officeart/2005/8/layout/hierarchy1"/>
    <dgm:cxn modelId="{22F015C5-11D7-F244-90C1-83F377C813F1}" type="presParOf" srcId="{F45C2AF7-4D2D-3145-B8FE-C6ABA02458AA}" destId="{D6840ADB-987A-B041-B900-A0BDE5FB4E76}" srcOrd="0" destOrd="0" presId="urn:microsoft.com/office/officeart/2005/8/layout/hierarchy1"/>
    <dgm:cxn modelId="{6326BD5A-45A8-4D48-B8F9-E55D7553FED6}" type="presParOf" srcId="{D6840ADB-987A-B041-B900-A0BDE5FB4E76}" destId="{E1AD0582-DA04-B749-A562-DFAAB76B5DDF}" srcOrd="0" destOrd="0" presId="urn:microsoft.com/office/officeart/2005/8/layout/hierarchy1"/>
    <dgm:cxn modelId="{0C3EB87E-91A4-AF4E-BAD7-4E4EC925786D}" type="presParOf" srcId="{D6840ADB-987A-B041-B900-A0BDE5FB4E76}" destId="{E078A11B-AEC6-0144-A4E5-2B387D3813A0}" srcOrd="1" destOrd="0" presId="urn:microsoft.com/office/officeart/2005/8/layout/hierarchy1"/>
    <dgm:cxn modelId="{4ACE6DCD-16D1-094D-8C07-42643F6AE283}" type="presParOf" srcId="{F45C2AF7-4D2D-3145-B8FE-C6ABA02458AA}" destId="{76F0E377-5E35-E94D-A0B6-4C0EE69DD87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517DE2-7DD2-4E30-9D4F-6BB3F143E83F}">
      <dsp:nvSpPr>
        <dsp:cNvPr id="0" name=""/>
        <dsp:cNvSpPr/>
      </dsp:nvSpPr>
      <dsp:spPr>
        <a:xfrm>
          <a:off x="962676" y="195206"/>
          <a:ext cx="2196000" cy="2196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3DD4EE-77F3-43B3-8367-3540D2199D27}">
      <dsp:nvSpPr>
        <dsp:cNvPr id="0" name=""/>
        <dsp:cNvSpPr/>
      </dsp:nvSpPr>
      <dsp:spPr>
        <a:xfrm>
          <a:off x="1430676" y="663206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106261-8FBF-499F-9E47-8884DD20849A}">
      <dsp:nvSpPr>
        <dsp:cNvPr id="0" name=""/>
        <dsp:cNvSpPr/>
      </dsp:nvSpPr>
      <dsp:spPr>
        <a:xfrm>
          <a:off x="260676" y="2736782"/>
          <a:ext cx="3600000" cy="14193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IN" sz="2200" kern="1200" dirty="0"/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N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Release Year: 1985</a:t>
          </a:r>
          <a:endParaRPr lang="en-U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0676" y="2736782"/>
        <a:ext cx="3600000" cy="1419348"/>
      </dsp:txXfrm>
    </dsp:sp>
    <dsp:sp modelId="{4D0BEB0D-7E4A-4029-B47E-A4D909916937}">
      <dsp:nvSpPr>
        <dsp:cNvPr id="0" name=""/>
        <dsp:cNvSpPr/>
      </dsp:nvSpPr>
      <dsp:spPr>
        <a:xfrm>
          <a:off x="6274800" y="139372"/>
          <a:ext cx="2196000" cy="2196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699D2D-07EC-4B0E-8AA2-84233A32E841}">
      <dsp:nvSpPr>
        <dsp:cNvPr id="0" name=""/>
        <dsp:cNvSpPr/>
      </dsp:nvSpPr>
      <dsp:spPr>
        <a:xfrm>
          <a:off x="6742800" y="607372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3ED945-E60D-4ECF-92F9-709215CFA0E2}">
      <dsp:nvSpPr>
        <dsp:cNvPr id="0" name=""/>
        <dsp:cNvSpPr/>
      </dsp:nvSpPr>
      <dsp:spPr>
        <a:xfrm>
          <a:off x="4490676" y="2569280"/>
          <a:ext cx="5764248" cy="1642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N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Background: </a:t>
          </a:r>
          <a:r>
            <a:rPr lang="en-IN" sz="2400" kern="1200" cap="none" dirty="0">
              <a:latin typeface="Times New Roman" panose="02020603050405020304" pitchFamily="18" charset="0"/>
              <a:cs typeface="Times New Roman" panose="02020603050405020304" pitchFamily="18" charset="0"/>
            </a:rPr>
            <a:t>Written during the Thatcher era in the UK, the screenplay is renowned for its exploration of race, economic disparity, and social issues prevalent in 1980s Britain.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90676" y="2569280"/>
        <a:ext cx="5764248" cy="16426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411250-96F0-2548-9463-C9F292A27A1B}">
      <dsp:nvSpPr>
        <dsp:cNvPr id="0" name=""/>
        <dsp:cNvSpPr/>
      </dsp:nvSpPr>
      <dsp:spPr>
        <a:xfrm>
          <a:off x="0" y="4110"/>
          <a:ext cx="11462134" cy="88451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The book centres around Omar Ali, a young British-Pakistani man living in London</a:t>
          </a:r>
          <a:r>
            <a:rPr lang="en-IN" sz="2400" kern="1200" dirty="0"/>
            <a:t>.</a:t>
          </a:r>
          <a:endParaRPr lang="en-US" sz="2400" kern="1200" dirty="0"/>
        </a:p>
      </dsp:txBody>
      <dsp:txXfrm>
        <a:off x="43179" y="47289"/>
        <a:ext cx="11375776" cy="798161"/>
      </dsp:txXfrm>
    </dsp:sp>
    <dsp:sp modelId="{215DD3CE-1E8E-4946-B27A-C347963E15BE}">
      <dsp:nvSpPr>
        <dsp:cNvPr id="0" name=""/>
        <dsp:cNvSpPr/>
      </dsp:nvSpPr>
      <dsp:spPr>
        <a:xfrm>
          <a:off x="0" y="957750"/>
          <a:ext cx="11462134" cy="884519"/>
        </a:xfrm>
        <a:prstGeom prst="roundRect">
          <a:avLst/>
        </a:prstGeom>
        <a:solidFill>
          <a:schemeClr val="accent5">
            <a:hueOff val="-3038037"/>
            <a:satOff val="-207"/>
            <a:lumOff val="49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Omar lives with his alcoholic father, an embittered journalist.</a:t>
          </a:r>
          <a:endParaRPr lang="en-U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179" y="1000929"/>
        <a:ext cx="11375776" cy="798161"/>
      </dsp:txXfrm>
    </dsp:sp>
    <dsp:sp modelId="{12513B61-03B9-5A47-B578-8B964636A909}">
      <dsp:nvSpPr>
        <dsp:cNvPr id="0" name=""/>
        <dsp:cNvSpPr/>
      </dsp:nvSpPr>
      <dsp:spPr>
        <a:xfrm>
          <a:off x="0" y="1911390"/>
          <a:ext cx="11462134" cy="884519"/>
        </a:xfrm>
        <a:prstGeom prst="roundRect">
          <a:avLst/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Omar's entrepreneurial uncle, Nasser, offers him a chance to manage a run-down laundrette.</a:t>
          </a:r>
          <a:endParaRPr lang="en-U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179" y="1954569"/>
        <a:ext cx="11375776" cy="798161"/>
      </dsp:txXfrm>
    </dsp:sp>
    <dsp:sp modelId="{AF8A7BEB-A15C-4F46-9DE1-11D2A60BD18A}">
      <dsp:nvSpPr>
        <dsp:cNvPr id="0" name=""/>
        <dsp:cNvSpPr/>
      </dsp:nvSpPr>
      <dsp:spPr>
        <a:xfrm>
          <a:off x="0" y="2865030"/>
          <a:ext cx="11462134" cy="884519"/>
        </a:xfrm>
        <a:prstGeom prst="roundRect">
          <a:avLst/>
        </a:prstGeom>
        <a:solidFill>
          <a:schemeClr val="accent5">
            <a:hueOff val="-9114112"/>
            <a:satOff val="-620"/>
            <a:lumOff val="147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Omar enlists the help of his old school friend and former lover, Johnny, who is now associated with a gang of white skinheads.</a:t>
          </a:r>
          <a:endParaRPr lang="en-U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179" y="2908209"/>
        <a:ext cx="11375776" cy="798161"/>
      </dsp:txXfrm>
    </dsp:sp>
    <dsp:sp modelId="{DF6C701E-4CA0-3642-9731-049202D18D5C}">
      <dsp:nvSpPr>
        <dsp:cNvPr id="0" name=""/>
        <dsp:cNvSpPr/>
      </dsp:nvSpPr>
      <dsp:spPr>
        <a:xfrm>
          <a:off x="0" y="3818670"/>
          <a:ext cx="11462134" cy="1243148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Together, they work to transform the laundrette into a profitable business.</a:t>
          </a:r>
          <a:endParaRPr lang="en-U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685" y="3879355"/>
        <a:ext cx="11340764" cy="11217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78995A-6D49-5247-810F-3A646BCD5283}">
      <dsp:nvSpPr>
        <dsp:cNvPr id="0" name=""/>
        <dsp:cNvSpPr/>
      </dsp:nvSpPr>
      <dsp:spPr>
        <a:xfrm>
          <a:off x="0" y="33188"/>
          <a:ext cx="11598441" cy="106866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Identity and Multiculturalism: The book examines the complexities of British-Pakistani identity and cultural integration.</a:t>
          </a:r>
          <a:endParaRPr lang="en-US" sz="2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168" y="85356"/>
        <a:ext cx="11494105" cy="964330"/>
      </dsp:txXfrm>
    </dsp:sp>
    <dsp:sp modelId="{0E1F70A2-89BA-1D4D-B3F2-A92E75BABE78}">
      <dsp:nvSpPr>
        <dsp:cNvPr id="0" name=""/>
        <dsp:cNvSpPr/>
      </dsp:nvSpPr>
      <dsp:spPr>
        <a:xfrm>
          <a:off x="0" y="1176734"/>
          <a:ext cx="11598441" cy="9582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Economic Struggle: Reflects on the economic disparities and the entrepreneurial spirit as a means of social mobility.</a:t>
          </a:r>
          <a:endParaRPr lang="en-U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777" y="1223511"/>
        <a:ext cx="11504887" cy="864676"/>
      </dsp:txXfrm>
    </dsp:sp>
    <dsp:sp modelId="{31DF8C41-4DD6-3049-9A6B-470DE7B7E488}">
      <dsp:nvSpPr>
        <dsp:cNvPr id="0" name=""/>
        <dsp:cNvSpPr/>
      </dsp:nvSpPr>
      <dsp:spPr>
        <a:xfrm>
          <a:off x="0" y="2209844"/>
          <a:ext cx="11598441" cy="11774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Love and Relationships: Explores non-traditional relationships, including the central gay romance between Omar and Johnny, challenging heteronormative structures.</a:t>
          </a:r>
          <a:endParaRPr lang="en-U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477" y="2267321"/>
        <a:ext cx="11483487" cy="1062471"/>
      </dsp:txXfrm>
    </dsp:sp>
    <dsp:sp modelId="{DD98B242-00DA-5D44-A5CE-AB2691FC2504}">
      <dsp:nvSpPr>
        <dsp:cNvPr id="0" name=""/>
        <dsp:cNvSpPr/>
      </dsp:nvSpPr>
      <dsp:spPr>
        <a:xfrm>
          <a:off x="0" y="3462149"/>
          <a:ext cx="11598441" cy="185294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Racism and Xenophobia: Tackles issues of racial tension and the struggles immigrants and their descendants face in a predominantly white society.</a:t>
          </a:r>
          <a:endParaRPr lang="en-U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0453" y="3552602"/>
        <a:ext cx="11417535" cy="16720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08EBDD-CBD7-874A-81E6-D07867BBAACD}">
      <dsp:nvSpPr>
        <dsp:cNvPr id="0" name=""/>
        <dsp:cNvSpPr/>
      </dsp:nvSpPr>
      <dsp:spPr>
        <a:xfrm>
          <a:off x="0" y="19435"/>
          <a:ext cx="11297652" cy="15197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Omar Al</a:t>
          </a:r>
          <a:r>
            <a:rPr lang="en-IN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i: </a:t>
          </a:r>
          <a:r>
            <a:rPr lang="en-IN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 young, ambitious British-Pakistani man seeking economic and personal success. Caught between Western and traditional cultural values.</a:t>
          </a:r>
          <a:endParaRPr lang="en-U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190" y="93625"/>
        <a:ext cx="11149272" cy="1371413"/>
      </dsp:txXfrm>
    </dsp:sp>
    <dsp:sp modelId="{EFFB73E9-4634-BB4F-8160-E63A2F83FD92}">
      <dsp:nvSpPr>
        <dsp:cNvPr id="0" name=""/>
        <dsp:cNvSpPr/>
      </dsp:nvSpPr>
      <dsp:spPr>
        <a:xfrm>
          <a:off x="0" y="1616988"/>
          <a:ext cx="11297652" cy="995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Johnny: Omar’s childhood friend and love interest, grappling with his identity and past associations with racist skinheads.</a:t>
          </a:r>
          <a:endParaRPr lang="en-US" sz="2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576" y="1665564"/>
        <a:ext cx="11200500" cy="897933"/>
      </dsp:txXfrm>
    </dsp:sp>
    <dsp:sp modelId="{322EF8F4-C50C-E442-8D24-3B6BB365F061}">
      <dsp:nvSpPr>
        <dsp:cNvPr id="0" name=""/>
        <dsp:cNvSpPr/>
      </dsp:nvSpPr>
      <dsp:spPr>
        <a:xfrm>
          <a:off x="0" y="2689833"/>
          <a:ext cx="11297652" cy="995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Nasser: Omar’s entrepreneurial uncle, a businessman embodying the pragmatic and sometimes morally ambiguous pursuit of success.</a:t>
          </a:r>
          <a:endParaRPr lang="en-US" sz="2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576" y="2738409"/>
        <a:ext cx="11200500" cy="897933"/>
      </dsp:txXfrm>
    </dsp:sp>
    <dsp:sp modelId="{15C8A7F7-FD2E-BF48-8853-A933CC81548F}">
      <dsp:nvSpPr>
        <dsp:cNvPr id="0" name=""/>
        <dsp:cNvSpPr/>
      </dsp:nvSpPr>
      <dsp:spPr>
        <a:xfrm>
          <a:off x="0" y="3762678"/>
          <a:ext cx="11297652" cy="1651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Papa (Hussein Ali): Omar's father, once a journalist, now a disillusioned alcoholic, representative of the old guard’s discontent with modern British society.</a:t>
          </a:r>
          <a:endParaRPr lang="en-U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643" y="3843321"/>
        <a:ext cx="11136366" cy="14906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6CF439-C715-B04F-8981-D940E6B09988}">
      <dsp:nvSpPr>
        <dsp:cNvPr id="0" name=""/>
        <dsp:cNvSpPr/>
      </dsp:nvSpPr>
      <dsp:spPr>
        <a:xfrm>
          <a:off x="461209" y="3072"/>
          <a:ext cx="5340215" cy="231979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Omar</a:t>
          </a:r>
          <a:r>
            <a:rPr lang="en-IN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IN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Represents the new generation’s potential and challenges as they navigate multicultural identity and personal aspirations.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1209" y="3072"/>
        <a:ext cx="5340215" cy="2319798"/>
      </dsp:txXfrm>
    </dsp:sp>
    <dsp:sp modelId="{39F0CE9C-8AAF-B34D-9FAA-B3FB0D3D0D32}">
      <dsp:nvSpPr>
        <dsp:cNvPr id="0" name=""/>
        <dsp:cNvSpPr/>
      </dsp:nvSpPr>
      <dsp:spPr>
        <a:xfrm>
          <a:off x="6188058" y="3072"/>
          <a:ext cx="3866331" cy="2319798"/>
        </a:xfrm>
        <a:prstGeom prst="rect">
          <a:avLst/>
        </a:prstGeom>
        <a:gradFill rotWithShape="0">
          <a:gsLst>
            <a:gs pos="0">
              <a:schemeClr val="accent5">
                <a:hueOff val="-4050717"/>
                <a:satOff val="-275"/>
                <a:lumOff val="6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050717"/>
                <a:satOff val="-275"/>
                <a:lumOff val="6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050717"/>
                <a:satOff val="-275"/>
                <a:lumOff val="6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Johnny: Reflects themes of redemption and the possibility of self-reinvention against a backdrop of prejudice and poverty.</a:t>
          </a:r>
          <a:endParaRPr lang="en-US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88058" y="3072"/>
        <a:ext cx="3866331" cy="2319798"/>
      </dsp:txXfrm>
    </dsp:sp>
    <dsp:sp modelId="{B429A92A-A3D1-5046-B5A2-E9FEDB1DC103}">
      <dsp:nvSpPr>
        <dsp:cNvPr id="0" name=""/>
        <dsp:cNvSpPr/>
      </dsp:nvSpPr>
      <dsp:spPr>
        <a:xfrm>
          <a:off x="425117" y="2709504"/>
          <a:ext cx="5412400" cy="2319798"/>
        </a:xfrm>
        <a:prstGeom prst="rect">
          <a:avLst/>
        </a:prstGeom>
        <a:gradFill rotWithShape="0">
          <a:gsLst>
            <a:gs pos="0">
              <a:schemeClr val="accent5">
                <a:hueOff val="-8101434"/>
                <a:satOff val="-551"/>
                <a:lumOff val="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8101434"/>
                <a:satOff val="-551"/>
                <a:lumOff val="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8101434"/>
                <a:satOff val="-551"/>
                <a:lumOff val="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Nasser</a:t>
          </a:r>
          <a:r>
            <a:rPr lang="en-IN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Embodies the complex layers of immigrant success, ethical flexibility, and the collision between cultural preservation and adaptation</a:t>
          </a:r>
          <a:r>
            <a:rPr lang="en-IN" sz="2800" kern="1200" dirty="0"/>
            <a:t>.</a:t>
          </a:r>
          <a:endParaRPr lang="en-US" sz="2800" kern="1200" dirty="0"/>
        </a:p>
      </dsp:txBody>
      <dsp:txXfrm>
        <a:off x="425117" y="2709504"/>
        <a:ext cx="5412400" cy="2319798"/>
      </dsp:txXfrm>
    </dsp:sp>
    <dsp:sp modelId="{7A2656C1-9069-774A-AA7D-4F7412142518}">
      <dsp:nvSpPr>
        <dsp:cNvPr id="0" name=""/>
        <dsp:cNvSpPr/>
      </dsp:nvSpPr>
      <dsp:spPr>
        <a:xfrm>
          <a:off x="6224150" y="2709504"/>
          <a:ext cx="3866331" cy="2319798"/>
        </a:xfrm>
        <a:prstGeom prst="rec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Papa: Demonstrates the loss and disillusionment felt by those unable to reconcile their cultural identity with the modern world.</a:t>
          </a:r>
          <a:endParaRPr lang="en-U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24150" y="2709504"/>
        <a:ext cx="3866331" cy="231979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FB4103-17CC-2D41-9402-290DDD7836D3}">
      <dsp:nvSpPr>
        <dsp:cNvPr id="0" name=""/>
        <dsp:cNvSpPr/>
      </dsp:nvSpPr>
      <dsp:spPr>
        <a:xfrm>
          <a:off x="5378" y="3037"/>
          <a:ext cx="11014179" cy="200459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just" defTabSz="1600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Garnered critical acclaim for addressing </a:t>
          </a:r>
          <a:r>
            <a:rPr lang="en-IN" sz="3600" b="1" kern="1200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taboo topics </a:t>
          </a:r>
          <a:r>
            <a:rPr lang="en-IN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such as </a:t>
          </a:r>
          <a:r>
            <a:rPr lang="en-IN" sz="3600" b="1" kern="1200" dirty="0">
              <a:solidFill>
                <a:schemeClr val="bg1"/>
              </a:solidFill>
              <a:highlight>
                <a:srgbClr val="0000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homosexuality</a:t>
          </a:r>
          <a:r>
            <a:rPr lang="en-IN" sz="3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IN" sz="36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and </a:t>
          </a:r>
          <a:r>
            <a:rPr lang="en-IN" sz="3600" b="1" kern="1200" dirty="0">
              <a:solidFill>
                <a:schemeClr val="bg1"/>
              </a:solidFill>
              <a:highlight>
                <a:srgbClr val="FF00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racial tension</a:t>
          </a:r>
          <a:r>
            <a:rPr lang="en-IN" sz="4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4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3234" y="100893"/>
        <a:ext cx="10818467" cy="1808884"/>
      </dsp:txXfrm>
    </dsp:sp>
    <dsp:sp modelId="{F200569B-8F09-634C-8A82-1A6701F3E312}">
      <dsp:nvSpPr>
        <dsp:cNvPr id="0" name=""/>
        <dsp:cNvSpPr/>
      </dsp:nvSpPr>
      <dsp:spPr>
        <a:xfrm>
          <a:off x="5378" y="2107864"/>
          <a:ext cx="11014179" cy="2004596"/>
        </a:xfrm>
        <a:prstGeom prst="roundRect">
          <a:avLst/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just" defTabSz="1600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Recognized for its bold portrayal of </a:t>
          </a:r>
          <a:r>
            <a:rPr lang="en-IN" sz="3600" b="1" kern="1200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interracial </a:t>
          </a:r>
          <a:r>
            <a:rPr lang="en-IN" sz="36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and </a:t>
          </a:r>
          <a:r>
            <a:rPr lang="en-IN" sz="3600" b="1" kern="1200" dirty="0">
              <a:solidFill>
                <a:schemeClr val="bg1"/>
              </a:solidFill>
              <a:highlight>
                <a:srgbClr val="8000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gay relationships</a:t>
          </a:r>
          <a:r>
            <a:rPr lang="en-IN" sz="3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IN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during a conservative era.</a:t>
          </a:r>
          <a:endParaRPr lang="en-US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3234" y="2205720"/>
        <a:ext cx="10818467" cy="1808884"/>
      </dsp:txXfrm>
    </dsp:sp>
    <dsp:sp modelId="{C74B2446-DF52-0D42-B809-73D282C96A6A}">
      <dsp:nvSpPr>
        <dsp:cNvPr id="0" name=""/>
        <dsp:cNvSpPr/>
      </dsp:nvSpPr>
      <dsp:spPr>
        <a:xfrm>
          <a:off x="5378" y="4212690"/>
          <a:ext cx="11014179" cy="2004596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just" defTabSz="1600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Continues to be studied as a </a:t>
          </a:r>
          <a:r>
            <a:rPr lang="en-IN" sz="3600" b="1" kern="1200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cultural artifact </a:t>
          </a:r>
          <a:r>
            <a:rPr lang="en-IN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reflecting the struggles of </a:t>
          </a:r>
          <a:r>
            <a:rPr lang="en-IN" sz="3600" b="1" kern="1200" dirty="0">
              <a:solidFill>
                <a:schemeClr val="tx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immigrants and minorities </a:t>
          </a:r>
          <a:r>
            <a:rPr lang="en-IN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 Britain</a:t>
          </a:r>
          <a:endParaRPr lang="en-US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3234" y="4310546"/>
        <a:ext cx="10818467" cy="180888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834E5F-F292-1F41-8E13-3BF575AFDC04}">
      <dsp:nvSpPr>
        <dsp:cNvPr id="0" name=""/>
        <dsp:cNvSpPr/>
      </dsp:nvSpPr>
      <dsp:spPr>
        <a:xfrm>
          <a:off x="3820" y="663346"/>
          <a:ext cx="4580891" cy="313247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8331038-FA38-A946-8CE8-7276EC5CCE7B}">
      <dsp:nvSpPr>
        <dsp:cNvPr id="0" name=""/>
        <dsp:cNvSpPr/>
      </dsp:nvSpPr>
      <dsp:spPr>
        <a:xfrm>
          <a:off x="485912" y="1121334"/>
          <a:ext cx="4580891" cy="31324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N" sz="3200" b="1" i="1" kern="1200" cap="none" dirty="0">
              <a:latin typeface="Times New Roman" panose="02020603050405020304" pitchFamily="18" charset="0"/>
              <a:cs typeface="Times New Roman" panose="02020603050405020304" pitchFamily="18" charset="0"/>
            </a:rPr>
            <a:t>My beautiful laundrette </a:t>
          </a:r>
          <a:r>
            <a:rPr lang="en-IN" sz="3200" kern="1200" cap="none" dirty="0">
              <a:latin typeface="Times New Roman" panose="02020603050405020304" pitchFamily="18" charset="0"/>
              <a:cs typeface="Times New Roman" panose="02020603050405020304" pitchFamily="18" charset="0"/>
            </a:rPr>
            <a:t>is more than a story about a laundromat; it’s a multifaceted exploration of identity, ambition, and social issues.</a:t>
          </a:r>
          <a:endParaRPr lang="en-US" sz="3200" kern="1200" cap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7659" y="1213081"/>
        <a:ext cx="4397397" cy="2948980"/>
      </dsp:txXfrm>
    </dsp:sp>
    <dsp:sp modelId="{E1AD0582-DA04-B749-A562-DFAAB76B5DDF}">
      <dsp:nvSpPr>
        <dsp:cNvPr id="0" name=""/>
        <dsp:cNvSpPr/>
      </dsp:nvSpPr>
      <dsp:spPr>
        <a:xfrm>
          <a:off x="5548896" y="663346"/>
          <a:ext cx="5046274" cy="34223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078A11B-AEC6-0144-A4E5-2B387D3813A0}">
      <dsp:nvSpPr>
        <dsp:cNvPr id="0" name=""/>
        <dsp:cNvSpPr/>
      </dsp:nvSpPr>
      <dsp:spPr>
        <a:xfrm>
          <a:off x="6030988" y="1121334"/>
          <a:ext cx="5046274" cy="34223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N" sz="3200" b="1" i="1" kern="1200" dirty="0"/>
            <a:t>Reflection Question</a:t>
          </a:r>
          <a:r>
            <a:rPr lang="en-IN" sz="3200" kern="1200" dirty="0"/>
            <a:t>: </a:t>
          </a:r>
          <a:r>
            <a:rPr lang="en-IN" sz="3200" kern="1200" cap="none" dirty="0">
              <a:latin typeface="Times New Roman" panose="02020603050405020304" pitchFamily="18" charset="0"/>
              <a:cs typeface="Times New Roman" panose="02020603050405020304" pitchFamily="18" charset="0"/>
            </a:rPr>
            <a:t>How does "my beautiful laundrette" resonate with today's discussions surrounding race, culture, and acceptance?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31224" y="1221570"/>
        <a:ext cx="4845802" cy="32218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D1580-7D38-CE2A-8073-B73A3CDBB7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8987BB-7BB8-1D17-89A4-3C8F62CB69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93000-A16B-1641-7A45-4D6B4855E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07FA7-97BA-0F49-85B3-6CB23860C41B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6E3F0-3BED-AD8A-67D2-47D9B9B3C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27F9E-27CD-06D5-12D6-FD2B0A0BF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0CA-DBD9-EC4C-9799-B91FEFF4C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5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3971C-5592-15DD-9A5B-711A65BDA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DDC9B2-8E1E-CDD5-1636-0CE2A384DC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59D07-0279-00F5-B4B4-0957C1EF6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07FA7-97BA-0F49-85B3-6CB23860C41B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C2465-D64B-A822-4A1C-128771EB5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EE1B2-59A9-915F-F055-8A14FFE76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0CA-DBD9-EC4C-9799-B91FEFF4C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3D74E5-4F3D-DABE-9472-DBA292A161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BDF0DD-C9C5-A52D-843F-90D7AA33F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2616CC-E8B2-CD9A-8BFD-6F3A5ADDF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07FA7-97BA-0F49-85B3-6CB23860C41B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F64C5-3ED9-DB2E-147F-D4AD69E6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7F810-F6C8-3F58-7F21-B3B124616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0CA-DBD9-EC4C-9799-B91FEFF4C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5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FC343-DEF2-E3AC-C950-83ACD22B6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5B60F-5ACF-7C0E-30B6-FFCF628C8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F691B-5C07-AB4B-F744-5D723E0C9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07FA7-97BA-0F49-85B3-6CB23860C41B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677DA-D668-F707-C227-B2C911535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5F50F-24DB-B8DD-102A-AB90E74D0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0CA-DBD9-EC4C-9799-B91FEFF4C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44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44BCD-81F8-4D8B-08A3-6CF4607A2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AE280-E3C8-3FE8-9341-8D233C29D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9F098-3B90-134C-DE97-A47924214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07FA7-97BA-0F49-85B3-6CB23860C41B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6515E-148F-3BD5-4447-02707900A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C68C5-D3E1-1B99-46F4-1AAACC89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0CA-DBD9-EC4C-9799-B91FEFF4C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6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FADDE-4AD5-BF1D-17BA-13E607E0E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693C5-8757-D412-5E73-761511CCAD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2AF249-F06F-F640-5A5C-E86DB68654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0D8F1B-13B4-548E-34E6-52A0B8A5F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07FA7-97BA-0F49-85B3-6CB23860C41B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A5192B-B257-9C53-E382-A382F02FF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C8C039-BFA7-35C3-BF93-5D371E16D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0CA-DBD9-EC4C-9799-B91FEFF4C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259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F57B6-4AF5-ACED-E0E2-4A3AE9EE7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DD567-669A-B002-3EF1-300E320C8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3D9A9F-6CDB-E4ED-FC7A-88F44F677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0BE50A-BAAC-0A9A-743D-56E03A7E98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ED4292-A0E4-E7B2-7054-8C0B93071C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E56A63-DFA8-8A8A-CB63-62CAB6493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07FA7-97BA-0F49-85B3-6CB23860C41B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3B1ACF-1EC0-A60A-6192-FBA0E2BE2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C5AC09-3C78-CCFA-1D6A-5D145618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0CA-DBD9-EC4C-9799-B91FEFF4C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9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D4AEA-C816-B633-0F5D-6D4C99D61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C41FC3-2528-C7F8-D561-94BDA4139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07FA7-97BA-0F49-85B3-6CB23860C41B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0C750F-E716-9BEC-471E-200CC69AF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019FC7-CEBD-6469-4534-6E2D30CBD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0CA-DBD9-EC4C-9799-B91FEFF4C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53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8E446C-99EC-EB17-B83C-AFEC28793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07FA7-97BA-0F49-85B3-6CB23860C41B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2E6566-694D-3AA4-5D4E-C96B47613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7D827-CC69-08EB-C20D-D19F334F3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0CA-DBD9-EC4C-9799-B91FEFF4C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8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DC665-555F-BCCD-4611-4E4B7E44E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CAA1F-7934-7FF0-B01A-4C0F8A5FE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C2E0BF-FAC4-A369-9185-9DF086E6B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77F6A-F0C7-AE97-B998-2D03D89AD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07FA7-97BA-0F49-85B3-6CB23860C41B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C5DC7-9D73-CA1D-0909-635D9CF6E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DDE31-55DD-57DE-24FB-76FDE1D6B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0CA-DBD9-EC4C-9799-B91FEFF4C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12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9A9FB-C3B5-5DFB-CB69-76B35FE9B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9C6488-17E1-525D-FB7A-211CD5B003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60D376-DFF7-1EE4-E59B-FD3396035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766DD9-B537-4E00-3C00-7A6D09AD6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07FA7-97BA-0F49-85B3-6CB23860C41B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70682C-BB4C-7037-64F5-5E13FD102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2BD25F-F49D-4DB0-14F5-0C59CA752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0CA-DBD9-EC4C-9799-B91FEFF4C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4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F7B471-BBF2-3B5F-92F4-62568B2B4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19213A-E383-8DBC-A397-CC8B41725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E4621-E326-D00D-DE7C-81836358ED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407FA7-97BA-0F49-85B3-6CB23860C41B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185CA-3149-2657-6507-5F7658156B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E30F9-90A7-3BA1-80E1-6666AFF0BE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97B0CA-DBD9-EC4C-9799-B91FEFF4C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335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m.wikipedia.org/wiki/The_Buddha_of_Suburbia_(novel)" TargetMode="External"/><Relationship Id="rId2" Type="http://schemas.openxmlformats.org/officeDocument/2006/relationships/hyperlink" Target="https://en.m.wikipedia.org/wiki/My_Beautiful_Laundrett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s://en.m.wikipedia.org/wiki/File:Hanif_Kureishi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8E86B3-841F-A399-4E96-FDFF5058B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171451"/>
            <a:ext cx="6286500" cy="1085849"/>
          </a:xfrm>
        </p:spPr>
        <p:txBody>
          <a:bodyPr anchor="ctr">
            <a:normAutofit fontScale="90000"/>
          </a:bodyPr>
          <a:lstStyle/>
          <a:p>
            <a:pPr algn="ctr"/>
            <a:br>
              <a:rPr lang="en-IN" sz="2800" dirty="0">
                <a:effectLst/>
                <a:latin typeface="Helvetica Neue" panose="02000503000000020004" pitchFamily="2" charset="0"/>
              </a:rPr>
            </a:br>
            <a:r>
              <a:rPr lang="en-IN" sz="3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 Beautiful Laundrette</a:t>
            </a:r>
            <a:br>
              <a:rPr lang="en-IN" sz="3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by Hanif Kureishi</a:t>
            </a:r>
            <a:br>
              <a:rPr lang="en-IN" sz="3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2FBB1-EB0B-36E2-BAEB-CE45E1B33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188" y="1257300"/>
            <a:ext cx="5872162" cy="4982779"/>
          </a:xfrm>
        </p:spPr>
        <p:txBody>
          <a:bodyPr anchor="ctr"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kumimoji="0" lang="en-US" altLang="en-US" sz="33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Hanif Kureishi</a:t>
            </a:r>
            <a:r>
              <a:rPr kumimoji="0" lang="en-US" altLang="en-US" sz="33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(born 5 December 1954) is a British Pakistani playwright, screenwriter, filmmaker, and novelist. He is known for his film </a:t>
            </a:r>
            <a:r>
              <a:rPr kumimoji="0" lang="en-US" altLang="en-US" sz="3300" b="1" u="sng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My Beautiful Laundrette</a:t>
            </a:r>
            <a:r>
              <a:rPr kumimoji="0" lang="en-US" altLang="en-US" sz="33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kumimoji="0" lang="en-US" altLang="en-US" sz="33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novel</a:t>
            </a:r>
            <a:r>
              <a:rPr lang="en-US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00" b="1" i="1" u="sng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The Buddha of Suburbia</a:t>
            </a:r>
            <a:r>
              <a:rPr kumimoji="0" lang="en-US" altLang="en-US" sz="3300" b="0" i="0" u="sng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kumimoji="0" lang="en-US" altLang="en-US" sz="3300" b="0" i="0" u="sng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3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  <p:pic>
        <p:nvPicPr>
          <p:cNvPr id="4" name="Picture 2">
            <a:hlinkClick r:id="rId4"/>
            <a:extLst>
              <a:ext uri="{FF2B5EF4-FFF2-40B4-BE49-F238E27FC236}">
                <a16:creationId xmlns:a16="http://schemas.microsoft.com/office/drawing/2014/main" id="{85A22F51-0DE0-526D-D2A0-B98AC7E28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4044"/>
          <a:stretch/>
        </p:blipFill>
        <p:spPr bwMode="auto">
          <a:xfrm>
            <a:off x="6857797" y="-10886"/>
            <a:ext cx="5334204" cy="6868886"/>
          </a:xfrm>
          <a:prstGeom prst="rect">
            <a:avLst/>
          </a:prstGeom>
          <a:noFill/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83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145CDE-A9DA-C371-3408-61108395A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IN" b="1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 Beautiful Laundrette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F25175D1-DC91-A02F-579A-3EB48196C3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9891933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723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895CBB-43AF-946B-8AC7-9F03D7AA7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626457"/>
          </a:xfrm>
        </p:spPr>
        <p:txBody>
          <a:bodyPr>
            <a:normAutofit fontScale="90000"/>
          </a:bodyPr>
          <a:lstStyle/>
          <a:p>
            <a:pPr algn="ctr"/>
            <a:br>
              <a:rPr lang="en-IN" sz="21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1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 Beautiful Laundrette-</a:t>
            </a:r>
            <a:r>
              <a:rPr lang="en-IN" sz="31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IN" sz="31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ummary of the Plot</a:t>
            </a:r>
            <a:br>
              <a:rPr lang="en-IN" sz="3100" b="1" dirty="0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</a:br>
            <a:endParaRPr lang="en-US" sz="2100" b="1" dirty="0">
              <a:solidFill>
                <a:srgbClr val="FFFFFF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CAC69C-6D0E-7156-E9FC-D66F35DA6D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884355"/>
              </p:ext>
            </p:extLst>
          </p:nvPr>
        </p:nvGraphicFramePr>
        <p:xfrm>
          <a:off x="409074" y="1086320"/>
          <a:ext cx="11462134" cy="5065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4054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!!Rectangle">
            <a:extLst>
              <a:ext uri="{FF2B5EF4-FFF2-40B4-BE49-F238E27FC236}">
                <a16:creationId xmlns:a16="http://schemas.microsoft.com/office/drawing/2014/main" id="{21ED5FCA-9564-42B4-9F52-2CCED8ED6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8467"/>
            <a:ext cx="12191999" cy="6866467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D7B321-081F-4CFF-FD35-802C50F09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>
            <a:normAutofit fontScale="90000"/>
          </a:bodyPr>
          <a:lstStyle/>
          <a:p>
            <a:pPr algn="ctr"/>
            <a:br>
              <a:rPr lang="en-IN" sz="2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6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 Themes</a:t>
            </a:r>
            <a:br>
              <a:rPr lang="en-IN" sz="2800" dirty="0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</a:b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849C09A-7B6B-61C2-888B-D1C3C21B0D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336599"/>
              </p:ext>
            </p:extLst>
          </p:nvPr>
        </p:nvGraphicFramePr>
        <p:xfrm>
          <a:off x="324853" y="1144588"/>
          <a:ext cx="11598441" cy="5348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9749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3B85A-10EF-1C59-0073-D6502192F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211" y="132347"/>
            <a:ext cx="11173326" cy="926433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br>
              <a:rPr lang="en-IN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Main Characters</a:t>
            </a:r>
            <a:br>
              <a:rPr lang="en-IN" b="1" dirty="0">
                <a:effectLst/>
                <a:latin typeface="Helvetica Neue" panose="02000503000000020004" pitchFamily="2" charset="0"/>
              </a:rPr>
            </a:br>
            <a:endParaRPr lang="en-US" b="1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7BA452C-CE1C-A463-FD43-DEE29276B0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2036205"/>
              </p:ext>
            </p:extLst>
          </p:nvPr>
        </p:nvGraphicFramePr>
        <p:xfrm>
          <a:off x="433137" y="1058780"/>
          <a:ext cx="11297652" cy="5434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7122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C5B7F28-CFCB-1510-3FE1-8975268832D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1454" b="1133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22669A-ABAD-A2EB-DEE1-CD20DA2F1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>
            <a:normAutofit fontScale="90000"/>
          </a:bodyPr>
          <a:lstStyle/>
          <a:p>
            <a:pPr algn="ctr"/>
            <a:br>
              <a:rPr lang="en-IN" sz="2800" dirty="0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</a:br>
            <a:r>
              <a:rPr lang="en-IN" sz="40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Character Analysis</a:t>
            </a:r>
            <a:br>
              <a:rPr lang="en-IN" sz="2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2D62114-BF3E-BB3B-A6E8-61932620BF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4422282"/>
              </p:ext>
            </p:extLst>
          </p:nvPr>
        </p:nvGraphicFramePr>
        <p:xfrm>
          <a:off x="838200" y="1144588"/>
          <a:ext cx="10515600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224658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B76F678-143F-D80B-11FC-AC358BC946C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88FD65-27FC-B610-4014-6F4989804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42898"/>
            <a:ext cx="10868526" cy="66775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br>
              <a:rPr lang="en-IN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Impact and Legacy</a:t>
            </a:r>
            <a:br>
              <a:rPr lang="en-IN" sz="3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F109CA06-628C-5FD7-AE29-2AA0D720BA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9508736"/>
              </p:ext>
            </p:extLst>
          </p:nvPr>
        </p:nvGraphicFramePr>
        <p:xfrm>
          <a:off x="814137" y="324854"/>
          <a:ext cx="11024937" cy="6220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22728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 descr="A blue and black background&#10;&#10;Description automatically generated">
            <a:extLst>
              <a:ext uri="{FF2B5EF4-FFF2-40B4-BE49-F238E27FC236}">
                <a16:creationId xmlns:a16="http://schemas.microsoft.com/office/drawing/2014/main" id="{48A47C31-9ED7-FDA9-89A5-CB0846D049F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7751" b="798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B065EF8-B1AC-94BF-E9B0-8A9D41B06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750"/>
          </a:xfrm>
        </p:spPr>
        <p:txBody>
          <a:bodyPr>
            <a:normAutofit fontScale="90000"/>
          </a:bodyPr>
          <a:lstStyle/>
          <a:p>
            <a:pPr algn="ctr"/>
            <a:br>
              <a:rPr lang="en-IN" sz="2800" dirty="0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</a:br>
            <a:r>
              <a:rPr lang="en-IN" sz="36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br>
              <a:rPr lang="en-IN" sz="2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F121CD8-00BB-D7F3-4C19-1D0B9C590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8113297"/>
              </p:ext>
            </p:extLst>
          </p:nvPr>
        </p:nvGraphicFramePr>
        <p:xfrm>
          <a:off x="433137" y="1285876"/>
          <a:ext cx="11081084" cy="5206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04652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1724</TotalTime>
  <Words>539</Words>
  <Application>Microsoft Macintosh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Helvetica Neue</vt:lpstr>
      <vt:lpstr>Times New Roman</vt:lpstr>
      <vt:lpstr>Office Theme</vt:lpstr>
      <vt:lpstr> My Beautiful Laundrette  by Hanif Kureishi </vt:lpstr>
      <vt:lpstr>My Beautiful Laundrette</vt:lpstr>
      <vt:lpstr> My Beautiful Laundrette-Summary of the Plot </vt:lpstr>
      <vt:lpstr> Key Themes </vt:lpstr>
      <vt:lpstr> Main Characters </vt:lpstr>
      <vt:lpstr> Character Analysis </vt:lpstr>
      <vt:lpstr> Impact and Legacy </vt:lpstr>
      <vt:lpstr> 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Sanchay Tiwari</dc:creator>
  <cp:lastModifiedBy>Sanchay Tiwari</cp:lastModifiedBy>
  <cp:revision>1</cp:revision>
  <dcterms:created xsi:type="dcterms:W3CDTF">2024-10-22T04:21:22Z</dcterms:created>
  <dcterms:modified xsi:type="dcterms:W3CDTF">2024-10-23T09:05:28Z</dcterms:modified>
</cp:coreProperties>
</file>