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57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85"/>
    <p:restoredTop sz="94723"/>
  </p:normalViewPr>
  <p:slideViewPr>
    <p:cSldViewPr snapToGrid="0">
      <p:cViewPr varScale="1">
        <p:scale>
          <a:sx n="55" d="100"/>
          <a:sy n="55" d="100"/>
        </p:scale>
        <p:origin x="2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8754C7E3-9684-6645-AEF5-EE548B0EDA92}"/>
    <pc:docChg chg="custSel addSld modSld">
      <pc:chgData name="Sanchay Tiwari" userId="7622fbc3b72aa1b5" providerId="LiveId" clId="{8754C7E3-9684-6645-AEF5-EE548B0EDA92}" dt="2024-09-20T06:30:44.014" v="18" actId="13926"/>
      <pc:docMkLst>
        <pc:docMk/>
      </pc:docMkLst>
      <pc:sldChg chg="modSp mod">
        <pc:chgData name="Sanchay Tiwari" userId="7622fbc3b72aa1b5" providerId="LiveId" clId="{8754C7E3-9684-6645-AEF5-EE548B0EDA92}" dt="2024-09-19T17:20:50.420" v="6" actId="14100"/>
        <pc:sldMkLst>
          <pc:docMk/>
          <pc:sldMk cId="2545072994" sldId="258"/>
        </pc:sldMkLst>
        <pc:spChg chg="mod">
          <ac:chgData name="Sanchay Tiwari" userId="7622fbc3b72aa1b5" providerId="LiveId" clId="{8754C7E3-9684-6645-AEF5-EE548B0EDA92}" dt="2024-09-19T17:20:50.420" v="6" actId="14100"/>
          <ac:spMkLst>
            <pc:docMk/>
            <pc:sldMk cId="2545072994" sldId="258"/>
            <ac:spMk id="225" creationId="{42CA3BBD-0C56-7718-D73C-D02637FA8B29}"/>
          </ac:spMkLst>
        </pc:spChg>
        <pc:picChg chg="mod">
          <ac:chgData name="Sanchay Tiwari" userId="7622fbc3b72aa1b5" providerId="LiveId" clId="{8754C7E3-9684-6645-AEF5-EE548B0EDA92}" dt="2024-09-19T17:20:19.095" v="3" actId="14100"/>
          <ac:picMkLst>
            <pc:docMk/>
            <pc:sldMk cId="2545072994" sldId="258"/>
            <ac:picMk id="226" creationId="{F0BF7FE4-26FF-2BDF-B67B-720C71B0EE2B}"/>
          </ac:picMkLst>
        </pc:picChg>
      </pc:sldChg>
      <pc:sldChg chg="modSp">
        <pc:chgData name="Sanchay Tiwari" userId="7622fbc3b72aa1b5" providerId="LiveId" clId="{8754C7E3-9684-6645-AEF5-EE548B0EDA92}" dt="2024-09-19T17:19:51.106" v="2" actId="207"/>
        <pc:sldMkLst>
          <pc:docMk/>
          <pc:sldMk cId="350400190" sldId="259"/>
        </pc:sldMkLst>
        <pc:graphicFrameChg chg="mod">
          <ac:chgData name="Sanchay Tiwari" userId="7622fbc3b72aa1b5" providerId="LiveId" clId="{8754C7E3-9684-6645-AEF5-EE548B0EDA92}" dt="2024-09-19T17:19:51.106" v="2" actId="207"/>
          <ac:graphicFrameMkLst>
            <pc:docMk/>
            <pc:sldMk cId="350400190" sldId="259"/>
            <ac:graphicFrameMk id="101" creationId="{5575BD98-1F7A-771D-9DE1-B99158E3A394}"/>
          </ac:graphicFrameMkLst>
        </pc:graphicFrameChg>
      </pc:sldChg>
      <pc:sldChg chg="modSp mod">
        <pc:chgData name="Sanchay Tiwari" userId="7622fbc3b72aa1b5" providerId="LiveId" clId="{8754C7E3-9684-6645-AEF5-EE548B0EDA92}" dt="2024-09-20T06:30:44.014" v="18" actId="13926"/>
        <pc:sldMkLst>
          <pc:docMk/>
          <pc:sldMk cId="2370697519" sldId="263"/>
        </pc:sldMkLst>
        <pc:graphicFrameChg chg="mod modGraphic">
          <ac:chgData name="Sanchay Tiwari" userId="7622fbc3b72aa1b5" providerId="LiveId" clId="{8754C7E3-9684-6645-AEF5-EE548B0EDA92}" dt="2024-09-20T06:30:44.014" v="18" actId="13926"/>
          <ac:graphicFrameMkLst>
            <pc:docMk/>
            <pc:sldMk cId="2370697519" sldId="263"/>
            <ac:graphicFrameMk id="209" creationId="{AA78E6FE-EDD0-D6C4-EED0-A78008F90524}"/>
          </ac:graphicFrameMkLst>
        </pc:graphicFrameChg>
      </pc:sldChg>
      <pc:sldChg chg="addSp modSp new mod">
        <pc:chgData name="Sanchay Tiwari" userId="7622fbc3b72aa1b5" providerId="LiveId" clId="{8754C7E3-9684-6645-AEF5-EE548B0EDA92}" dt="2024-09-20T06:04:09.212" v="11" actId="14100"/>
        <pc:sldMkLst>
          <pc:docMk/>
          <pc:sldMk cId="2340372473" sldId="269"/>
        </pc:sldMkLst>
        <pc:picChg chg="add mod">
          <ac:chgData name="Sanchay Tiwari" userId="7622fbc3b72aa1b5" providerId="LiveId" clId="{8754C7E3-9684-6645-AEF5-EE548B0EDA92}" dt="2024-09-20T06:04:09.212" v="11" actId="14100"/>
          <ac:picMkLst>
            <pc:docMk/>
            <pc:sldMk cId="2340372473" sldId="269"/>
            <ac:picMk id="2" creationId="{95C915F7-2B41-F070-ED39-2E20AAFCB2AA}"/>
          </ac:picMkLst>
        </pc:picChg>
      </pc:sldChg>
    </pc:docChg>
  </pc:docChgLst>
  <pc:docChgLst>
    <pc:chgData name="Sanchay Tiwari" userId="7622fbc3b72aa1b5" providerId="LiveId" clId="{1BDF0DB6-EEB8-3446-A181-24CFE1C1FE1C}"/>
    <pc:docChg chg="custSel delSld modSld">
      <pc:chgData name="Sanchay Tiwari" userId="7622fbc3b72aa1b5" providerId="LiveId" clId="{1BDF0DB6-EEB8-3446-A181-24CFE1C1FE1C}" dt="2024-11-09T05:28:13.827" v="29" actId="2696"/>
      <pc:docMkLst>
        <pc:docMk/>
      </pc:docMkLst>
      <pc:sldChg chg="modSp mod">
        <pc:chgData name="Sanchay Tiwari" userId="7622fbc3b72aa1b5" providerId="LiveId" clId="{1BDF0DB6-EEB8-3446-A181-24CFE1C1FE1C}" dt="2024-10-24T10:25:57.421" v="16" actId="27636"/>
        <pc:sldMkLst>
          <pc:docMk/>
          <pc:sldMk cId="2545072994" sldId="258"/>
        </pc:sldMkLst>
        <pc:spChg chg="mod">
          <ac:chgData name="Sanchay Tiwari" userId="7622fbc3b72aa1b5" providerId="LiveId" clId="{1BDF0DB6-EEB8-3446-A181-24CFE1C1FE1C}" dt="2024-10-24T10:24:39.756" v="3" actId="14100"/>
          <ac:spMkLst>
            <pc:docMk/>
            <pc:sldMk cId="2545072994" sldId="258"/>
            <ac:spMk id="2" creationId="{94CB10F3-B698-D00A-C4C5-93444E016D86}"/>
          </ac:spMkLst>
        </pc:spChg>
        <pc:spChg chg="mod">
          <ac:chgData name="Sanchay Tiwari" userId="7622fbc3b72aa1b5" providerId="LiveId" clId="{1BDF0DB6-EEB8-3446-A181-24CFE1C1FE1C}" dt="2024-10-24T10:25:57.421" v="16" actId="27636"/>
          <ac:spMkLst>
            <pc:docMk/>
            <pc:sldMk cId="2545072994" sldId="258"/>
            <ac:spMk id="225" creationId="{42CA3BBD-0C56-7718-D73C-D02637FA8B29}"/>
          </ac:spMkLst>
        </pc:spChg>
      </pc:sldChg>
      <pc:sldChg chg="modSp mod">
        <pc:chgData name="Sanchay Tiwari" userId="7622fbc3b72aa1b5" providerId="LiveId" clId="{1BDF0DB6-EEB8-3446-A181-24CFE1C1FE1C}" dt="2024-10-25T05:18:15.416" v="28" actId="20577"/>
        <pc:sldMkLst>
          <pc:docMk/>
          <pc:sldMk cId="1638512228" sldId="267"/>
        </pc:sldMkLst>
        <pc:spChg chg="mod">
          <ac:chgData name="Sanchay Tiwari" userId="7622fbc3b72aa1b5" providerId="LiveId" clId="{1BDF0DB6-EEB8-3446-A181-24CFE1C1FE1C}" dt="2024-10-25T05:18:15.416" v="28" actId="20577"/>
          <ac:spMkLst>
            <pc:docMk/>
            <pc:sldMk cId="1638512228" sldId="267"/>
            <ac:spMk id="3" creationId="{489FB8B2-B439-E1D2-444D-FD9361F889C0}"/>
          </ac:spMkLst>
        </pc:spChg>
      </pc:sldChg>
      <pc:sldChg chg="del">
        <pc:chgData name="Sanchay Tiwari" userId="7622fbc3b72aa1b5" providerId="LiveId" clId="{1BDF0DB6-EEB8-3446-A181-24CFE1C1FE1C}" dt="2024-11-09T05:28:13.827" v="29" actId="2696"/>
        <pc:sldMkLst>
          <pc:docMk/>
          <pc:sldMk cId="2340372473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80E94-C9EB-4246-9892-4E973956B2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0D5540-6291-4EBF-96D3-4A3A7D9AB912}">
      <dgm:prSet custT="1"/>
      <dgm:spPr>
        <a:solidFill>
          <a:srgbClr val="7030A0"/>
        </a:solidFill>
      </dgm:spPr>
      <dgm:t>
        <a:bodyPr/>
        <a:lstStyle/>
        <a:p>
          <a:r>
            <a:rPr lang="en-I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 allegorical play popular especially in the 15th and 16th centuries in which the characters personify abstract qualities or concepts, such as virtues, vices, or death.</a:t>
          </a:r>
          <a:endParaRPr lang="en-US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1118-27BC-408E-85F8-242B423B2693}" type="parTrans" cxnId="{C6A147C1-8CA3-46B2-9923-CBD3FDEF188E}">
      <dgm:prSet/>
      <dgm:spPr/>
      <dgm:t>
        <a:bodyPr/>
        <a:lstStyle/>
        <a:p>
          <a:endParaRPr lang="en-US"/>
        </a:p>
      </dgm:t>
    </dgm:pt>
    <dgm:pt modelId="{53BA28B9-5134-4938-BADA-11A5B193B0A9}" type="sibTrans" cxnId="{C6A147C1-8CA3-46B2-9923-CBD3FDEF188E}">
      <dgm:prSet/>
      <dgm:spPr/>
      <dgm:t>
        <a:bodyPr/>
        <a:lstStyle/>
        <a:p>
          <a:endParaRPr lang="en-US"/>
        </a:p>
      </dgm:t>
    </dgm:pt>
    <dgm:pt modelId="{CE3E0934-15E0-4190-A36D-AA69C7F38788}">
      <dgm:prSet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b="1" dirty="0"/>
            <a:t>Something which involves a direct conflict between right and wrong or good and evil and from which a moral lesson may be drawn</a:t>
          </a:r>
          <a:endParaRPr lang="en-US" dirty="0"/>
        </a:p>
      </dgm:t>
    </dgm:pt>
    <dgm:pt modelId="{61CE08CE-B2BD-42B3-8773-5B25FE32F916}" type="parTrans" cxnId="{B315FB4A-731F-45EE-8435-D1863778A4A7}">
      <dgm:prSet/>
      <dgm:spPr/>
      <dgm:t>
        <a:bodyPr/>
        <a:lstStyle/>
        <a:p>
          <a:endParaRPr lang="en-US"/>
        </a:p>
      </dgm:t>
    </dgm:pt>
    <dgm:pt modelId="{8A2931DA-B4E3-4CFA-ADCB-274654078FA2}" type="sibTrans" cxnId="{B315FB4A-731F-45EE-8435-D1863778A4A7}">
      <dgm:prSet/>
      <dgm:spPr/>
      <dgm:t>
        <a:bodyPr/>
        <a:lstStyle/>
        <a:p>
          <a:endParaRPr lang="en-US"/>
        </a:p>
      </dgm:t>
    </dgm:pt>
    <dgm:pt modelId="{69CEE290-F7C4-4ACD-B3DA-86D132442300}">
      <dgm:prSet/>
      <dgm:spPr/>
      <dgm:t>
        <a:bodyPr/>
        <a:lstStyle/>
        <a:p>
          <a:r>
            <a:rPr lang="en-IN" b="1" dirty="0">
              <a:solidFill>
                <a:srgbClr val="002060"/>
              </a:solidFill>
            </a:rPr>
            <a:t>MORALITY PLAYS—Teaches right and wrong; Allegories of Satan and God battling over our souls; Allegories of abstract qualities</a:t>
          </a:r>
          <a:endParaRPr lang="en-US" dirty="0">
            <a:solidFill>
              <a:srgbClr val="002060"/>
            </a:solidFill>
          </a:endParaRPr>
        </a:p>
      </dgm:t>
    </dgm:pt>
    <dgm:pt modelId="{F63460C5-6C8D-4476-8439-6A16830CBEFE}" type="parTrans" cxnId="{31070392-F320-4303-89F9-C9999A6CD22A}">
      <dgm:prSet/>
      <dgm:spPr/>
      <dgm:t>
        <a:bodyPr/>
        <a:lstStyle/>
        <a:p>
          <a:endParaRPr lang="en-US"/>
        </a:p>
      </dgm:t>
    </dgm:pt>
    <dgm:pt modelId="{09FD45B0-6A47-491E-BF04-825EC02D9420}" type="sibTrans" cxnId="{31070392-F320-4303-89F9-C9999A6CD22A}">
      <dgm:prSet/>
      <dgm:spPr/>
      <dgm:t>
        <a:bodyPr/>
        <a:lstStyle/>
        <a:p>
          <a:endParaRPr lang="en-US"/>
        </a:p>
      </dgm:t>
    </dgm:pt>
    <dgm:pt modelId="{0C415725-5BB7-467C-A1D9-4B714FD175CB}">
      <dgm:prSet custT="1"/>
      <dgm:spPr/>
      <dgm:t>
        <a:bodyPr/>
        <a:lstStyle/>
        <a:p>
          <a:pPr algn="ctr"/>
          <a:r>
            <a:rPr lang="en-IN" sz="2200" b="1" dirty="0"/>
            <a:t>﻿</a:t>
          </a:r>
          <a:r>
            <a:rPr lang="en-IN" sz="2800" b="1" dirty="0">
              <a:solidFill>
                <a:srgbClr val="002060"/>
              </a:solidFill>
            </a:rPr>
            <a:t>Famous morality plays: Robin Hood &amp; Everyman</a:t>
          </a:r>
          <a:endParaRPr lang="en-US" sz="2200" dirty="0">
            <a:solidFill>
              <a:srgbClr val="002060"/>
            </a:solidFill>
          </a:endParaRPr>
        </a:p>
      </dgm:t>
    </dgm:pt>
    <dgm:pt modelId="{B7446466-ADEB-485C-90A3-853AC8328D00}" type="parTrans" cxnId="{B3FFEB1A-8665-4768-BCE9-7EAB606314AF}">
      <dgm:prSet/>
      <dgm:spPr/>
      <dgm:t>
        <a:bodyPr/>
        <a:lstStyle/>
        <a:p>
          <a:endParaRPr lang="en-US"/>
        </a:p>
      </dgm:t>
    </dgm:pt>
    <dgm:pt modelId="{B4B596A8-A39B-452E-814F-0722534CBC25}" type="sibTrans" cxnId="{B3FFEB1A-8665-4768-BCE9-7EAB606314AF}">
      <dgm:prSet/>
      <dgm:spPr/>
      <dgm:t>
        <a:bodyPr/>
        <a:lstStyle/>
        <a:p>
          <a:endParaRPr lang="en-US"/>
        </a:p>
      </dgm:t>
    </dgm:pt>
    <dgm:pt modelId="{96706C98-F265-224B-8D90-170E038353AD}" type="pres">
      <dgm:prSet presAssocID="{18180E94-C9EB-4246-9892-4E973956B29B}" presName="linear" presStyleCnt="0">
        <dgm:presLayoutVars>
          <dgm:animLvl val="lvl"/>
          <dgm:resizeHandles val="exact"/>
        </dgm:presLayoutVars>
      </dgm:prSet>
      <dgm:spPr/>
    </dgm:pt>
    <dgm:pt modelId="{62770E4E-3AAA-4D46-BA25-D2AA8ECD0C12}" type="pres">
      <dgm:prSet presAssocID="{5C0D5540-6291-4EBF-96D3-4A3A7D9AB912}" presName="parentText" presStyleLbl="node1" presStyleIdx="0" presStyleCnt="4" custScaleY="88657">
        <dgm:presLayoutVars>
          <dgm:chMax val="0"/>
          <dgm:bulletEnabled val="1"/>
        </dgm:presLayoutVars>
      </dgm:prSet>
      <dgm:spPr/>
    </dgm:pt>
    <dgm:pt modelId="{F3457533-971D-CA4B-BAC0-7322F89C94D6}" type="pres">
      <dgm:prSet presAssocID="{53BA28B9-5134-4938-BADA-11A5B193B0A9}" presName="spacer" presStyleCnt="0"/>
      <dgm:spPr/>
    </dgm:pt>
    <dgm:pt modelId="{DFB707C4-E521-7048-95FA-93B04FE4B9D6}" type="pres">
      <dgm:prSet presAssocID="{CE3E0934-15E0-4190-A36D-AA69C7F387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0679C3-3457-8E42-B4A0-CBE345CF5654}" type="pres">
      <dgm:prSet presAssocID="{8A2931DA-B4E3-4CFA-ADCB-274654078FA2}" presName="spacer" presStyleCnt="0"/>
      <dgm:spPr/>
    </dgm:pt>
    <dgm:pt modelId="{1024461E-CD90-A74D-893C-F9BF72846B1A}" type="pres">
      <dgm:prSet presAssocID="{69CEE290-F7C4-4ACD-B3DA-86D1324423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34FA72-334D-E341-83B5-508CDBFEAC86}" type="pres">
      <dgm:prSet presAssocID="{09FD45B0-6A47-491E-BF04-825EC02D9420}" presName="spacer" presStyleCnt="0"/>
      <dgm:spPr/>
    </dgm:pt>
    <dgm:pt modelId="{574983A8-9204-7B49-9A78-B298C44DF162}" type="pres">
      <dgm:prSet presAssocID="{0C415725-5BB7-467C-A1D9-4B714FD175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6B1312-2C62-554B-BE07-D0CAB9C74696}" type="presOf" srcId="{5C0D5540-6291-4EBF-96D3-4A3A7D9AB912}" destId="{62770E4E-3AAA-4D46-BA25-D2AA8ECD0C12}" srcOrd="0" destOrd="0" presId="urn:microsoft.com/office/officeart/2005/8/layout/vList2"/>
    <dgm:cxn modelId="{B3FFEB1A-8665-4768-BCE9-7EAB606314AF}" srcId="{18180E94-C9EB-4246-9892-4E973956B29B}" destId="{0C415725-5BB7-467C-A1D9-4B714FD175CB}" srcOrd="3" destOrd="0" parTransId="{B7446466-ADEB-485C-90A3-853AC8328D00}" sibTransId="{B4B596A8-A39B-452E-814F-0722534CBC25}"/>
    <dgm:cxn modelId="{3B417325-4E9E-3743-9DD1-B9D6955758C0}" type="presOf" srcId="{18180E94-C9EB-4246-9892-4E973956B29B}" destId="{96706C98-F265-224B-8D90-170E038353AD}" srcOrd="0" destOrd="0" presId="urn:microsoft.com/office/officeart/2005/8/layout/vList2"/>
    <dgm:cxn modelId="{90784732-D978-884D-BEDB-DB80F50656F5}" type="presOf" srcId="{0C415725-5BB7-467C-A1D9-4B714FD175CB}" destId="{574983A8-9204-7B49-9A78-B298C44DF162}" srcOrd="0" destOrd="0" presId="urn:microsoft.com/office/officeart/2005/8/layout/vList2"/>
    <dgm:cxn modelId="{B315FB4A-731F-45EE-8435-D1863778A4A7}" srcId="{18180E94-C9EB-4246-9892-4E973956B29B}" destId="{CE3E0934-15E0-4190-A36D-AA69C7F38788}" srcOrd="1" destOrd="0" parTransId="{61CE08CE-B2BD-42B3-8773-5B25FE32F916}" sibTransId="{8A2931DA-B4E3-4CFA-ADCB-274654078FA2}"/>
    <dgm:cxn modelId="{7970F65E-5E69-4B4F-9A34-C266DA8AC7FA}" type="presOf" srcId="{CE3E0934-15E0-4190-A36D-AA69C7F38788}" destId="{DFB707C4-E521-7048-95FA-93B04FE4B9D6}" srcOrd="0" destOrd="0" presId="urn:microsoft.com/office/officeart/2005/8/layout/vList2"/>
    <dgm:cxn modelId="{31070392-F320-4303-89F9-C9999A6CD22A}" srcId="{18180E94-C9EB-4246-9892-4E973956B29B}" destId="{69CEE290-F7C4-4ACD-B3DA-86D132442300}" srcOrd="2" destOrd="0" parTransId="{F63460C5-6C8D-4476-8439-6A16830CBEFE}" sibTransId="{09FD45B0-6A47-491E-BF04-825EC02D9420}"/>
    <dgm:cxn modelId="{C6A147C1-8CA3-46B2-9923-CBD3FDEF188E}" srcId="{18180E94-C9EB-4246-9892-4E973956B29B}" destId="{5C0D5540-6291-4EBF-96D3-4A3A7D9AB912}" srcOrd="0" destOrd="0" parTransId="{25EF1118-27BC-408E-85F8-242B423B2693}" sibTransId="{53BA28B9-5134-4938-BADA-11A5B193B0A9}"/>
    <dgm:cxn modelId="{873617D8-7A84-744C-BF8E-F580D4C6F913}" type="presOf" srcId="{69CEE290-F7C4-4ACD-B3DA-86D132442300}" destId="{1024461E-CD90-A74D-893C-F9BF72846B1A}" srcOrd="0" destOrd="0" presId="urn:microsoft.com/office/officeart/2005/8/layout/vList2"/>
    <dgm:cxn modelId="{BC689132-950C-2640-9F5A-28288074A773}" type="presParOf" srcId="{96706C98-F265-224B-8D90-170E038353AD}" destId="{62770E4E-3AAA-4D46-BA25-D2AA8ECD0C12}" srcOrd="0" destOrd="0" presId="urn:microsoft.com/office/officeart/2005/8/layout/vList2"/>
    <dgm:cxn modelId="{70D8179F-DB44-6C45-85E7-66EE80919805}" type="presParOf" srcId="{96706C98-F265-224B-8D90-170E038353AD}" destId="{F3457533-971D-CA4B-BAC0-7322F89C94D6}" srcOrd="1" destOrd="0" presId="urn:microsoft.com/office/officeart/2005/8/layout/vList2"/>
    <dgm:cxn modelId="{12AE2AFD-BA6A-2748-B7B3-4CE81BB8216D}" type="presParOf" srcId="{96706C98-F265-224B-8D90-170E038353AD}" destId="{DFB707C4-E521-7048-95FA-93B04FE4B9D6}" srcOrd="2" destOrd="0" presId="urn:microsoft.com/office/officeart/2005/8/layout/vList2"/>
    <dgm:cxn modelId="{D9A0BAE8-C76C-9E46-8161-6204C42B8EEE}" type="presParOf" srcId="{96706C98-F265-224B-8D90-170E038353AD}" destId="{000679C3-3457-8E42-B4A0-CBE345CF5654}" srcOrd="3" destOrd="0" presId="urn:microsoft.com/office/officeart/2005/8/layout/vList2"/>
    <dgm:cxn modelId="{EF919307-300D-054F-8D76-F2ED6DCEDF78}" type="presParOf" srcId="{96706C98-F265-224B-8D90-170E038353AD}" destId="{1024461E-CD90-A74D-893C-F9BF72846B1A}" srcOrd="4" destOrd="0" presId="urn:microsoft.com/office/officeart/2005/8/layout/vList2"/>
    <dgm:cxn modelId="{50518924-C5EB-DC47-9098-008AAF3A9C94}" type="presParOf" srcId="{96706C98-F265-224B-8D90-170E038353AD}" destId="{1534FA72-334D-E341-83B5-508CDBFEAC86}" srcOrd="5" destOrd="0" presId="urn:microsoft.com/office/officeart/2005/8/layout/vList2"/>
    <dgm:cxn modelId="{094F4A1A-232B-E049-B959-F0A119E16647}" type="presParOf" srcId="{96706C98-F265-224B-8D90-170E038353AD}" destId="{574983A8-9204-7B49-9A78-B298C44DF1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4470E-3648-4994-83EE-E2B4287AD36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178F8F-E3D1-42B6-8E09-91C78CF03381}">
      <dgm:prSet custT="1"/>
      <dgm:spPr/>
      <dgm:t>
        <a:bodyPr/>
        <a:lstStyle/>
        <a:p>
          <a:r>
            <a:rPr lang="en-IN" sz="1900" b="1" dirty="0"/>
            <a:t>1</a:t>
          </a:r>
          <a:r>
            <a:rPr lang="en-IN" sz="2400" b="1" dirty="0"/>
            <a:t>. Man begins in innocence</a:t>
          </a:r>
          <a:endParaRPr lang="en-US" sz="1900" dirty="0"/>
        </a:p>
      </dgm:t>
    </dgm:pt>
    <dgm:pt modelId="{C80C732B-81C7-4667-8EB3-BA8DC556E06A}" type="parTrans" cxnId="{E54D59FB-FFDC-4E8E-ADCD-D1836B77AFF9}">
      <dgm:prSet/>
      <dgm:spPr/>
      <dgm:t>
        <a:bodyPr/>
        <a:lstStyle/>
        <a:p>
          <a:endParaRPr lang="en-US"/>
        </a:p>
      </dgm:t>
    </dgm:pt>
    <dgm:pt modelId="{4EAFA903-C112-4B83-A423-B4B82509E501}" type="sibTrans" cxnId="{E54D59FB-FFDC-4E8E-ADCD-D1836B77AFF9}">
      <dgm:prSet/>
      <dgm:spPr/>
      <dgm:t>
        <a:bodyPr/>
        <a:lstStyle/>
        <a:p>
          <a:endParaRPr lang="en-US"/>
        </a:p>
      </dgm:t>
    </dgm:pt>
    <dgm:pt modelId="{E6D95706-5097-43DC-901B-42EEB955E37D}">
      <dgm:prSet custT="1"/>
      <dgm:spPr/>
      <dgm:t>
        <a:bodyPr/>
        <a:lstStyle/>
        <a:p>
          <a:r>
            <a:rPr lang="en-IN" sz="1900" b="1" dirty="0"/>
            <a:t>2. </a:t>
          </a:r>
          <a:r>
            <a:rPr lang="en-IN" sz="2400" b="1" dirty="0"/>
            <a:t>Man falls into temptation</a:t>
          </a:r>
          <a:endParaRPr lang="en-US" sz="1900" dirty="0"/>
        </a:p>
      </dgm:t>
    </dgm:pt>
    <dgm:pt modelId="{D4E79E65-6F18-4B27-869C-B006D9DA26D8}" type="parTrans" cxnId="{B01779AF-B3F6-4A7D-A2C5-2E523CB0778E}">
      <dgm:prSet/>
      <dgm:spPr/>
      <dgm:t>
        <a:bodyPr/>
        <a:lstStyle/>
        <a:p>
          <a:endParaRPr lang="en-US"/>
        </a:p>
      </dgm:t>
    </dgm:pt>
    <dgm:pt modelId="{0683380B-FA4A-4CF8-A9B0-FD3D046BCFC9}" type="sibTrans" cxnId="{B01779AF-B3F6-4A7D-A2C5-2E523CB0778E}">
      <dgm:prSet/>
      <dgm:spPr/>
      <dgm:t>
        <a:bodyPr/>
        <a:lstStyle/>
        <a:p>
          <a:endParaRPr lang="en-US"/>
        </a:p>
      </dgm:t>
    </dgm:pt>
    <dgm:pt modelId="{C0A5CFD5-9FF6-431C-8837-BD7040E9E042}">
      <dgm:prSet custT="1"/>
      <dgm:spPr/>
      <dgm:t>
        <a:bodyPr/>
        <a:lstStyle/>
        <a:p>
          <a:r>
            <a:rPr lang="en-IN" sz="1900" b="1" dirty="0"/>
            <a:t>3. </a:t>
          </a:r>
          <a:r>
            <a:rPr lang="en-IN" sz="2400" b="1" dirty="0"/>
            <a:t>Man repents and is saved.</a:t>
          </a:r>
          <a:endParaRPr lang="en-US" sz="1900" dirty="0"/>
        </a:p>
      </dgm:t>
    </dgm:pt>
    <dgm:pt modelId="{81C24CC9-A7BE-404E-AB8E-5F6A6ACEBE77}" type="parTrans" cxnId="{02AF2122-D743-4DDC-90A5-DFA1B4ABEAF7}">
      <dgm:prSet/>
      <dgm:spPr/>
      <dgm:t>
        <a:bodyPr/>
        <a:lstStyle/>
        <a:p>
          <a:endParaRPr lang="en-US"/>
        </a:p>
      </dgm:t>
    </dgm:pt>
    <dgm:pt modelId="{69601C74-215E-4E24-B019-FC78D1B4EE86}" type="sibTrans" cxnId="{02AF2122-D743-4DDC-90A5-DFA1B4ABEAF7}">
      <dgm:prSet/>
      <dgm:spPr/>
      <dgm:t>
        <a:bodyPr/>
        <a:lstStyle/>
        <a:p>
          <a:endParaRPr lang="en-US"/>
        </a:p>
      </dgm:t>
    </dgm:pt>
    <dgm:pt modelId="{BB9C2D66-1645-4A0D-AC34-B3B4FC9DB6C3}">
      <dgm:prSet custT="1"/>
      <dgm:spPr/>
      <dgm:t>
        <a:bodyPr/>
        <a:lstStyle/>
        <a:p>
          <a:r>
            <a:rPr lang="en-IN" sz="2400" b="1" dirty="0"/>
            <a:t>The central action is the struggle of Man against the seven deadly sins that are personified into real characters</a:t>
          </a:r>
          <a:endParaRPr lang="en-US" sz="2400" dirty="0"/>
        </a:p>
      </dgm:t>
    </dgm:pt>
    <dgm:pt modelId="{4BB1365A-F97C-4294-8E54-972AAB9CB569}" type="parTrans" cxnId="{BEA754C2-FCD0-457F-8CFC-3FF43192A890}">
      <dgm:prSet/>
      <dgm:spPr/>
      <dgm:t>
        <a:bodyPr/>
        <a:lstStyle/>
        <a:p>
          <a:endParaRPr lang="en-US"/>
        </a:p>
      </dgm:t>
    </dgm:pt>
    <dgm:pt modelId="{1C3A5546-5A8E-4065-BC11-3B6BE70114FE}" type="sibTrans" cxnId="{BEA754C2-FCD0-457F-8CFC-3FF43192A890}">
      <dgm:prSet/>
      <dgm:spPr/>
      <dgm:t>
        <a:bodyPr/>
        <a:lstStyle/>
        <a:p>
          <a:endParaRPr lang="en-US"/>
        </a:p>
      </dgm:t>
    </dgm:pt>
    <dgm:pt modelId="{914BFE76-BE29-4867-93A1-1E5DEA552216}">
      <dgm:prSet/>
      <dgm:spPr/>
      <dgm:t>
        <a:bodyPr/>
        <a:lstStyle/>
        <a:p>
          <a:r>
            <a:rPr lang="en-IN" b="1"/>
            <a:t>It is believed that the allegory of vices and virtues fighting over Man's soul goes back to the 4th century Roman epic,</a:t>
          </a:r>
          <a:endParaRPr lang="en-US"/>
        </a:p>
      </dgm:t>
    </dgm:pt>
    <dgm:pt modelId="{03236FD0-5D7D-47DE-BE98-7699DCA107DD}" type="parTrans" cxnId="{780E6066-E923-4B80-91E0-0B1667C418F6}">
      <dgm:prSet/>
      <dgm:spPr/>
      <dgm:t>
        <a:bodyPr/>
        <a:lstStyle/>
        <a:p>
          <a:endParaRPr lang="en-US"/>
        </a:p>
      </dgm:t>
    </dgm:pt>
    <dgm:pt modelId="{E3D683D0-52DA-4F9D-9624-DC74BF3C7AC2}" type="sibTrans" cxnId="{780E6066-E923-4B80-91E0-0B1667C418F6}">
      <dgm:prSet/>
      <dgm:spPr/>
      <dgm:t>
        <a:bodyPr/>
        <a:lstStyle/>
        <a:p>
          <a:endParaRPr lang="en-US"/>
        </a:p>
      </dgm:t>
    </dgm:pt>
    <dgm:pt modelId="{CADC7D82-4BE1-41C5-9A8A-1C28468841B5}">
      <dgm:prSet/>
      <dgm:spPr/>
      <dgm:t>
        <a:bodyPr/>
        <a:lstStyle/>
        <a:p>
          <a:r>
            <a:rPr lang="en-IN" b="1" dirty="0"/>
            <a:t>The allegorical application of theatre to Christianity is intended to help the audience understand sin and virtue</a:t>
          </a:r>
          <a:endParaRPr lang="en-US" dirty="0"/>
        </a:p>
      </dgm:t>
    </dgm:pt>
    <dgm:pt modelId="{49FE8B8F-6499-4219-AD6A-A770CC3915C2}" type="parTrans" cxnId="{D8B76EB8-9983-4129-B323-F516C948E248}">
      <dgm:prSet/>
      <dgm:spPr/>
      <dgm:t>
        <a:bodyPr/>
        <a:lstStyle/>
        <a:p>
          <a:endParaRPr lang="en-US"/>
        </a:p>
      </dgm:t>
    </dgm:pt>
    <dgm:pt modelId="{1DCB59DF-1A47-4236-8D11-8A0ACB081318}" type="sibTrans" cxnId="{D8B76EB8-9983-4129-B323-F516C948E248}">
      <dgm:prSet/>
      <dgm:spPr/>
      <dgm:t>
        <a:bodyPr/>
        <a:lstStyle/>
        <a:p>
          <a:endParaRPr lang="en-US"/>
        </a:p>
      </dgm:t>
    </dgm:pt>
    <dgm:pt modelId="{6BFC6B79-23C7-804B-BE04-69A87B84901F}" type="pres">
      <dgm:prSet presAssocID="{6154470E-3648-4994-83EE-E2B4287AD368}" presName="linear" presStyleCnt="0">
        <dgm:presLayoutVars>
          <dgm:animLvl val="lvl"/>
          <dgm:resizeHandles val="exact"/>
        </dgm:presLayoutVars>
      </dgm:prSet>
      <dgm:spPr/>
    </dgm:pt>
    <dgm:pt modelId="{0A5DFC70-D5F1-8D4F-B19A-18EC60870326}" type="pres">
      <dgm:prSet presAssocID="{8B178F8F-E3D1-42B6-8E09-91C78CF03381}" presName="parentText" presStyleLbl="node1" presStyleIdx="0" presStyleCnt="6" custScaleY="45576">
        <dgm:presLayoutVars>
          <dgm:chMax val="0"/>
          <dgm:bulletEnabled val="1"/>
        </dgm:presLayoutVars>
      </dgm:prSet>
      <dgm:spPr/>
    </dgm:pt>
    <dgm:pt modelId="{D52D0332-1A35-4344-8CE9-0D6FDFB7178C}" type="pres">
      <dgm:prSet presAssocID="{4EAFA903-C112-4B83-A423-B4B82509E501}" presName="spacer" presStyleCnt="0"/>
      <dgm:spPr/>
    </dgm:pt>
    <dgm:pt modelId="{00F53319-60BF-B047-B8C2-9FC67F87716C}" type="pres">
      <dgm:prSet presAssocID="{E6D95706-5097-43DC-901B-42EEB955E37D}" presName="parentText" presStyleLbl="node1" presStyleIdx="1" presStyleCnt="6" custScaleY="46730">
        <dgm:presLayoutVars>
          <dgm:chMax val="0"/>
          <dgm:bulletEnabled val="1"/>
        </dgm:presLayoutVars>
      </dgm:prSet>
      <dgm:spPr/>
    </dgm:pt>
    <dgm:pt modelId="{F7408ED7-56A2-A443-B28E-1A5DB0966A86}" type="pres">
      <dgm:prSet presAssocID="{0683380B-FA4A-4CF8-A9B0-FD3D046BCFC9}" presName="spacer" presStyleCnt="0"/>
      <dgm:spPr/>
    </dgm:pt>
    <dgm:pt modelId="{6F669281-5907-8644-9434-5746D565F0C3}" type="pres">
      <dgm:prSet presAssocID="{C0A5CFD5-9FF6-431C-8837-BD7040E9E042}" presName="parentText" presStyleLbl="node1" presStyleIdx="2" presStyleCnt="6" custScaleY="40885">
        <dgm:presLayoutVars>
          <dgm:chMax val="0"/>
          <dgm:bulletEnabled val="1"/>
        </dgm:presLayoutVars>
      </dgm:prSet>
      <dgm:spPr/>
    </dgm:pt>
    <dgm:pt modelId="{29CCFBF9-E3A3-8E49-8884-F3B87C21792F}" type="pres">
      <dgm:prSet presAssocID="{69601C74-215E-4E24-B019-FC78D1B4EE86}" presName="spacer" presStyleCnt="0"/>
      <dgm:spPr/>
    </dgm:pt>
    <dgm:pt modelId="{8731A1AB-D021-AE4D-AC06-572A74CE2E36}" type="pres">
      <dgm:prSet presAssocID="{BB9C2D66-1645-4A0D-AC34-B3B4FC9DB6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7568E6E-9C3C-2A4C-81F5-DA7792CC8173}" type="pres">
      <dgm:prSet presAssocID="{1C3A5546-5A8E-4065-BC11-3B6BE70114FE}" presName="spacer" presStyleCnt="0"/>
      <dgm:spPr/>
    </dgm:pt>
    <dgm:pt modelId="{DC222F58-8CCA-CB45-AE4C-92E345B1B165}" type="pres">
      <dgm:prSet presAssocID="{914BFE76-BE29-4867-93A1-1E5DEA55221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9DCA0B9-3FC7-1D40-B8E3-F6D1B959F906}" type="pres">
      <dgm:prSet presAssocID="{E3D683D0-52DA-4F9D-9624-DC74BF3C7AC2}" presName="spacer" presStyleCnt="0"/>
      <dgm:spPr/>
    </dgm:pt>
    <dgm:pt modelId="{83E0149B-786A-4E42-98B3-2A0620880652}" type="pres">
      <dgm:prSet presAssocID="{CADC7D82-4BE1-41C5-9A8A-1C28468841B5}" presName="parentText" presStyleLbl="node1" presStyleIdx="5" presStyleCnt="6" custScaleY="97320">
        <dgm:presLayoutVars>
          <dgm:chMax val="0"/>
          <dgm:bulletEnabled val="1"/>
        </dgm:presLayoutVars>
      </dgm:prSet>
      <dgm:spPr/>
    </dgm:pt>
  </dgm:ptLst>
  <dgm:cxnLst>
    <dgm:cxn modelId="{E4EAAD00-27F0-C34F-8120-617BEFAF36C4}" type="presOf" srcId="{E6D95706-5097-43DC-901B-42EEB955E37D}" destId="{00F53319-60BF-B047-B8C2-9FC67F87716C}" srcOrd="0" destOrd="0" presId="urn:microsoft.com/office/officeart/2005/8/layout/vList2"/>
    <dgm:cxn modelId="{02AF2122-D743-4DDC-90A5-DFA1B4ABEAF7}" srcId="{6154470E-3648-4994-83EE-E2B4287AD368}" destId="{C0A5CFD5-9FF6-431C-8837-BD7040E9E042}" srcOrd="2" destOrd="0" parTransId="{81C24CC9-A7BE-404E-AB8E-5F6A6ACEBE77}" sibTransId="{69601C74-215E-4E24-B019-FC78D1B4EE86}"/>
    <dgm:cxn modelId="{780E6066-E923-4B80-91E0-0B1667C418F6}" srcId="{6154470E-3648-4994-83EE-E2B4287AD368}" destId="{914BFE76-BE29-4867-93A1-1E5DEA552216}" srcOrd="4" destOrd="0" parTransId="{03236FD0-5D7D-47DE-BE98-7699DCA107DD}" sibTransId="{E3D683D0-52DA-4F9D-9624-DC74BF3C7AC2}"/>
    <dgm:cxn modelId="{5BB18C79-629D-E24B-9C3E-DE7C543028B5}" type="presOf" srcId="{8B178F8F-E3D1-42B6-8E09-91C78CF03381}" destId="{0A5DFC70-D5F1-8D4F-B19A-18EC60870326}" srcOrd="0" destOrd="0" presId="urn:microsoft.com/office/officeart/2005/8/layout/vList2"/>
    <dgm:cxn modelId="{CDB9C19D-831E-844D-A812-BC84A2BBE376}" type="presOf" srcId="{BB9C2D66-1645-4A0D-AC34-B3B4FC9DB6C3}" destId="{8731A1AB-D021-AE4D-AC06-572A74CE2E36}" srcOrd="0" destOrd="0" presId="urn:microsoft.com/office/officeart/2005/8/layout/vList2"/>
    <dgm:cxn modelId="{D62498AD-57CF-5247-ACAD-152F7AF7CA56}" type="presOf" srcId="{914BFE76-BE29-4867-93A1-1E5DEA552216}" destId="{DC222F58-8CCA-CB45-AE4C-92E345B1B165}" srcOrd="0" destOrd="0" presId="urn:microsoft.com/office/officeart/2005/8/layout/vList2"/>
    <dgm:cxn modelId="{B01779AF-B3F6-4A7D-A2C5-2E523CB0778E}" srcId="{6154470E-3648-4994-83EE-E2B4287AD368}" destId="{E6D95706-5097-43DC-901B-42EEB955E37D}" srcOrd="1" destOrd="0" parTransId="{D4E79E65-6F18-4B27-869C-B006D9DA26D8}" sibTransId="{0683380B-FA4A-4CF8-A9B0-FD3D046BCFC9}"/>
    <dgm:cxn modelId="{2BC5ADB2-C751-7C4B-BBEA-80DFDC93FFF7}" type="presOf" srcId="{6154470E-3648-4994-83EE-E2B4287AD368}" destId="{6BFC6B79-23C7-804B-BE04-69A87B84901F}" srcOrd="0" destOrd="0" presId="urn:microsoft.com/office/officeart/2005/8/layout/vList2"/>
    <dgm:cxn modelId="{D8B76EB8-9983-4129-B323-F516C948E248}" srcId="{6154470E-3648-4994-83EE-E2B4287AD368}" destId="{CADC7D82-4BE1-41C5-9A8A-1C28468841B5}" srcOrd="5" destOrd="0" parTransId="{49FE8B8F-6499-4219-AD6A-A770CC3915C2}" sibTransId="{1DCB59DF-1A47-4236-8D11-8A0ACB081318}"/>
    <dgm:cxn modelId="{BEA754C2-FCD0-457F-8CFC-3FF43192A890}" srcId="{6154470E-3648-4994-83EE-E2B4287AD368}" destId="{BB9C2D66-1645-4A0D-AC34-B3B4FC9DB6C3}" srcOrd="3" destOrd="0" parTransId="{4BB1365A-F97C-4294-8E54-972AAB9CB569}" sibTransId="{1C3A5546-5A8E-4065-BC11-3B6BE70114FE}"/>
    <dgm:cxn modelId="{9668FCD7-D474-1F49-9739-5000D17FAC45}" type="presOf" srcId="{CADC7D82-4BE1-41C5-9A8A-1C28468841B5}" destId="{83E0149B-786A-4E42-98B3-2A0620880652}" srcOrd="0" destOrd="0" presId="urn:microsoft.com/office/officeart/2005/8/layout/vList2"/>
    <dgm:cxn modelId="{034122E8-503A-C847-9EC7-94C52F003925}" type="presOf" srcId="{C0A5CFD5-9FF6-431C-8837-BD7040E9E042}" destId="{6F669281-5907-8644-9434-5746D565F0C3}" srcOrd="0" destOrd="0" presId="urn:microsoft.com/office/officeart/2005/8/layout/vList2"/>
    <dgm:cxn modelId="{E54D59FB-FFDC-4E8E-ADCD-D1836B77AFF9}" srcId="{6154470E-3648-4994-83EE-E2B4287AD368}" destId="{8B178F8F-E3D1-42B6-8E09-91C78CF03381}" srcOrd="0" destOrd="0" parTransId="{C80C732B-81C7-4667-8EB3-BA8DC556E06A}" sibTransId="{4EAFA903-C112-4B83-A423-B4B82509E501}"/>
    <dgm:cxn modelId="{C488A8A2-8852-1144-9B75-12EA2534BCCC}" type="presParOf" srcId="{6BFC6B79-23C7-804B-BE04-69A87B84901F}" destId="{0A5DFC70-D5F1-8D4F-B19A-18EC60870326}" srcOrd="0" destOrd="0" presId="urn:microsoft.com/office/officeart/2005/8/layout/vList2"/>
    <dgm:cxn modelId="{06DD0EB4-02B7-6546-9034-76F491F15183}" type="presParOf" srcId="{6BFC6B79-23C7-804B-BE04-69A87B84901F}" destId="{D52D0332-1A35-4344-8CE9-0D6FDFB7178C}" srcOrd="1" destOrd="0" presId="urn:microsoft.com/office/officeart/2005/8/layout/vList2"/>
    <dgm:cxn modelId="{63477C23-2844-8649-B96E-D8909627C856}" type="presParOf" srcId="{6BFC6B79-23C7-804B-BE04-69A87B84901F}" destId="{00F53319-60BF-B047-B8C2-9FC67F87716C}" srcOrd="2" destOrd="0" presId="urn:microsoft.com/office/officeart/2005/8/layout/vList2"/>
    <dgm:cxn modelId="{B9021456-1E24-D14D-8485-9D544628861F}" type="presParOf" srcId="{6BFC6B79-23C7-804B-BE04-69A87B84901F}" destId="{F7408ED7-56A2-A443-B28E-1A5DB0966A86}" srcOrd="3" destOrd="0" presId="urn:microsoft.com/office/officeart/2005/8/layout/vList2"/>
    <dgm:cxn modelId="{BEB3ED82-AD2C-EA44-8426-A1486224DAA2}" type="presParOf" srcId="{6BFC6B79-23C7-804B-BE04-69A87B84901F}" destId="{6F669281-5907-8644-9434-5746D565F0C3}" srcOrd="4" destOrd="0" presId="urn:microsoft.com/office/officeart/2005/8/layout/vList2"/>
    <dgm:cxn modelId="{911F402F-E244-6A47-B4B2-44C0F95C0E36}" type="presParOf" srcId="{6BFC6B79-23C7-804B-BE04-69A87B84901F}" destId="{29CCFBF9-E3A3-8E49-8884-F3B87C21792F}" srcOrd="5" destOrd="0" presId="urn:microsoft.com/office/officeart/2005/8/layout/vList2"/>
    <dgm:cxn modelId="{C6E49214-F571-A94E-A4B0-2261EC3E34EB}" type="presParOf" srcId="{6BFC6B79-23C7-804B-BE04-69A87B84901F}" destId="{8731A1AB-D021-AE4D-AC06-572A74CE2E36}" srcOrd="6" destOrd="0" presId="urn:microsoft.com/office/officeart/2005/8/layout/vList2"/>
    <dgm:cxn modelId="{FC4A9A7A-2D78-9E4E-9EC3-F2242CAD12BB}" type="presParOf" srcId="{6BFC6B79-23C7-804B-BE04-69A87B84901F}" destId="{87568E6E-9C3C-2A4C-81F5-DA7792CC8173}" srcOrd="7" destOrd="0" presId="urn:microsoft.com/office/officeart/2005/8/layout/vList2"/>
    <dgm:cxn modelId="{6D2F0838-5BCA-5A46-958E-1D3C07D34119}" type="presParOf" srcId="{6BFC6B79-23C7-804B-BE04-69A87B84901F}" destId="{DC222F58-8CCA-CB45-AE4C-92E345B1B165}" srcOrd="8" destOrd="0" presId="urn:microsoft.com/office/officeart/2005/8/layout/vList2"/>
    <dgm:cxn modelId="{BB2CCE6C-2F9A-E645-83D5-ED5204036E3B}" type="presParOf" srcId="{6BFC6B79-23C7-804B-BE04-69A87B84901F}" destId="{D9DCA0B9-3FC7-1D40-B8E3-F6D1B959F906}" srcOrd="9" destOrd="0" presId="urn:microsoft.com/office/officeart/2005/8/layout/vList2"/>
    <dgm:cxn modelId="{C12D38A5-292B-6A40-AB41-7ED9DFDAF566}" type="presParOf" srcId="{6BFC6B79-23C7-804B-BE04-69A87B84901F}" destId="{83E0149B-786A-4E42-98B3-2A06208806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AB071-2AB4-4EC9-AA8B-0CE1D5755E5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F557F21-7EBD-43D6-8AAE-5477BBF3F4C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1) Everyman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BC3FB-48B6-424E-AF31-14D0BE5E901F}" type="parTrans" cxnId="{5EE3E3F6-9810-439B-A564-95E127BD6286}">
      <dgm:prSet/>
      <dgm:spPr/>
      <dgm:t>
        <a:bodyPr/>
        <a:lstStyle/>
        <a:p>
          <a:endParaRPr lang="en-US"/>
        </a:p>
      </dgm:t>
    </dgm:pt>
    <dgm:pt modelId="{B453524F-4349-4654-8C36-E037A78E5A88}" type="sibTrans" cxnId="{5EE3E3F6-9810-439B-A564-95E127BD6286}">
      <dgm:prSet/>
      <dgm:spPr/>
      <dgm:t>
        <a:bodyPr/>
        <a:lstStyle/>
        <a:p>
          <a:endParaRPr lang="en-US"/>
        </a:p>
      </dgm:t>
    </dgm:pt>
    <dgm:pt modelId="{E241657D-5427-4F52-B180-55F7CA7F7E7A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2) The King Lear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326C5-8F93-443B-9E52-0C3B5C537123}" type="parTrans" cxnId="{6D99F7D4-69BC-46F4-8BC5-9324D4AF8DDB}">
      <dgm:prSet/>
      <dgm:spPr/>
      <dgm:t>
        <a:bodyPr/>
        <a:lstStyle/>
        <a:p>
          <a:endParaRPr lang="en-US"/>
        </a:p>
      </dgm:t>
    </dgm:pt>
    <dgm:pt modelId="{71C24066-6E9F-43FC-A0D9-1DDAB420DF2A}" type="sibTrans" cxnId="{6D99F7D4-69BC-46F4-8BC5-9324D4AF8DDB}">
      <dgm:prSet/>
      <dgm:spPr/>
      <dgm:t>
        <a:bodyPr/>
        <a:lstStyle/>
        <a:p>
          <a:endParaRPr lang="en-US"/>
        </a:p>
      </dgm:t>
    </dgm:pt>
    <dgm:pt modelId="{E845B217-18F3-490F-BC82-EA031EA0F00A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3) Doctor Faustus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99355-00CB-4850-9F39-FB2F4EBD6290}" type="parTrans" cxnId="{B61E0C6A-A870-4B9E-B516-9639DB96F85D}">
      <dgm:prSet/>
      <dgm:spPr/>
      <dgm:t>
        <a:bodyPr/>
        <a:lstStyle/>
        <a:p>
          <a:endParaRPr lang="en-US"/>
        </a:p>
      </dgm:t>
    </dgm:pt>
    <dgm:pt modelId="{0EC53ED8-4177-4027-9FD2-A088EE431161}" type="sibTrans" cxnId="{B61E0C6A-A870-4B9E-B516-9639DB96F85D}">
      <dgm:prSet/>
      <dgm:spPr/>
      <dgm:t>
        <a:bodyPr/>
        <a:lstStyle/>
        <a:p>
          <a:endParaRPr lang="en-US"/>
        </a:p>
      </dgm:t>
    </dgm:pt>
    <dgm:pt modelId="{D39A1BA4-C9CD-409E-82A4-4FD12D6B5644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4) Robin Hood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EDFA3-6317-424B-A529-3331CC51C676}" type="parTrans" cxnId="{1B804335-69E4-468F-8AF6-82C07F7FC830}">
      <dgm:prSet/>
      <dgm:spPr/>
      <dgm:t>
        <a:bodyPr/>
        <a:lstStyle/>
        <a:p>
          <a:endParaRPr lang="en-US"/>
        </a:p>
      </dgm:t>
    </dgm:pt>
    <dgm:pt modelId="{44F7A6B6-B5FD-4518-BE41-B4C80217C2A6}" type="sibTrans" cxnId="{1B804335-69E4-468F-8AF6-82C07F7FC830}">
      <dgm:prSet/>
      <dgm:spPr/>
      <dgm:t>
        <a:bodyPr/>
        <a:lstStyle/>
        <a:p>
          <a:endParaRPr lang="en-US"/>
        </a:p>
      </dgm:t>
    </dgm:pt>
    <dgm:pt modelId="{49CCCF23-F9FE-1344-903E-D7FF97842709}" type="pres">
      <dgm:prSet presAssocID="{53DAB071-2AB4-4EC9-AA8B-0CE1D5755E57}" presName="linear" presStyleCnt="0">
        <dgm:presLayoutVars>
          <dgm:animLvl val="lvl"/>
          <dgm:resizeHandles val="exact"/>
        </dgm:presLayoutVars>
      </dgm:prSet>
      <dgm:spPr/>
    </dgm:pt>
    <dgm:pt modelId="{0CC657E3-81C1-2343-8FB1-854D7B26BCAD}" type="pres">
      <dgm:prSet presAssocID="{5F557F21-7EBD-43D6-8AAE-5477BBF3F4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8BA45F-1898-C24E-A3BF-E4B27A7CE6A7}" type="pres">
      <dgm:prSet presAssocID="{B453524F-4349-4654-8C36-E037A78E5A88}" presName="spacer" presStyleCnt="0"/>
      <dgm:spPr/>
    </dgm:pt>
    <dgm:pt modelId="{09557BC4-B48C-3745-90AC-A823873CCFCD}" type="pres">
      <dgm:prSet presAssocID="{E241657D-5427-4F52-B180-55F7CA7F7E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3A669D-8DF0-9E43-9246-E717C5316BE0}" type="pres">
      <dgm:prSet presAssocID="{71C24066-6E9F-43FC-A0D9-1DDAB420DF2A}" presName="spacer" presStyleCnt="0"/>
      <dgm:spPr/>
    </dgm:pt>
    <dgm:pt modelId="{14C88D95-E508-6342-AF61-455310B04A7A}" type="pres">
      <dgm:prSet presAssocID="{E845B217-18F3-490F-BC82-EA031EA0F0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8897F1-E6D5-5045-B0E7-9AFDF7250942}" type="pres">
      <dgm:prSet presAssocID="{0EC53ED8-4177-4027-9FD2-A088EE431161}" presName="spacer" presStyleCnt="0"/>
      <dgm:spPr/>
    </dgm:pt>
    <dgm:pt modelId="{86F6E424-7B57-5C4E-A183-F240ECE9FB25}" type="pres">
      <dgm:prSet presAssocID="{D39A1BA4-C9CD-409E-82A4-4FD12D6B564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D9180C-379F-5247-B8B1-D158CE82FCDB}" type="presOf" srcId="{E845B217-18F3-490F-BC82-EA031EA0F00A}" destId="{14C88D95-E508-6342-AF61-455310B04A7A}" srcOrd="0" destOrd="0" presId="urn:microsoft.com/office/officeart/2005/8/layout/vList2"/>
    <dgm:cxn modelId="{493A651F-849D-1246-B187-34EF75FF16A0}" type="presOf" srcId="{D39A1BA4-C9CD-409E-82A4-4FD12D6B5644}" destId="{86F6E424-7B57-5C4E-A183-F240ECE9FB25}" srcOrd="0" destOrd="0" presId="urn:microsoft.com/office/officeart/2005/8/layout/vList2"/>
    <dgm:cxn modelId="{1B804335-69E4-468F-8AF6-82C07F7FC830}" srcId="{53DAB071-2AB4-4EC9-AA8B-0CE1D5755E57}" destId="{D39A1BA4-C9CD-409E-82A4-4FD12D6B5644}" srcOrd="3" destOrd="0" parTransId="{3C9EDFA3-6317-424B-A529-3331CC51C676}" sibTransId="{44F7A6B6-B5FD-4518-BE41-B4C80217C2A6}"/>
    <dgm:cxn modelId="{B61E0C6A-A870-4B9E-B516-9639DB96F85D}" srcId="{53DAB071-2AB4-4EC9-AA8B-0CE1D5755E57}" destId="{E845B217-18F3-490F-BC82-EA031EA0F00A}" srcOrd="2" destOrd="0" parTransId="{B8C99355-00CB-4850-9F39-FB2F4EBD6290}" sibTransId="{0EC53ED8-4177-4027-9FD2-A088EE431161}"/>
    <dgm:cxn modelId="{C5B3E870-C02D-054B-AF17-0702F2A52E52}" type="presOf" srcId="{5F557F21-7EBD-43D6-8AAE-5477BBF3F4C0}" destId="{0CC657E3-81C1-2343-8FB1-854D7B26BCAD}" srcOrd="0" destOrd="0" presId="urn:microsoft.com/office/officeart/2005/8/layout/vList2"/>
    <dgm:cxn modelId="{F9420080-C779-4E43-BD56-0025F06757E0}" type="presOf" srcId="{E241657D-5427-4F52-B180-55F7CA7F7E7A}" destId="{09557BC4-B48C-3745-90AC-A823873CCFCD}" srcOrd="0" destOrd="0" presId="urn:microsoft.com/office/officeart/2005/8/layout/vList2"/>
    <dgm:cxn modelId="{7F8BC8B2-F900-774E-A175-2407A459038C}" type="presOf" srcId="{53DAB071-2AB4-4EC9-AA8B-0CE1D5755E57}" destId="{49CCCF23-F9FE-1344-903E-D7FF97842709}" srcOrd="0" destOrd="0" presId="urn:microsoft.com/office/officeart/2005/8/layout/vList2"/>
    <dgm:cxn modelId="{6D99F7D4-69BC-46F4-8BC5-9324D4AF8DDB}" srcId="{53DAB071-2AB4-4EC9-AA8B-0CE1D5755E57}" destId="{E241657D-5427-4F52-B180-55F7CA7F7E7A}" srcOrd="1" destOrd="0" parTransId="{59A326C5-8F93-443B-9E52-0C3B5C537123}" sibTransId="{71C24066-6E9F-43FC-A0D9-1DDAB420DF2A}"/>
    <dgm:cxn modelId="{5EE3E3F6-9810-439B-A564-95E127BD6286}" srcId="{53DAB071-2AB4-4EC9-AA8B-0CE1D5755E57}" destId="{5F557F21-7EBD-43D6-8AAE-5477BBF3F4C0}" srcOrd="0" destOrd="0" parTransId="{462BC3FB-48B6-424E-AF31-14D0BE5E901F}" sibTransId="{B453524F-4349-4654-8C36-E037A78E5A88}"/>
    <dgm:cxn modelId="{41331A0E-C9D9-5746-977D-3B78E18141B2}" type="presParOf" srcId="{49CCCF23-F9FE-1344-903E-D7FF97842709}" destId="{0CC657E3-81C1-2343-8FB1-854D7B26BCAD}" srcOrd="0" destOrd="0" presId="urn:microsoft.com/office/officeart/2005/8/layout/vList2"/>
    <dgm:cxn modelId="{3BA5BF23-E02C-3B42-BE69-911DBF2EA727}" type="presParOf" srcId="{49CCCF23-F9FE-1344-903E-D7FF97842709}" destId="{E68BA45F-1898-C24E-A3BF-E4B27A7CE6A7}" srcOrd="1" destOrd="0" presId="urn:microsoft.com/office/officeart/2005/8/layout/vList2"/>
    <dgm:cxn modelId="{DFB0C715-B72D-8541-A297-A6692122F801}" type="presParOf" srcId="{49CCCF23-F9FE-1344-903E-D7FF97842709}" destId="{09557BC4-B48C-3745-90AC-A823873CCFCD}" srcOrd="2" destOrd="0" presId="urn:microsoft.com/office/officeart/2005/8/layout/vList2"/>
    <dgm:cxn modelId="{C9447428-6AC7-E74D-BF3B-C0B5CDA9BDD5}" type="presParOf" srcId="{49CCCF23-F9FE-1344-903E-D7FF97842709}" destId="{673A669D-8DF0-9E43-9246-E717C5316BE0}" srcOrd="3" destOrd="0" presId="urn:microsoft.com/office/officeart/2005/8/layout/vList2"/>
    <dgm:cxn modelId="{92689C03-67E8-A04B-9B79-A6404629AC44}" type="presParOf" srcId="{49CCCF23-F9FE-1344-903E-D7FF97842709}" destId="{14C88D95-E508-6342-AF61-455310B04A7A}" srcOrd="4" destOrd="0" presId="urn:microsoft.com/office/officeart/2005/8/layout/vList2"/>
    <dgm:cxn modelId="{8FBBDF57-DC81-304C-A13A-97D643FABE82}" type="presParOf" srcId="{49CCCF23-F9FE-1344-903E-D7FF97842709}" destId="{DF8897F1-E6D5-5045-B0E7-9AFDF7250942}" srcOrd="5" destOrd="0" presId="urn:microsoft.com/office/officeart/2005/8/layout/vList2"/>
    <dgm:cxn modelId="{DC300BC8-3469-484D-A5D6-28223A5B1D8D}" type="presParOf" srcId="{49CCCF23-F9FE-1344-903E-D7FF97842709}" destId="{86F6E424-7B57-5C4E-A183-F240ECE9FB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22DEF-CF6C-4E94-934E-6860E4A780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35270-0FFD-425D-9B0B-40FDDE761E18}">
      <dgm:prSet/>
      <dgm:spPr/>
      <dgm:t>
        <a:bodyPr/>
        <a:lstStyle/>
        <a:p>
          <a:pPr algn="just"/>
          <a:r>
            <a:rPr lang="en-IN" b="1"/>
            <a:t>A</a:t>
          </a:r>
          <a:r>
            <a:rPr lang="en-IN" b="1" i="0"/>
            <a:t>n intervening episode, period, space, etc. a short dramatic piece, especially of a light or farcical character, formerly introduced between the parts or acts of miracle and morality plays or given as part of other entertainments.</a:t>
          </a:r>
          <a:endParaRPr lang="en-US" dirty="0"/>
        </a:p>
      </dgm:t>
    </dgm:pt>
    <dgm:pt modelId="{D70DACE4-851C-4FFF-A557-ABE7E6DA0815}" type="parTrans" cxnId="{185D5C3A-7912-4968-808C-162B3861A3EC}">
      <dgm:prSet/>
      <dgm:spPr/>
      <dgm:t>
        <a:bodyPr/>
        <a:lstStyle/>
        <a:p>
          <a:endParaRPr lang="en-US"/>
        </a:p>
      </dgm:t>
    </dgm:pt>
    <dgm:pt modelId="{D6479BCA-3920-433F-8ADD-B61F45EA6051}" type="sibTrans" cxnId="{185D5C3A-7912-4968-808C-162B3861A3EC}">
      <dgm:prSet/>
      <dgm:spPr/>
      <dgm:t>
        <a:bodyPr/>
        <a:lstStyle/>
        <a:p>
          <a:endParaRPr lang="en-US"/>
        </a:p>
      </dgm:t>
    </dgm:pt>
    <dgm:pt modelId="{9ABD7DF0-CA7F-4F77-B238-A027F8F2258E}">
      <dgm:prSet/>
      <dgm:spPr/>
      <dgm:t>
        <a:bodyPr/>
        <a:lstStyle/>
        <a:p>
          <a:pPr algn="just"/>
          <a:r>
            <a:rPr lang="en-IN" b="1"/>
            <a:t>Interludes were performed at court or at “great houses” by professional minstrels or amateurs at intervals between some other entertainment, such as a banquet, or preceding or following a play, or between acts.</a:t>
          </a:r>
          <a:endParaRPr lang="en-US" dirty="0"/>
        </a:p>
      </dgm:t>
    </dgm:pt>
    <dgm:pt modelId="{281E4CFE-0D88-4B24-AA38-A0C4D57D8B46}" type="parTrans" cxnId="{771FCAF2-0BEA-4FC8-B817-1F463F42A76B}">
      <dgm:prSet/>
      <dgm:spPr/>
      <dgm:t>
        <a:bodyPr/>
        <a:lstStyle/>
        <a:p>
          <a:endParaRPr lang="en-US"/>
        </a:p>
      </dgm:t>
    </dgm:pt>
    <dgm:pt modelId="{5F4B7EB1-0390-4238-96FC-53125F8C39C0}" type="sibTrans" cxnId="{771FCAF2-0BEA-4FC8-B817-1F463F42A76B}">
      <dgm:prSet/>
      <dgm:spPr/>
      <dgm:t>
        <a:bodyPr/>
        <a:lstStyle/>
        <a:p>
          <a:endParaRPr lang="en-US"/>
        </a:p>
      </dgm:t>
    </dgm:pt>
    <dgm:pt modelId="{EF4719AA-C5D2-4C47-8B19-4BFC2C5DC072}" type="pres">
      <dgm:prSet presAssocID="{6D222DEF-CF6C-4E94-934E-6860E4A780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66D560-4AD2-F44C-9D11-4578723CB9F0}" type="pres">
      <dgm:prSet presAssocID="{75E35270-0FFD-425D-9B0B-40FDDE761E18}" presName="hierRoot1" presStyleCnt="0"/>
      <dgm:spPr/>
    </dgm:pt>
    <dgm:pt modelId="{1EEC3E06-86D5-CB4E-9342-565C2A16F907}" type="pres">
      <dgm:prSet presAssocID="{75E35270-0FFD-425D-9B0B-40FDDE761E18}" presName="composite" presStyleCnt="0"/>
      <dgm:spPr/>
    </dgm:pt>
    <dgm:pt modelId="{42677242-9418-0646-9BAF-86A79E8CAC78}" type="pres">
      <dgm:prSet presAssocID="{75E35270-0FFD-425D-9B0B-40FDDE761E18}" presName="background" presStyleLbl="node0" presStyleIdx="0" presStyleCnt="2"/>
      <dgm:spPr/>
    </dgm:pt>
    <dgm:pt modelId="{97748C33-860E-BE40-BE38-3E18F20267C0}" type="pres">
      <dgm:prSet presAssocID="{75E35270-0FFD-425D-9B0B-40FDDE761E18}" presName="text" presStyleLbl="fgAcc0" presStyleIdx="0" presStyleCnt="2" custScaleY="125709">
        <dgm:presLayoutVars>
          <dgm:chPref val="3"/>
        </dgm:presLayoutVars>
      </dgm:prSet>
      <dgm:spPr/>
    </dgm:pt>
    <dgm:pt modelId="{4C3A772F-80AD-9947-A7FC-7D444EF5418F}" type="pres">
      <dgm:prSet presAssocID="{75E35270-0FFD-425D-9B0B-40FDDE761E18}" presName="hierChild2" presStyleCnt="0"/>
      <dgm:spPr/>
    </dgm:pt>
    <dgm:pt modelId="{1CF7987A-0D57-714D-A9BA-FAB458A62165}" type="pres">
      <dgm:prSet presAssocID="{9ABD7DF0-CA7F-4F77-B238-A027F8F2258E}" presName="hierRoot1" presStyleCnt="0"/>
      <dgm:spPr/>
    </dgm:pt>
    <dgm:pt modelId="{14CAADD4-4265-9A40-A219-6A2E8D869D30}" type="pres">
      <dgm:prSet presAssocID="{9ABD7DF0-CA7F-4F77-B238-A027F8F2258E}" presName="composite" presStyleCnt="0"/>
      <dgm:spPr/>
    </dgm:pt>
    <dgm:pt modelId="{CA99B598-7398-A245-9465-E277213D859E}" type="pres">
      <dgm:prSet presAssocID="{9ABD7DF0-CA7F-4F77-B238-A027F8F2258E}" presName="background" presStyleLbl="node0" presStyleIdx="1" presStyleCnt="2"/>
      <dgm:spPr/>
    </dgm:pt>
    <dgm:pt modelId="{FE29F1A0-57E4-174E-B300-EE33855C8BBA}" type="pres">
      <dgm:prSet presAssocID="{9ABD7DF0-CA7F-4F77-B238-A027F8F2258E}" presName="text" presStyleLbl="fgAcc0" presStyleIdx="1" presStyleCnt="2" custScaleY="114071">
        <dgm:presLayoutVars>
          <dgm:chPref val="3"/>
        </dgm:presLayoutVars>
      </dgm:prSet>
      <dgm:spPr/>
    </dgm:pt>
    <dgm:pt modelId="{64650DED-6BC7-014E-A679-017F59B68904}" type="pres">
      <dgm:prSet presAssocID="{9ABD7DF0-CA7F-4F77-B238-A027F8F2258E}" presName="hierChild2" presStyleCnt="0"/>
      <dgm:spPr/>
    </dgm:pt>
  </dgm:ptLst>
  <dgm:cxnLst>
    <dgm:cxn modelId="{AD13F825-D68B-AE40-80F9-152F37A163BC}" type="presOf" srcId="{75E35270-0FFD-425D-9B0B-40FDDE761E18}" destId="{97748C33-860E-BE40-BE38-3E18F20267C0}" srcOrd="0" destOrd="0" presId="urn:microsoft.com/office/officeart/2005/8/layout/hierarchy1"/>
    <dgm:cxn modelId="{185D5C3A-7912-4968-808C-162B3861A3EC}" srcId="{6D222DEF-CF6C-4E94-934E-6860E4A78010}" destId="{75E35270-0FFD-425D-9B0B-40FDDE761E18}" srcOrd="0" destOrd="0" parTransId="{D70DACE4-851C-4FFF-A557-ABE7E6DA0815}" sibTransId="{D6479BCA-3920-433F-8ADD-B61F45EA6051}"/>
    <dgm:cxn modelId="{8692A9EB-017A-C44B-B26A-BB15098D30C8}" type="presOf" srcId="{9ABD7DF0-CA7F-4F77-B238-A027F8F2258E}" destId="{FE29F1A0-57E4-174E-B300-EE33855C8BBA}" srcOrd="0" destOrd="0" presId="urn:microsoft.com/office/officeart/2005/8/layout/hierarchy1"/>
    <dgm:cxn modelId="{D3FFA6F1-8ED8-C740-AD61-91638528175D}" type="presOf" srcId="{6D222DEF-CF6C-4E94-934E-6860E4A78010}" destId="{EF4719AA-C5D2-4C47-8B19-4BFC2C5DC072}" srcOrd="0" destOrd="0" presId="urn:microsoft.com/office/officeart/2005/8/layout/hierarchy1"/>
    <dgm:cxn modelId="{771FCAF2-0BEA-4FC8-B817-1F463F42A76B}" srcId="{6D222DEF-CF6C-4E94-934E-6860E4A78010}" destId="{9ABD7DF0-CA7F-4F77-B238-A027F8F2258E}" srcOrd="1" destOrd="0" parTransId="{281E4CFE-0D88-4B24-AA38-A0C4D57D8B46}" sibTransId="{5F4B7EB1-0390-4238-96FC-53125F8C39C0}"/>
    <dgm:cxn modelId="{AB320A1E-E9B3-2C4C-B805-E38606F4B969}" type="presParOf" srcId="{EF4719AA-C5D2-4C47-8B19-4BFC2C5DC072}" destId="{9E66D560-4AD2-F44C-9D11-4578723CB9F0}" srcOrd="0" destOrd="0" presId="urn:microsoft.com/office/officeart/2005/8/layout/hierarchy1"/>
    <dgm:cxn modelId="{18190091-BC28-FA40-A1A4-794B5901B39A}" type="presParOf" srcId="{9E66D560-4AD2-F44C-9D11-4578723CB9F0}" destId="{1EEC3E06-86D5-CB4E-9342-565C2A16F907}" srcOrd="0" destOrd="0" presId="urn:microsoft.com/office/officeart/2005/8/layout/hierarchy1"/>
    <dgm:cxn modelId="{ACE71FBC-2F12-F34B-BCFC-9F4499865F11}" type="presParOf" srcId="{1EEC3E06-86D5-CB4E-9342-565C2A16F907}" destId="{42677242-9418-0646-9BAF-86A79E8CAC78}" srcOrd="0" destOrd="0" presId="urn:microsoft.com/office/officeart/2005/8/layout/hierarchy1"/>
    <dgm:cxn modelId="{C5B2133C-8D9C-6C46-8092-AD0756EF20D2}" type="presParOf" srcId="{1EEC3E06-86D5-CB4E-9342-565C2A16F907}" destId="{97748C33-860E-BE40-BE38-3E18F20267C0}" srcOrd="1" destOrd="0" presId="urn:microsoft.com/office/officeart/2005/8/layout/hierarchy1"/>
    <dgm:cxn modelId="{D1F0F48D-DFE0-5645-B8B7-C4C85A1ED370}" type="presParOf" srcId="{9E66D560-4AD2-F44C-9D11-4578723CB9F0}" destId="{4C3A772F-80AD-9947-A7FC-7D444EF5418F}" srcOrd="1" destOrd="0" presId="urn:microsoft.com/office/officeart/2005/8/layout/hierarchy1"/>
    <dgm:cxn modelId="{A24B3095-F517-FB4D-A7BA-87FF9FC6B737}" type="presParOf" srcId="{EF4719AA-C5D2-4C47-8B19-4BFC2C5DC072}" destId="{1CF7987A-0D57-714D-A9BA-FAB458A62165}" srcOrd="1" destOrd="0" presId="urn:microsoft.com/office/officeart/2005/8/layout/hierarchy1"/>
    <dgm:cxn modelId="{7EC3BAA7-A250-7A47-9C18-3E828E1225AF}" type="presParOf" srcId="{1CF7987A-0D57-714D-A9BA-FAB458A62165}" destId="{14CAADD4-4265-9A40-A219-6A2E8D869D30}" srcOrd="0" destOrd="0" presId="urn:microsoft.com/office/officeart/2005/8/layout/hierarchy1"/>
    <dgm:cxn modelId="{55376A6E-C1BE-4E40-A097-707935B58164}" type="presParOf" srcId="{14CAADD4-4265-9A40-A219-6A2E8D869D30}" destId="{CA99B598-7398-A245-9465-E277213D859E}" srcOrd="0" destOrd="0" presId="urn:microsoft.com/office/officeart/2005/8/layout/hierarchy1"/>
    <dgm:cxn modelId="{C01C365F-00A6-054E-A0FF-1F3FB0BDB2A7}" type="presParOf" srcId="{14CAADD4-4265-9A40-A219-6A2E8D869D30}" destId="{FE29F1A0-57E4-174E-B300-EE33855C8BBA}" srcOrd="1" destOrd="0" presId="urn:microsoft.com/office/officeart/2005/8/layout/hierarchy1"/>
    <dgm:cxn modelId="{1503EBB7-6E89-BB4B-9A8C-A24D37BDB900}" type="presParOf" srcId="{1CF7987A-0D57-714D-A9BA-FAB458A62165}" destId="{64650DED-6BC7-014E-A679-017F59B68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402845-9EFB-4D52-86AD-D00747322C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4D732-A540-4041-95BE-1B08748E8F42}">
      <dgm:prSet custT="1"/>
      <dgm:spPr/>
      <dgm:t>
        <a:bodyPr/>
        <a:lstStyle/>
        <a:p>
          <a:pPr algn="just"/>
          <a:r>
            <a:rPr lang="en-IN" sz="2800" b="1" i="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Puritan literature relied on a religious, rather than an entertainment, theme. Puritans didn't believe in writing for entertainment; rather, they thought of writing as a tool to reach people with the story of God.</a:t>
          </a:r>
          <a:endParaRPr lang="en-US" sz="2800" b="1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C415F-3C4E-4E49-91E3-108C451541E6}" type="parTrans" cxnId="{7D7ACEB6-AAE2-456E-BB4A-C62AAD155978}">
      <dgm:prSet/>
      <dgm:spPr/>
      <dgm:t>
        <a:bodyPr/>
        <a:lstStyle/>
        <a:p>
          <a:endParaRPr lang="en-US"/>
        </a:p>
      </dgm:t>
    </dgm:pt>
    <dgm:pt modelId="{16E9AEA1-19E4-457D-B959-92FBD01492AB}" type="sibTrans" cxnId="{7D7ACEB6-AAE2-456E-BB4A-C62AAD155978}">
      <dgm:prSet/>
      <dgm:spPr/>
      <dgm:t>
        <a:bodyPr/>
        <a:lstStyle/>
        <a:p>
          <a:endParaRPr lang="en-US"/>
        </a:p>
      </dgm:t>
    </dgm:pt>
    <dgm:pt modelId="{0DB9F8FA-F8DF-4D89-AF0A-B18C9C1BD20C}">
      <dgm:prSet/>
      <dgm:spPr/>
      <dgm:t>
        <a:bodyPr/>
        <a:lstStyle/>
        <a:p>
          <a:pPr algn="just"/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IN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 Puritans believed God had chosen a few people, "the elect," for salvation. The rest of humanity was condemned to eternal damnation. But no one really knew if he or she was saved or damned; Puritans lived in a constant state of spiritual anxiety, searching for signs of God's </a:t>
          </a:r>
          <a:r>
            <a:rPr lang="en-IN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favor</a:t>
          </a:r>
          <a:r>
            <a:rPr lang="en-IN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anger.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EBA02-20BF-406E-82E7-CBA548B32235}" type="parTrans" cxnId="{34DDE82F-E76A-487C-9F14-407B33D43E9A}">
      <dgm:prSet/>
      <dgm:spPr/>
      <dgm:t>
        <a:bodyPr/>
        <a:lstStyle/>
        <a:p>
          <a:endParaRPr lang="en-US"/>
        </a:p>
      </dgm:t>
    </dgm:pt>
    <dgm:pt modelId="{C31AF3AE-E31D-493E-9D75-A21DD31FD01F}" type="sibTrans" cxnId="{34DDE82F-E76A-487C-9F14-407B33D43E9A}">
      <dgm:prSet/>
      <dgm:spPr/>
      <dgm:t>
        <a:bodyPr/>
        <a:lstStyle/>
        <a:p>
          <a:endParaRPr lang="en-US"/>
        </a:p>
      </dgm:t>
    </dgm:pt>
    <dgm:pt modelId="{6C89050A-7107-ED46-A9A1-BE4F02887A74}" type="pres">
      <dgm:prSet presAssocID="{CF402845-9EFB-4D52-86AD-D00747322C11}" presName="linear" presStyleCnt="0">
        <dgm:presLayoutVars>
          <dgm:animLvl val="lvl"/>
          <dgm:resizeHandles val="exact"/>
        </dgm:presLayoutVars>
      </dgm:prSet>
      <dgm:spPr/>
    </dgm:pt>
    <dgm:pt modelId="{5FA25EA4-575F-BC4E-9405-1E7C535C9B87}" type="pres">
      <dgm:prSet presAssocID="{BD44D732-A540-4041-95BE-1B08748E8F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A05429-1E97-ED49-ABBC-4DC4C28F743D}" type="pres">
      <dgm:prSet presAssocID="{16E9AEA1-19E4-457D-B959-92FBD01492AB}" presName="spacer" presStyleCnt="0"/>
      <dgm:spPr/>
    </dgm:pt>
    <dgm:pt modelId="{653D1051-D3E3-4344-BD38-4D05EB189D7A}" type="pres">
      <dgm:prSet presAssocID="{0DB9F8FA-F8DF-4D89-AF0A-B18C9C1BD20C}" presName="parentText" presStyleLbl="node1" presStyleIdx="1" presStyleCnt="2" custScaleY="113608" custLinFactNeighborX="3273">
        <dgm:presLayoutVars>
          <dgm:chMax val="0"/>
          <dgm:bulletEnabled val="1"/>
        </dgm:presLayoutVars>
      </dgm:prSet>
      <dgm:spPr/>
    </dgm:pt>
  </dgm:ptLst>
  <dgm:cxnLst>
    <dgm:cxn modelId="{C9628219-C033-1E41-B94B-625831A47DD6}" type="presOf" srcId="{0DB9F8FA-F8DF-4D89-AF0A-B18C9C1BD20C}" destId="{653D1051-D3E3-4344-BD38-4D05EB189D7A}" srcOrd="0" destOrd="0" presId="urn:microsoft.com/office/officeart/2005/8/layout/vList2"/>
    <dgm:cxn modelId="{E3F3BB1B-8D6B-944B-9006-753E857C0A54}" type="presOf" srcId="{CF402845-9EFB-4D52-86AD-D00747322C11}" destId="{6C89050A-7107-ED46-A9A1-BE4F02887A74}" srcOrd="0" destOrd="0" presId="urn:microsoft.com/office/officeart/2005/8/layout/vList2"/>
    <dgm:cxn modelId="{34DDE82F-E76A-487C-9F14-407B33D43E9A}" srcId="{CF402845-9EFB-4D52-86AD-D00747322C11}" destId="{0DB9F8FA-F8DF-4D89-AF0A-B18C9C1BD20C}" srcOrd="1" destOrd="0" parTransId="{082EBA02-20BF-406E-82E7-CBA548B32235}" sibTransId="{C31AF3AE-E31D-493E-9D75-A21DD31FD01F}"/>
    <dgm:cxn modelId="{D0BC9D4A-EDEA-BD48-B13C-C9201E1DB02D}" type="presOf" srcId="{BD44D732-A540-4041-95BE-1B08748E8F42}" destId="{5FA25EA4-575F-BC4E-9405-1E7C535C9B87}" srcOrd="0" destOrd="0" presId="urn:microsoft.com/office/officeart/2005/8/layout/vList2"/>
    <dgm:cxn modelId="{7D7ACEB6-AAE2-456E-BB4A-C62AAD155978}" srcId="{CF402845-9EFB-4D52-86AD-D00747322C11}" destId="{BD44D732-A540-4041-95BE-1B08748E8F42}" srcOrd="0" destOrd="0" parTransId="{60DC415F-3C4E-4E49-91E3-108C451541E6}" sibTransId="{16E9AEA1-19E4-457D-B959-92FBD01492AB}"/>
    <dgm:cxn modelId="{6D7988AA-30E8-484F-8753-A72210EFE8EB}" type="presParOf" srcId="{6C89050A-7107-ED46-A9A1-BE4F02887A74}" destId="{5FA25EA4-575F-BC4E-9405-1E7C535C9B87}" srcOrd="0" destOrd="0" presId="urn:microsoft.com/office/officeart/2005/8/layout/vList2"/>
    <dgm:cxn modelId="{FEAD69F3-C5BE-A04F-826C-9B38A970DB50}" type="presParOf" srcId="{6C89050A-7107-ED46-A9A1-BE4F02887A74}" destId="{E0A05429-1E97-ED49-ABBC-4DC4C28F743D}" srcOrd="1" destOrd="0" presId="urn:microsoft.com/office/officeart/2005/8/layout/vList2"/>
    <dgm:cxn modelId="{67D5F98A-0277-224F-91FB-7404C46D8CE2}" type="presParOf" srcId="{6C89050A-7107-ED46-A9A1-BE4F02887A74}" destId="{653D1051-D3E3-4344-BD38-4D05EB189D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0E4E-3AAA-4D46-BA25-D2AA8ECD0C12}">
      <dsp:nvSpPr>
        <dsp:cNvPr id="0" name=""/>
        <dsp:cNvSpPr/>
      </dsp:nvSpPr>
      <dsp:spPr>
        <a:xfrm>
          <a:off x="0" y="22062"/>
          <a:ext cx="8319990" cy="132740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 allegorical play popular especially in the 15th and 16th centuries in which the characters personify abstract qualities or concepts, such as virtues, vices, or death.</a:t>
          </a:r>
          <a:endParaRPr lang="en-US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98" y="86860"/>
        <a:ext cx="8190394" cy="1197807"/>
      </dsp:txXfrm>
    </dsp:sp>
    <dsp:sp modelId="{DFB707C4-E521-7048-95FA-93B04FE4B9D6}">
      <dsp:nvSpPr>
        <dsp:cNvPr id="0" name=""/>
        <dsp:cNvSpPr/>
      </dsp:nvSpPr>
      <dsp:spPr>
        <a:xfrm>
          <a:off x="0" y="1421465"/>
          <a:ext cx="8319990" cy="1497234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Something which involves a direct conflict between right and wrong or good and evil and from which a moral lesson may be drawn</a:t>
          </a:r>
          <a:endParaRPr lang="en-US" sz="2500" kern="1200" dirty="0"/>
        </a:p>
      </dsp:txBody>
      <dsp:txXfrm>
        <a:off x="73089" y="1494554"/>
        <a:ext cx="8173812" cy="1351056"/>
      </dsp:txXfrm>
    </dsp:sp>
    <dsp:sp modelId="{1024461E-CD90-A74D-893C-F9BF72846B1A}">
      <dsp:nvSpPr>
        <dsp:cNvPr id="0" name=""/>
        <dsp:cNvSpPr/>
      </dsp:nvSpPr>
      <dsp:spPr>
        <a:xfrm>
          <a:off x="0" y="2990700"/>
          <a:ext cx="8319990" cy="1497234"/>
        </a:xfrm>
        <a:prstGeom prst="roundRect">
          <a:avLst/>
        </a:prstGeom>
        <a:solidFill>
          <a:schemeClr val="accent2">
            <a:hueOff val="-12384799"/>
            <a:satOff val="-6623"/>
            <a:lumOff val="-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>
              <a:solidFill>
                <a:srgbClr val="002060"/>
              </a:solidFill>
            </a:rPr>
            <a:t>MORALITY PLAYS—Teaches right and wrong; Allegories of Satan and God battling over our souls; Allegories of abstract qualities</a:t>
          </a:r>
          <a:endParaRPr lang="en-US" sz="2500" kern="1200" dirty="0">
            <a:solidFill>
              <a:srgbClr val="002060"/>
            </a:solidFill>
          </a:endParaRPr>
        </a:p>
      </dsp:txBody>
      <dsp:txXfrm>
        <a:off x="73089" y="3063789"/>
        <a:ext cx="8173812" cy="1351056"/>
      </dsp:txXfrm>
    </dsp:sp>
    <dsp:sp modelId="{574983A8-9204-7B49-9A78-B298C44DF162}">
      <dsp:nvSpPr>
        <dsp:cNvPr id="0" name=""/>
        <dsp:cNvSpPr/>
      </dsp:nvSpPr>
      <dsp:spPr>
        <a:xfrm>
          <a:off x="0" y="4559934"/>
          <a:ext cx="8319990" cy="1497234"/>
        </a:xfrm>
        <a:prstGeom prst="roundRect">
          <a:avLst/>
        </a:prstGeom>
        <a:solidFill>
          <a:schemeClr val="accent2">
            <a:hueOff val="-18577198"/>
            <a:satOff val="-9934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﻿</a:t>
          </a:r>
          <a:r>
            <a:rPr lang="en-IN" sz="2800" b="1" kern="1200" dirty="0">
              <a:solidFill>
                <a:srgbClr val="002060"/>
              </a:solidFill>
            </a:rPr>
            <a:t>Famous morality plays: Robin Hood &amp; Everyman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73089" y="4633023"/>
        <a:ext cx="8173812" cy="135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DFC70-D5F1-8D4F-B19A-18EC60870326}">
      <dsp:nvSpPr>
        <dsp:cNvPr id="0" name=""/>
        <dsp:cNvSpPr/>
      </dsp:nvSpPr>
      <dsp:spPr>
        <a:xfrm>
          <a:off x="0" y="394039"/>
          <a:ext cx="6628739" cy="60789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</a:t>
          </a:r>
          <a:r>
            <a:rPr lang="en-IN" sz="2400" b="1" kern="1200" dirty="0"/>
            <a:t>. Man begins in innocence</a:t>
          </a:r>
          <a:endParaRPr lang="en-US" sz="1900" kern="1200" dirty="0"/>
        </a:p>
      </dsp:txBody>
      <dsp:txXfrm>
        <a:off x="29675" y="423714"/>
        <a:ext cx="6569389" cy="548542"/>
      </dsp:txXfrm>
    </dsp:sp>
    <dsp:sp modelId="{00F53319-60BF-B047-B8C2-9FC67F87716C}">
      <dsp:nvSpPr>
        <dsp:cNvPr id="0" name=""/>
        <dsp:cNvSpPr/>
      </dsp:nvSpPr>
      <dsp:spPr>
        <a:xfrm>
          <a:off x="0" y="1071051"/>
          <a:ext cx="6628739" cy="6232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2. </a:t>
          </a:r>
          <a:r>
            <a:rPr lang="en-IN" sz="2400" b="1" kern="1200" dirty="0"/>
            <a:t>Man falls into temptation</a:t>
          </a:r>
          <a:endParaRPr lang="en-US" sz="1900" kern="1200" dirty="0"/>
        </a:p>
      </dsp:txBody>
      <dsp:txXfrm>
        <a:off x="30426" y="1101477"/>
        <a:ext cx="6567887" cy="562432"/>
      </dsp:txXfrm>
    </dsp:sp>
    <dsp:sp modelId="{6F669281-5907-8644-9434-5746D565F0C3}">
      <dsp:nvSpPr>
        <dsp:cNvPr id="0" name=""/>
        <dsp:cNvSpPr/>
      </dsp:nvSpPr>
      <dsp:spPr>
        <a:xfrm>
          <a:off x="0" y="1763456"/>
          <a:ext cx="6628739" cy="54532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3. </a:t>
          </a:r>
          <a:r>
            <a:rPr lang="en-IN" sz="2400" b="1" kern="1200" dirty="0"/>
            <a:t>Man repents and is saved.</a:t>
          </a:r>
          <a:endParaRPr lang="en-US" sz="1900" kern="1200" dirty="0"/>
        </a:p>
      </dsp:txBody>
      <dsp:txXfrm>
        <a:off x="26621" y="1790077"/>
        <a:ext cx="6575497" cy="492082"/>
      </dsp:txXfrm>
    </dsp:sp>
    <dsp:sp modelId="{8731A1AB-D021-AE4D-AC06-572A74CE2E36}">
      <dsp:nvSpPr>
        <dsp:cNvPr id="0" name=""/>
        <dsp:cNvSpPr/>
      </dsp:nvSpPr>
      <dsp:spPr>
        <a:xfrm>
          <a:off x="0" y="2377900"/>
          <a:ext cx="6628739" cy="13337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The central action is the struggle of Man against the seven deadly sins that are personified into real characters</a:t>
          </a:r>
          <a:endParaRPr lang="en-US" sz="2400" kern="1200" dirty="0"/>
        </a:p>
      </dsp:txBody>
      <dsp:txXfrm>
        <a:off x="65111" y="2443011"/>
        <a:ext cx="6498517" cy="1203577"/>
      </dsp:txXfrm>
    </dsp:sp>
    <dsp:sp modelId="{DC222F58-8CCA-CB45-AE4C-92E345B1B165}">
      <dsp:nvSpPr>
        <dsp:cNvPr id="0" name=""/>
        <dsp:cNvSpPr/>
      </dsp:nvSpPr>
      <dsp:spPr>
        <a:xfrm>
          <a:off x="0" y="3780820"/>
          <a:ext cx="6628739" cy="13337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/>
            <a:t>It is believed that the allegory of vices and virtues fighting over Man's soul goes back to the 4th century Roman epic,</a:t>
          </a:r>
          <a:endParaRPr lang="en-US" sz="2300" kern="1200"/>
        </a:p>
      </dsp:txBody>
      <dsp:txXfrm>
        <a:off x="65111" y="3845931"/>
        <a:ext cx="6498517" cy="1203577"/>
      </dsp:txXfrm>
    </dsp:sp>
    <dsp:sp modelId="{83E0149B-786A-4E42-98B3-2A0620880652}">
      <dsp:nvSpPr>
        <dsp:cNvPr id="0" name=""/>
        <dsp:cNvSpPr/>
      </dsp:nvSpPr>
      <dsp:spPr>
        <a:xfrm>
          <a:off x="0" y="5183740"/>
          <a:ext cx="6628739" cy="12980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The allegorical application of theatre to Christianity is intended to help the audience understand sin and virtue</a:t>
          </a:r>
          <a:endParaRPr lang="en-US" sz="2300" kern="1200" dirty="0"/>
        </a:p>
      </dsp:txBody>
      <dsp:txXfrm>
        <a:off x="63366" y="5247106"/>
        <a:ext cx="6502007" cy="1171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57E3-81C1-2343-8FB1-854D7B26BCAD}">
      <dsp:nvSpPr>
        <dsp:cNvPr id="0" name=""/>
        <dsp:cNvSpPr/>
      </dsp:nvSpPr>
      <dsp:spPr>
        <a:xfrm>
          <a:off x="0" y="18152"/>
          <a:ext cx="6525661" cy="1026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Everyman</a:t>
          </a:r>
          <a:endParaRPr lang="en-US" sz="4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8" y="68270"/>
        <a:ext cx="6425425" cy="926438"/>
      </dsp:txXfrm>
    </dsp:sp>
    <dsp:sp modelId="{09557BC4-B48C-3745-90AC-A823873CCFCD}">
      <dsp:nvSpPr>
        <dsp:cNvPr id="0" name=""/>
        <dsp:cNvSpPr/>
      </dsp:nvSpPr>
      <dsp:spPr>
        <a:xfrm>
          <a:off x="0" y="1174427"/>
          <a:ext cx="6525661" cy="1026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The King Lear</a:t>
          </a:r>
          <a:endParaRPr lang="en-US" sz="4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8" y="1224545"/>
        <a:ext cx="6425425" cy="926438"/>
      </dsp:txXfrm>
    </dsp:sp>
    <dsp:sp modelId="{14C88D95-E508-6342-AF61-455310B04A7A}">
      <dsp:nvSpPr>
        <dsp:cNvPr id="0" name=""/>
        <dsp:cNvSpPr/>
      </dsp:nvSpPr>
      <dsp:spPr>
        <a:xfrm>
          <a:off x="0" y="2330702"/>
          <a:ext cx="6525661" cy="1026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Doctor Faustus</a:t>
          </a:r>
          <a:endParaRPr lang="en-US" sz="4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8" y="2380820"/>
        <a:ext cx="6425425" cy="926438"/>
      </dsp:txXfrm>
    </dsp:sp>
    <dsp:sp modelId="{86F6E424-7B57-5C4E-A183-F240ECE9FB25}">
      <dsp:nvSpPr>
        <dsp:cNvPr id="0" name=""/>
        <dsp:cNvSpPr/>
      </dsp:nvSpPr>
      <dsp:spPr>
        <a:xfrm>
          <a:off x="0" y="3486977"/>
          <a:ext cx="6525661" cy="1026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Robin Hood</a:t>
          </a:r>
          <a:endParaRPr lang="en-US" sz="4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8" y="3537095"/>
        <a:ext cx="6425425" cy="9264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77242-9418-0646-9BAF-86A79E8CAC78}">
      <dsp:nvSpPr>
        <dsp:cNvPr id="0" name=""/>
        <dsp:cNvSpPr/>
      </dsp:nvSpPr>
      <dsp:spPr>
        <a:xfrm>
          <a:off x="1348" y="64327"/>
          <a:ext cx="4734129" cy="3779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48C33-860E-BE40-BE38-3E18F20267C0}">
      <dsp:nvSpPr>
        <dsp:cNvPr id="0" name=""/>
        <dsp:cNvSpPr/>
      </dsp:nvSpPr>
      <dsp:spPr>
        <a:xfrm>
          <a:off x="527363" y="564040"/>
          <a:ext cx="4734129" cy="3779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/>
            <a:t>A</a:t>
          </a:r>
          <a:r>
            <a:rPr lang="en-IN" sz="2400" b="1" i="0" kern="1200"/>
            <a:t>n intervening episode, period, space, etc. a short dramatic piece, especially of a light or farcical character, formerly introduced between the parts or acts of miracle and morality plays or given as part of other entertainments.</a:t>
          </a:r>
          <a:endParaRPr lang="en-US" sz="2400" kern="1200" dirty="0"/>
        </a:p>
      </dsp:txBody>
      <dsp:txXfrm>
        <a:off x="638047" y="674724"/>
        <a:ext cx="4512761" cy="3557661"/>
      </dsp:txXfrm>
    </dsp:sp>
    <dsp:sp modelId="{CA99B598-7398-A245-9465-E277213D859E}">
      <dsp:nvSpPr>
        <dsp:cNvPr id="0" name=""/>
        <dsp:cNvSpPr/>
      </dsp:nvSpPr>
      <dsp:spPr>
        <a:xfrm>
          <a:off x="5787507" y="64327"/>
          <a:ext cx="4734129" cy="342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9F1A0-57E4-174E-B300-EE33855C8BBA}">
      <dsp:nvSpPr>
        <dsp:cNvPr id="0" name=""/>
        <dsp:cNvSpPr/>
      </dsp:nvSpPr>
      <dsp:spPr>
        <a:xfrm>
          <a:off x="6313521" y="564040"/>
          <a:ext cx="4734129" cy="342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/>
            <a:t>Interludes were performed at court or at “great houses” by professional minstrels or amateurs at intervals between some other entertainment, such as a banquet, or preceding or following a play, or between acts.</a:t>
          </a:r>
          <a:endParaRPr lang="en-US" sz="2400" kern="1200" dirty="0"/>
        </a:p>
      </dsp:txBody>
      <dsp:txXfrm>
        <a:off x="6413958" y="664477"/>
        <a:ext cx="4533255" cy="3228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5EA4-575F-BC4E-9405-1E7C535C9B87}">
      <dsp:nvSpPr>
        <dsp:cNvPr id="0" name=""/>
        <dsp:cNvSpPr/>
      </dsp:nvSpPr>
      <dsp:spPr>
        <a:xfrm>
          <a:off x="0" y="90289"/>
          <a:ext cx="7384542" cy="2902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i="0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Puritan literature relied on a religious, rather than an entertainment, theme. Puritans didn't believe in writing for entertainment; rather, they thought of writing as a tool to reach people with the story of God.</a:t>
          </a:r>
          <a:endParaRPr lang="en-US" sz="2800" b="1" kern="1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680" y="231969"/>
        <a:ext cx="7101182" cy="2618971"/>
      </dsp:txXfrm>
    </dsp:sp>
    <dsp:sp modelId="{653D1051-D3E3-4344-BD38-4D05EB189D7A}">
      <dsp:nvSpPr>
        <dsp:cNvPr id="0" name=""/>
        <dsp:cNvSpPr/>
      </dsp:nvSpPr>
      <dsp:spPr>
        <a:xfrm>
          <a:off x="0" y="3070380"/>
          <a:ext cx="7384542" cy="32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IN" sz="27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 Puritans believed God had chosen a few people, "the elect," for salvation. The rest of humanity was condemned to eternal damnation. But no one really knew if he or she was saved or damned; Puritans lived in a constant state of spiritual anxiety, searching for signs of God's </a:t>
          </a:r>
          <a:r>
            <a:rPr lang="en-IN" sz="27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favor</a:t>
          </a:r>
          <a:r>
            <a:rPr lang="en-IN" sz="27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anger.</a:t>
          </a:r>
          <a:endParaRPr lang="en-US" sz="2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960" y="3231340"/>
        <a:ext cx="7062622" cy="297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7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3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background with curved lines&#10;&#10;Description automatically generated with medium confidence">
            <a:extLst>
              <a:ext uri="{FF2B5EF4-FFF2-40B4-BE49-F238E27FC236}">
                <a16:creationId xmlns:a16="http://schemas.microsoft.com/office/drawing/2014/main" id="{16B0C9D9-7BF6-3A68-E3E6-A9CB01B30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" r="88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9F7C7-C5B2-4FD3-683C-E46F23D2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3938882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MYSTERY </a:t>
            </a:r>
            <a:b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MORALITY PLAYS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EA81-2A55-733D-0984-C320AD708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 fontScale="40000" lnSpcReduction="20000"/>
          </a:bodyPr>
          <a:lstStyle/>
          <a:p>
            <a:r>
              <a:rPr lang="en-IN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an intervening episode, period, space, etc. </a:t>
            </a:r>
            <a:r>
              <a:rPr lang="en-IN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a short dramatic piece, especially of a light or farcical character, formerly introduced between the parts or acts of miracle and morality plays or given as part of other entertainments</a:t>
            </a:r>
            <a:r>
              <a:rPr lang="en-IN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8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0E6F89BA-EE3F-CDBB-21C1-3B9AAEFFB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8594" r="-1" b="-1"/>
          <a:stretch/>
        </p:blipFill>
        <p:spPr>
          <a:xfrm>
            <a:off x="0" y="1"/>
            <a:ext cx="4499812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EBA58-E430-8A76-06B0-4B7A7C59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5" y="987552"/>
            <a:ext cx="3739694" cy="5071871"/>
          </a:xfrm>
        </p:spPr>
        <p:txBody>
          <a:bodyPr>
            <a:normAutofit/>
          </a:bodyPr>
          <a:lstStyle/>
          <a:p>
            <a:pPr algn="ctr"/>
            <a:r>
              <a:rPr lang="en-IN" sz="54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Bible</a:t>
            </a:r>
            <a:endParaRPr lang="en-US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1E21-0DCE-480F-8DF1-8BCA894F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812" y="0"/>
            <a:ext cx="7515976" cy="6856287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b="1" i="0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Puritans </a:t>
            </a:r>
            <a:r>
              <a:rPr lang="en-IN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believed that the Bible</a:t>
            </a:r>
            <a:r>
              <a:rPr lang="en-IN" sz="32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IN" sz="32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sole source of religious authority. The Bible </a:t>
            </a:r>
            <a:r>
              <a:rPr lang="en-IN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the inspired </a:t>
            </a:r>
            <a:r>
              <a:rPr lang="en-IN" sz="3200" b="1" i="0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word of God </a:t>
            </a:r>
            <a:r>
              <a:rPr lang="en-IN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it contained all that was necessary for salvation. They rejected the authority of the Church of England and other religious institutions, believing that </a:t>
            </a:r>
            <a:r>
              <a:rPr lang="en-IN" sz="3200" b="1" i="0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 the Bible </a:t>
            </a:r>
            <a:r>
              <a:rPr lang="en-IN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could provide guidance for Christian living.</a:t>
            </a:r>
          </a:p>
          <a:p>
            <a:pPr algn="just"/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9A8E5-9FA8-4711-94B4-657B03F2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8" b="8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33BD51B-53C3-4AA2-8BD3-AFDF9E98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57941" y="-1157556"/>
            <a:ext cx="6858000" cy="9173882"/>
          </a:xfrm>
          <a:prstGeom prst="rect">
            <a:avLst/>
          </a:prstGeom>
          <a:gradFill>
            <a:gsLst>
              <a:gs pos="71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B620-7AD4-B602-6247-B675528B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1371601"/>
            <a:ext cx="10013259" cy="26834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4FD3EC-1310-4AD0-9781-ECB252862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672A918A-85C5-4B31-8998-25857DAB5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E0815E64-1D86-4D7E-8CE3-57F2E67B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497B2EDF-E079-4AC9-8201-79F55E655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23833C89-2511-479D-BC7D-43F4661DC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134D3974-8C13-4CDE-B973-7120BB807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5BF1FC02-08FF-4338-9BB7-15FA81B9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F56F9F25-5C9C-4CA3-A914-FC497872E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E656ABC3-F068-4B85-8661-0EC5E9C89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535711AB-6053-4A1F-B963-9A991231C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99484A9E-C9E7-48E3-835C-CA00039A9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0E00243-C6C1-4AFB-9954-AC9C0837A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47B00545-0508-41CF-9169-37CB97E0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884EDA62-CEFA-447C-A731-3A1FC949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3C095E3E-AA61-45A1-B7D8-48F0E675A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942C193-F3C5-4954-AD2C-EC2CD1AE7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BDABF981-DD5E-4501-8BDA-03AA48E3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F9D003FB-F58B-4C20-87E7-6FB1422CC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D41B2545-F038-4CE0-B931-285F086D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9B64122A-3C88-4240-8766-D84EF1F12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CE208694-203A-403C-AE2F-D2E289405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12458A7-EAC6-4F24-80BD-77B41054B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229A706A-FB43-4854-B0B0-7F0994577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476F59BD-B421-4186-BBD7-39A00744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D27B3750-2ECF-4CC9-B08C-9E5F55063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096E7AD1-BF5B-4298-9E32-A47CB010F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C2E7B82-DC9D-43AD-BA1E-3759FE4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CDC8C86-4A99-41A4-9DC0-08145CE03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C8785DE7-3737-4E27-BE2F-0DBFD301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C28B40AF-5DD3-4A7F-91AB-F49D46E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411F1BC-34F9-470E-87B5-B3986C27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6AC0F0C8-6D0F-4644-9C89-D6EF4771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01D69BD9-5C87-44C7-9112-9A4D5F08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67ECDACB-4E98-478E-959E-285DA9641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BAA10AA6-CC20-48EF-932E-6E1A686B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1BE77E80-C10D-4958-BB7D-C901F9401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4202FCC8-1E30-478E-BD2D-2531BE2D9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89277949-55D2-4CEB-BD97-066C2B1E3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B8EF2C08-9DA7-46E2-ADC8-1A2D271D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DD0041CF-27BC-41BA-AA0E-8D0BC8C51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0A68EB76-B31F-4A68-A511-E9FA4DBAC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810ECAA2-F5A4-4CCB-9E69-D7B7B340F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BFB1BDBB-BEE0-4E9D-9DA1-1050B31A2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93C7B171-B419-495C-8784-E5A33A26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4ED346F-C89B-431F-929F-F6044859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87138F5F-ADD8-43EA-8619-D8E063A48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92558A0E-070A-473C-A191-5F1F842E2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EC669C1C-F151-44FF-93F6-80E169BA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A7C8559F-5893-4FF6-A95F-5B6E188EF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896641C3-B861-454E-A910-4A555C0E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19F6709B-959B-414E-808B-32E9765C5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CA9F93DC-C844-4B5E-AFC8-B2D0F1B5A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6126A395-7043-45D5-9BC7-F3920A87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B31760B7-7420-4FE1-A1D9-9252F344F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ECCD080B-6241-42FB-BB45-9BAB64542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7130F0B8-37E5-4D73-B6D0-07AEF6793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2283A536-3B42-4705-8BD6-F059FCE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F0B7EC11-47EC-4CDE-BC72-A3777D6B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8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0" name="Rectangle 25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225" descr="Autumn Leaves">
            <a:extLst>
              <a:ext uri="{FF2B5EF4-FFF2-40B4-BE49-F238E27FC236}">
                <a16:creationId xmlns:a16="http://schemas.microsoft.com/office/drawing/2014/main" id="{F0BF7FE4-26FF-2BDF-B67B-720C71B0E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3146" r="25447" b="-1"/>
          <a:stretch/>
        </p:blipFill>
        <p:spPr>
          <a:xfrm>
            <a:off x="1" y="24057"/>
            <a:ext cx="4084320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B10F3-B698-D00A-C4C5-93444E01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2" y="1395699"/>
            <a:ext cx="3840480" cy="411183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 Plays</a:t>
            </a:r>
          </a:p>
        </p:txBody>
      </p:sp>
      <p:sp>
        <p:nvSpPr>
          <p:cNvPr id="225" name="Content Placeholder 2">
            <a:extLst>
              <a:ext uri="{FF2B5EF4-FFF2-40B4-BE49-F238E27FC236}">
                <a16:creationId xmlns:a16="http://schemas.microsoft.com/office/drawing/2014/main" id="{42CA3BBD-0C56-7718-D73C-D02637FA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321" y="21802"/>
            <a:ext cx="8101702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IN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I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medieval dramatic form dealing with religious subjects such as Biblical stories or saints' lives, usually presented in a series or cycle by the craft guilds”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IN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"A medieval play based on a biblical story or the life of a saint". In short miracle mean "a miracle is an event or occurrence which goes against the law of nature 10</a:t>
            </a:r>
            <a:r>
              <a:rPr lang="en-IN" sz="32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to the 16</a:t>
            </a:r>
            <a:r>
              <a:rPr lang="en-IN" sz="32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century.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IN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IN" sz="3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Miracle plays are divided in to two parts :- (1) The Christmas play (2) The Easter play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IN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507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9C48A9-2FAD-4CB2-9AF3-849F37D80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E8FAB-A335-0354-93DD-4B09D668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41" y="301496"/>
            <a:ext cx="2973515" cy="606264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Morality plays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Freeform 145">
            <a:extLst>
              <a:ext uri="{FF2B5EF4-FFF2-40B4-BE49-F238E27FC236}">
                <a16:creationId xmlns:a16="http://schemas.microsoft.com/office/drawing/2014/main" id="{B7D9EBFF-BE38-459C-8398-C529622C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218215" y="6458027"/>
            <a:ext cx="121406" cy="66913"/>
          </a:xfrm>
          <a:custGeom>
            <a:avLst/>
            <a:gdLst>
              <a:gd name="T0" fmla="*/ 19 w 37"/>
              <a:gd name="T1" fmla="*/ 0 h 22"/>
              <a:gd name="T2" fmla="*/ 19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1"/>
                  <a:pt x="37" y="22"/>
                  <a:pt x="19" y="22"/>
                </a:cubicBezTo>
                <a:cubicBezTo>
                  <a:pt x="6" y="18"/>
                  <a:pt x="0" y="4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85">
            <a:extLst>
              <a:ext uri="{FF2B5EF4-FFF2-40B4-BE49-F238E27FC236}">
                <a16:creationId xmlns:a16="http://schemas.microsoft.com/office/drawing/2014/main" id="{AE183758-6556-4968-8BCD-BF6907D4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0208" y="6379390"/>
            <a:ext cx="127608" cy="97107"/>
          </a:xfrm>
          <a:custGeom>
            <a:avLst/>
            <a:gdLst>
              <a:gd name="T0" fmla="*/ 21 w 39"/>
              <a:gd name="T1" fmla="*/ 0 h 32"/>
              <a:gd name="T2" fmla="*/ 13 w 39"/>
              <a:gd name="T3" fmla="*/ 20 h 32"/>
              <a:gd name="T4" fmla="*/ 21 w 39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2">
                <a:moveTo>
                  <a:pt x="21" y="0"/>
                </a:moveTo>
                <a:cubicBezTo>
                  <a:pt x="39" y="2"/>
                  <a:pt x="32" y="32"/>
                  <a:pt x="13" y="20"/>
                </a:cubicBezTo>
                <a:cubicBezTo>
                  <a:pt x="3" y="23"/>
                  <a:pt x="0" y="1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41">
            <a:extLst>
              <a:ext uri="{FF2B5EF4-FFF2-40B4-BE49-F238E27FC236}">
                <a16:creationId xmlns:a16="http://schemas.microsoft.com/office/drawing/2014/main" id="{377BE59D-AC3D-4975-A360-8CC5502A8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8445" y="6324969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E44C9CE-DE8C-411B-B3CB-DC298AA92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68825" y="-31769"/>
            <a:ext cx="740657" cy="6354110"/>
            <a:chOff x="11168825" y="-31769"/>
            <a:chExt cx="740657" cy="6354110"/>
          </a:xfrm>
        </p:grpSpPr>
        <p:sp>
          <p:nvSpPr>
            <p:cNvPr id="103" name="Freeform 43">
              <a:extLst>
                <a:ext uri="{FF2B5EF4-FFF2-40B4-BE49-F238E27FC236}">
                  <a16:creationId xmlns:a16="http://schemas.microsoft.com/office/drawing/2014/main" id="{8965F0E1-1C9F-466A-8B63-AE6A0A18F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6C7F7A9F-39EB-4986-88ED-7CC2D7F1E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F54E414E-1FB9-4B7E-B98B-FC408EF06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58B6B8AE-D28A-4D01-9590-81CA9E142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5">
              <a:extLst>
                <a:ext uri="{FF2B5EF4-FFF2-40B4-BE49-F238E27FC236}">
                  <a16:creationId xmlns:a16="http://schemas.microsoft.com/office/drawing/2014/main" id="{A983289D-FF74-405E-9900-40E892EA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6">
              <a:extLst>
                <a:ext uri="{FF2B5EF4-FFF2-40B4-BE49-F238E27FC236}">
                  <a16:creationId xmlns:a16="http://schemas.microsoft.com/office/drawing/2014/main" id="{6E6E8465-F7F7-4A12-9895-D7559F92A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19847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7">
              <a:extLst>
                <a:ext uri="{FF2B5EF4-FFF2-40B4-BE49-F238E27FC236}">
                  <a16:creationId xmlns:a16="http://schemas.microsoft.com/office/drawing/2014/main" id="{1044257E-F13F-4F72-B3A0-77BBAEF8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9">
              <a:extLst>
                <a:ext uri="{FF2B5EF4-FFF2-40B4-BE49-F238E27FC236}">
                  <a16:creationId xmlns:a16="http://schemas.microsoft.com/office/drawing/2014/main" id="{6991AD29-0D1D-4943-85B4-396F73331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0">
              <a:extLst>
                <a:ext uri="{FF2B5EF4-FFF2-40B4-BE49-F238E27FC236}">
                  <a16:creationId xmlns:a16="http://schemas.microsoft.com/office/drawing/2014/main" id="{846CC28C-BD2A-4B62-AE65-D758482D8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9324" y="18933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1">
              <a:extLst>
                <a:ext uri="{FF2B5EF4-FFF2-40B4-BE49-F238E27FC236}">
                  <a16:creationId xmlns:a16="http://schemas.microsoft.com/office/drawing/2014/main" id="{5C52B10D-F487-4B22-AAB6-83D0D0BCA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8">
              <a:extLst>
                <a:ext uri="{FF2B5EF4-FFF2-40B4-BE49-F238E27FC236}">
                  <a16:creationId xmlns:a16="http://schemas.microsoft.com/office/drawing/2014/main" id="{5721E3D1-7C7D-4287-836E-E18E6C5E1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8B7115D0-6F96-43ED-9605-5D5776D0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0">
              <a:extLst>
                <a:ext uri="{FF2B5EF4-FFF2-40B4-BE49-F238E27FC236}">
                  <a16:creationId xmlns:a16="http://schemas.microsoft.com/office/drawing/2014/main" id="{964EAF63-4F75-48E9-839B-72629E0DF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1">
              <a:extLst>
                <a:ext uri="{FF2B5EF4-FFF2-40B4-BE49-F238E27FC236}">
                  <a16:creationId xmlns:a16="http://schemas.microsoft.com/office/drawing/2014/main" id="{15C8133D-1BB6-4D30-8E66-AC762418E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2">
              <a:extLst>
                <a:ext uri="{FF2B5EF4-FFF2-40B4-BE49-F238E27FC236}">
                  <a16:creationId xmlns:a16="http://schemas.microsoft.com/office/drawing/2014/main" id="{C900A5D4-F3A2-4DE0-A1FD-256F97AEE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3">
              <a:extLst>
                <a:ext uri="{FF2B5EF4-FFF2-40B4-BE49-F238E27FC236}">
                  <a16:creationId xmlns:a16="http://schemas.microsoft.com/office/drawing/2014/main" id="{06019569-CED4-4704-B16F-6C737355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4">
              <a:extLst>
                <a:ext uri="{FF2B5EF4-FFF2-40B4-BE49-F238E27FC236}">
                  <a16:creationId xmlns:a16="http://schemas.microsoft.com/office/drawing/2014/main" id="{C41AAEDF-2C2E-454F-9B1F-B292B6BDA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6">
              <a:extLst>
                <a:ext uri="{FF2B5EF4-FFF2-40B4-BE49-F238E27FC236}">
                  <a16:creationId xmlns:a16="http://schemas.microsoft.com/office/drawing/2014/main" id="{27635896-F471-440E-82B8-5F20AA0B6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2362" y="11524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9">
              <a:extLst>
                <a:ext uri="{FF2B5EF4-FFF2-40B4-BE49-F238E27FC236}">
                  <a16:creationId xmlns:a16="http://schemas.microsoft.com/office/drawing/2014/main" id="{DCCE6371-0732-4622-BF9B-8CDAE6551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0">
              <a:extLst>
                <a:ext uri="{FF2B5EF4-FFF2-40B4-BE49-F238E27FC236}">
                  <a16:creationId xmlns:a16="http://schemas.microsoft.com/office/drawing/2014/main" id="{A82995E3-5C87-4E54-948B-78EC02AF6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B4A33A69-BC3C-4807-BD4F-29051D4FA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8424" y="192673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77A8CCDF-F727-49B9-92B3-03C8E755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8061" y="53385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2F823EBE-29F9-4853-8151-44177E789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3826" y="221380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425EFE7D-59A7-408A-B7EC-3C1915D57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5732" y="114370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2A01DF9D-6D4D-42E2-B507-712276E6F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8929" y="1645028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FC81B218-8E4D-44A5-81A9-BE68BB68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5785" y="28602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BDCFABFF-C0E7-4320-A0AC-1E6A244FB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6984" y="137352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434BFCB7-FEFD-4E62-AF0D-D31435E8E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87" y="85486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F2A950-86FC-437D-9BAE-52430679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165300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6E9AED6-5A24-489F-8283-2D56A840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25661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FA389496-22E1-4F21-89B2-94F14A397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25393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848F2079-432D-439C-8E89-AC4BE924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4648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92874069-C275-46A3-80AE-8D7C37DB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158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42DFDE2E-0FF8-4A98-8841-8BB2C536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292936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BF5AE575-247A-4C81-A82D-E3958273E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7694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DB8A4B63-89AB-4556-9AE8-89008B8A0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1057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5BD141FA-1B13-4C53-84D6-001A33A37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4672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2">
              <a:extLst>
                <a:ext uri="{FF2B5EF4-FFF2-40B4-BE49-F238E27FC236}">
                  <a16:creationId xmlns:a16="http://schemas.microsoft.com/office/drawing/2014/main" id="{47B6077C-C574-45F3-8A6E-5B95B2898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46584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4">
              <a:extLst>
                <a:ext uri="{FF2B5EF4-FFF2-40B4-BE49-F238E27FC236}">
                  <a16:creationId xmlns:a16="http://schemas.microsoft.com/office/drawing/2014/main" id="{D667AAED-9B7E-40D4-95D3-804437E64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3949975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5">
              <a:extLst>
                <a:ext uri="{FF2B5EF4-FFF2-40B4-BE49-F238E27FC236}">
                  <a16:creationId xmlns:a16="http://schemas.microsoft.com/office/drawing/2014/main" id="{ED4DD42F-20E4-4D5D-B0ED-03EFA335FE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058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1896D6C0-F361-4426-8D04-0083D15AA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699897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7">
              <a:extLst>
                <a:ext uri="{FF2B5EF4-FFF2-40B4-BE49-F238E27FC236}">
                  <a16:creationId xmlns:a16="http://schemas.microsoft.com/office/drawing/2014/main" id="{DD7C46C3-2ECB-4656-848D-9067E38A3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1884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8">
              <a:extLst>
                <a:ext uri="{FF2B5EF4-FFF2-40B4-BE49-F238E27FC236}">
                  <a16:creationId xmlns:a16="http://schemas.microsoft.com/office/drawing/2014/main" id="{FFD18C07-0032-4C82-BE71-4D51ED4B7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485378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2">
              <a:extLst>
                <a:ext uri="{FF2B5EF4-FFF2-40B4-BE49-F238E27FC236}">
                  <a16:creationId xmlns:a16="http://schemas.microsoft.com/office/drawing/2014/main" id="{8950A694-3B9D-46EA-A0F3-7A6649D5C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3">
              <a:extLst>
                <a:ext uri="{FF2B5EF4-FFF2-40B4-BE49-F238E27FC236}">
                  <a16:creationId xmlns:a16="http://schemas.microsoft.com/office/drawing/2014/main" id="{D062DE1B-C68A-4A16-BEA3-B003CDAA6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4">
              <a:extLst>
                <a:ext uri="{FF2B5EF4-FFF2-40B4-BE49-F238E27FC236}">
                  <a16:creationId xmlns:a16="http://schemas.microsoft.com/office/drawing/2014/main" id="{2A1C73D6-A2FB-465F-A15B-36AA5D01D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5">
              <a:extLst>
                <a:ext uri="{FF2B5EF4-FFF2-40B4-BE49-F238E27FC236}">
                  <a16:creationId xmlns:a16="http://schemas.microsoft.com/office/drawing/2014/main" id="{D55D7865-E6AE-415D-A8C4-7C5A32A3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6">
              <a:extLst>
                <a:ext uri="{FF2B5EF4-FFF2-40B4-BE49-F238E27FC236}">
                  <a16:creationId xmlns:a16="http://schemas.microsoft.com/office/drawing/2014/main" id="{B9672CA1-9BC0-425C-BF94-79F17939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7">
              <a:extLst>
                <a:ext uri="{FF2B5EF4-FFF2-40B4-BE49-F238E27FC236}">
                  <a16:creationId xmlns:a16="http://schemas.microsoft.com/office/drawing/2014/main" id="{08DFEA9A-A535-458A-9950-A3358C5A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8">
              <a:extLst>
                <a:ext uri="{FF2B5EF4-FFF2-40B4-BE49-F238E27FC236}">
                  <a16:creationId xmlns:a16="http://schemas.microsoft.com/office/drawing/2014/main" id="{23245835-C289-45EA-B41A-1252725F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9">
              <a:extLst>
                <a:ext uri="{FF2B5EF4-FFF2-40B4-BE49-F238E27FC236}">
                  <a16:creationId xmlns:a16="http://schemas.microsoft.com/office/drawing/2014/main" id="{0AFB26ED-87DA-4AFB-AE43-2432C35B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0">
              <a:extLst>
                <a:ext uri="{FF2B5EF4-FFF2-40B4-BE49-F238E27FC236}">
                  <a16:creationId xmlns:a16="http://schemas.microsoft.com/office/drawing/2014/main" id="{253F6336-3C2D-45EB-B6CC-837D55DDD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1">
              <a:extLst>
                <a:ext uri="{FF2B5EF4-FFF2-40B4-BE49-F238E27FC236}">
                  <a16:creationId xmlns:a16="http://schemas.microsoft.com/office/drawing/2014/main" id="{0DA2D173-44B4-483D-A774-4184E4091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2">
              <a:extLst>
                <a:ext uri="{FF2B5EF4-FFF2-40B4-BE49-F238E27FC236}">
                  <a16:creationId xmlns:a16="http://schemas.microsoft.com/office/drawing/2014/main" id="{0CB352C4-5B1D-4A74-8554-F4ECE8CD8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3">
              <a:extLst>
                <a:ext uri="{FF2B5EF4-FFF2-40B4-BE49-F238E27FC236}">
                  <a16:creationId xmlns:a16="http://schemas.microsoft.com/office/drawing/2014/main" id="{271B3474-6418-4288-8006-4098D84E3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4">
              <a:extLst>
                <a:ext uri="{FF2B5EF4-FFF2-40B4-BE49-F238E27FC236}">
                  <a16:creationId xmlns:a16="http://schemas.microsoft.com/office/drawing/2014/main" id="{A9248BB0-07AC-488D-A21C-C5A6A3917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5">
              <a:extLst>
                <a:ext uri="{FF2B5EF4-FFF2-40B4-BE49-F238E27FC236}">
                  <a16:creationId xmlns:a16="http://schemas.microsoft.com/office/drawing/2014/main" id="{6CCB1591-9266-4539-8E7B-BD6948551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7">
              <a:extLst>
                <a:ext uri="{FF2B5EF4-FFF2-40B4-BE49-F238E27FC236}">
                  <a16:creationId xmlns:a16="http://schemas.microsoft.com/office/drawing/2014/main" id="{66E23B6C-5D63-47FA-AB5C-B5D0D11F4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8">
              <a:extLst>
                <a:ext uri="{FF2B5EF4-FFF2-40B4-BE49-F238E27FC236}">
                  <a16:creationId xmlns:a16="http://schemas.microsoft.com/office/drawing/2014/main" id="{1C0F9B2D-2AAA-4359-AC6B-E3FD5A0A2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1">
              <a:extLst>
                <a:ext uri="{FF2B5EF4-FFF2-40B4-BE49-F238E27FC236}">
                  <a16:creationId xmlns:a16="http://schemas.microsoft.com/office/drawing/2014/main" id="{E9D87B5D-B1E8-4FCD-922C-3DEE976A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7244" y="2708876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2">
              <a:extLst>
                <a:ext uri="{FF2B5EF4-FFF2-40B4-BE49-F238E27FC236}">
                  <a16:creationId xmlns:a16="http://schemas.microsoft.com/office/drawing/2014/main" id="{AF4AF7C2-3909-4813-BE0A-A413F45C2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6284" y="24335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3">
              <a:extLst>
                <a:ext uri="{FF2B5EF4-FFF2-40B4-BE49-F238E27FC236}">
                  <a16:creationId xmlns:a16="http://schemas.microsoft.com/office/drawing/2014/main" id="{A5099345-9081-4A89-99D9-EF03FD94F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5786" y="323006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4">
              <a:extLst>
                <a:ext uri="{FF2B5EF4-FFF2-40B4-BE49-F238E27FC236}">
                  <a16:creationId xmlns:a16="http://schemas.microsoft.com/office/drawing/2014/main" id="{B11A1299-8A1F-4956-B3C2-6D7354C80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0892" y="535319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5">
              <a:extLst>
                <a:ext uri="{FF2B5EF4-FFF2-40B4-BE49-F238E27FC236}">
                  <a16:creationId xmlns:a16="http://schemas.microsoft.com/office/drawing/2014/main" id="{813AD72B-F579-4FA3-B790-3413BEA8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9243" y="300065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6">
              <a:extLst>
                <a:ext uri="{FF2B5EF4-FFF2-40B4-BE49-F238E27FC236}">
                  <a16:creationId xmlns:a16="http://schemas.microsoft.com/office/drawing/2014/main" id="{C38D88ED-8B91-49B6-B47B-B4F2F7A5C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4629" y="3520219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7">
              <a:extLst>
                <a:ext uri="{FF2B5EF4-FFF2-40B4-BE49-F238E27FC236}">
                  <a16:creationId xmlns:a16="http://schemas.microsoft.com/office/drawing/2014/main" id="{F3D8BECB-5A31-413A-BDF0-073C3C4C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3941" y="472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8">
              <a:extLst>
                <a:ext uri="{FF2B5EF4-FFF2-40B4-BE49-F238E27FC236}">
                  <a16:creationId xmlns:a16="http://schemas.microsoft.com/office/drawing/2014/main" id="{EAF19333-3DD2-43BA-BAAE-748D65A35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6426" y="421061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9">
              <a:extLst>
                <a:ext uri="{FF2B5EF4-FFF2-40B4-BE49-F238E27FC236}">
                  <a16:creationId xmlns:a16="http://schemas.microsoft.com/office/drawing/2014/main" id="{573E1D95-E168-45FC-AC44-2AB70BB57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321" y="4473061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0">
              <a:extLst>
                <a:ext uri="{FF2B5EF4-FFF2-40B4-BE49-F238E27FC236}">
                  <a16:creationId xmlns:a16="http://schemas.microsoft.com/office/drawing/2014/main" id="{CE894873-89D2-4FE3-A432-8E8603EB5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8830" y="3839052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1">
              <a:extLst>
                <a:ext uri="{FF2B5EF4-FFF2-40B4-BE49-F238E27FC236}">
                  <a16:creationId xmlns:a16="http://schemas.microsoft.com/office/drawing/2014/main" id="{513D056D-2B7A-4F18-80FE-05358FD3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3547" y="508820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2">
              <a:extLst>
                <a:ext uri="{FF2B5EF4-FFF2-40B4-BE49-F238E27FC236}">
                  <a16:creationId xmlns:a16="http://schemas.microsoft.com/office/drawing/2014/main" id="{83602C49-58ED-42C8-B7FD-65BACB954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877" y="571180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3">
              <a:extLst>
                <a:ext uri="{FF2B5EF4-FFF2-40B4-BE49-F238E27FC236}">
                  <a16:creationId xmlns:a16="http://schemas.microsoft.com/office/drawing/2014/main" id="{E2E66761-0338-48F1-BE5A-8A5AF19DC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2634" y="59190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04">
              <a:extLst>
                <a:ext uri="{FF2B5EF4-FFF2-40B4-BE49-F238E27FC236}">
                  <a16:creationId xmlns:a16="http://schemas.microsoft.com/office/drawing/2014/main" id="{2F5694C3-9B6C-48D6-A828-9B393F179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094" y="240897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3">
              <a:extLst>
                <a:ext uri="{FF2B5EF4-FFF2-40B4-BE49-F238E27FC236}">
                  <a16:creationId xmlns:a16="http://schemas.microsoft.com/office/drawing/2014/main" id="{4AB20198-2EC0-4574-A70E-9B7166C2F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9435" y="479689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4">
              <a:extLst>
                <a:ext uri="{FF2B5EF4-FFF2-40B4-BE49-F238E27FC236}">
                  <a16:creationId xmlns:a16="http://schemas.microsoft.com/office/drawing/2014/main" id="{4C97BB7D-625E-4D2D-BC87-785EDCB3C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839" y="356321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5">
              <a:extLst>
                <a:ext uri="{FF2B5EF4-FFF2-40B4-BE49-F238E27FC236}">
                  <a16:creationId xmlns:a16="http://schemas.microsoft.com/office/drawing/2014/main" id="{FC68E95F-01B4-4114-A7BD-32E3D314C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126" y="422606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17">
              <a:extLst>
                <a:ext uri="{FF2B5EF4-FFF2-40B4-BE49-F238E27FC236}">
                  <a16:creationId xmlns:a16="http://schemas.microsoft.com/office/drawing/2014/main" id="{B20BB92B-364F-4F10-9567-F286509A1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443" y="596268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19">
              <a:extLst>
                <a:ext uri="{FF2B5EF4-FFF2-40B4-BE49-F238E27FC236}">
                  <a16:creationId xmlns:a16="http://schemas.microsoft.com/office/drawing/2014/main" id="{D169AC19-639E-42F2-8431-2FB4D0983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504" y="618305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6">
              <a:extLst>
                <a:ext uri="{FF2B5EF4-FFF2-40B4-BE49-F238E27FC236}">
                  <a16:creationId xmlns:a16="http://schemas.microsoft.com/office/drawing/2014/main" id="{E78E9D8E-286B-48D4-B196-79F4F76A7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018" y="6119642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974AB854-D28A-4EA2-BCAB-10CB78BAC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542" y="4190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" name="Freeform 118">
            <a:extLst>
              <a:ext uri="{FF2B5EF4-FFF2-40B4-BE49-F238E27FC236}">
                <a16:creationId xmlns:a16="http://schemas.microsoft.com/office/drawing/2014/main" id="{3A8CD798-CB25-45CA-B21C-641CF4610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207776" y="6698118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7">
            <a:extLst>
              <a:ext uri="{FF2B5EF4-FFF2-40B4-BE49-F238E27FC236}">
                <a16:creationId xmlns:a16="http://schemas.microsoft.com/office/drawing/2014/main" id="{39AEB1B0-022C-404F-BAD4-D137A7AC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4699" y="6633625"/>
            <a:ext cx="134697" cy="90579"/>
          </a:xfrm>
          <a:custGeom>
            <a:avLst/>
            <a:gdLst>
              <a:gd name="T0" fmla="*/ 27 w 41"/>
              <a:gd name="T1" fmla="*/ 0 h 30"/>
              <a:gd name="T2" fmla="*/ 41 w 41"/>
              <a:gd name="T3" fmla="*/ 19 h 30"/>
              <a:gd name="T4" fmla="*/ 27 w 41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0">
                <a:moveTo>
                  <a:pt x="27" y="0"/>
                </a:moveTo>
                <a:cubicBezTo>
                  <a:pt x="35" y="0"/>
                  <a:pt x="40" y="11"/>
                  <a:pt x="41" y="19"/>
                </a:cubicBezTo>
                <a:cubicBezTo>
                  <a:pt x="21" y="30"/>
                  <a:pt x="0" y="10"/>
                  <a:pt x="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8">
            <a:extLst>
              <a:ext uri="{FF2B5EF4-FFF2-40B4-BE49-F238E27FC236}">
                <a16:creationId xmlns:a16="http://schemas.microsoft.com/office/drawing/2014/main" id="{49DF50F8-4893-4663-A0A2-E4AD00AC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47521" y="666336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1" name="Content Placeholder 2">
            <a:extLst>
              <a:ext uri="{FF2B5EF4-FFF2-40B4-BE49-F238E27FC236}">
                <a16:creationId xmlns:a16="http://schemas.microsoft.com/office/drawing/2014/main" id="{5575BD98-1F7A-771D-9DE1-B99158E3A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75561"/>
              </p:ext>
            </p:extLst>
          </p:nvPr>
        </p:nvGraphicFramePr>
        <p:xfrm>
          <a:off x="3300914" y="339031"/>
          <a:ext cx="8319990" cy="607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0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24D234E8-0934-D9AA-48E7-12ADBE06A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9637" r="22026" b="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2928E-B7C2-7B0C-9096-8F8F842F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br>
              <a:rPr lang="en-IN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Morality Plays: Themes</a:t>
            </a:r>
            <a:br>
              <a:rPr lang="en-IN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9" name="Content Placeholder 2">
            <a:extLst>
              <a:ext uri="{FF2B5EF4-FFF2-40B4-BE49-F238E27FC236}">
                <a16:creationId xmlns:a16="http://schemas.microsoft.com/office/drawing/2014/main" id="{A1F64D3F-4AEA-669A-C764-18F12E92E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79892"/>
              </p:ext>
            </p:extLst>
          </p:nvPr>
        </p:nvGraphicFramePr>
        <p:xfrm>
          <a:off x="5401335" y="-17834"/>
          <a:ext cx="6628739" cy="687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325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9A74C-F379-DBFE-F17E-D1CA6649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913013"/>
            <a:ext cx="3782139" cy="448999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xamples of Miracle and Morality plays</a:t>
            </a:r>
            <a:r>
              <a:rPr lang="en-IN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22" name="Content Placeholder 2">
            <a:extLst>
              <a:ext uri="{FF2B5EF4-FFF2-40B4-BE49-F238E27FC236}">
                <a16:creationId xmlns:a16="http://schemas.microsoft.com/office/drawing/2014/main" id="{87F8B96F-5BAD-D263-25C7-5506CE673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01836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7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D295-3E93-DEB5-80C6-66FFAADE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9" y="381000"/>
            <a:ext cx="10307764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IN" sz="4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Mystery and Morality plays</a:t>
            </a:r>
            <a:br>
              <a:rPr lang="en-IN" sz="4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B8B2-B439-E1D2-444D-FD9361F88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88" y="1825625"/>
            <a:ext cx="4939517" cy="4351338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IN" sz="32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Morality plays taught lessons of morality using allegorical </a:t>
            </a:r>
            <a:r>
              <a:rPr lang="en-IN" sz="32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char.acters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23EA-A508-000E-6721-F2F879B43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5102350" cy="4351338"/>
          </a:xfrm>
          <a:solidFill>
            <a:srgbClr val="7030A0"/>
          </a:solidFill>
        </p:spPr>
        <p:txBody>
          <a:bodyPr>
            <a:normAutofit fontScale="92500"/>
          </a:bodyPr>
          <a:lstStyle/>
          <a:p>
            <a:r>
              <a:rPr lang="en-IN" sz="32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Mystery plays told stories from the Bible and gave way to large mystery cycles in which many stories were told sequentially on the same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067ED-187C-4FBC-FC61-F4166C37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INTERLUDE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FB92AE8-47A2-9BD7-09B2-7F912CCD4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17830"/>
              </p:ext>
            </p:extLst>
          </p:nvPr>
        </p:nvGraphicFramePr>
        <p:xfrm>
          <a:off x="571500" y="1866900"/>
          <a:ext cx="11049000" cy="440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2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205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5C3AD0D3-49AD-6B97-B4ED-F29C30456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8594" r="-1" b="-1"/>
          <a:stretch/>
        </p:blipFill>
        <p:spPr>
          <a:xfrm>
            <a:off x="0" y="1"/>
            <a:ext cx="4413504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23987-EB76-31CC-0852-DCCD01CF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395699"/>
            <a:ext cx="4165854" cy="4111831"/>
          </a:xfrm>
        </p:spPr>
        <p:txBody>
          <a:bodyPr>
            <a:normAutofit/>
          </a:bodyPr>
          <a:lstStyle/>
          <a:p>
            <a:pPr algn="ctr"/>
            <a:r>
              <a:rPr lang="en-IN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Puritan literature 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9" name="Content Placeholder 2">
            <a:extLst>
              <a:ext uri="{FF2B5EF4-FFF2-40B4-BE49-F238E27FC236}">
                <a16:creationId xmlns:a16="http://schemas.microsoft.com/office/drawing/2014/main" id="{AA78E6FE-EDD0-D6C4-EED0-A78008F90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844220"/>
              </p:ext>
            </p:extLst>
          </p:nvPr>
        </p:nvGraphicFramePr>
        <p:xfrm>
          <a:off x="4559809" y="142875"/>
          <a:ext cx="7384542" cy="645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69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isting road thorugh hills and a valley at sunset">
            <a:extLst>
              <a:ext uri="{FF2B5EF4-FFF2-40B4-BE49-F238E27FC236}">
                <a16:creationId xmlns:a16="http://schemas.microsoft.com/office/drawing/2014/main" id="{2FF8175C-3038-D410-3B63-267FDDA5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7151" r="42429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29DAA-4CA0-08CA-D8B1-9357538E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1395699"/>
            <a:ext cx="3871661" cy="3517677"/>
          </a:xfrm>
        </p:spPr>
        <p:txBody>
          <a:bodyPr>
            <a:normAutofit/>
          </a:bodyPr>
          <a:lstStyle/>
          <a:p>
            <a:pPr algn="ctr"/>
            <a:r>
              <a:rPr lang="en-IN" sz="44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IN" sz="44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4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Puritan movement</a:t>
            </a:r>
            <a:endParaRPr 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8ECB-64B3-7AF7-644C-C91638FE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47" y="0"/>
            <a:ext cx="7710276" cy="68562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England, the Puritan movement was initially led by figures such as </a:t>
            </a:r>
            <a:r>
              <a:rPr lang="en-IN" sz="2800" b="1" i="0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William Tyndale,</a:t>
            </a:r>
            <a:r>
              <a:rPr lang="en-IN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who translated the Bible into English, and </a:t>
            </a:r>
            <a:r>
              <a:rPr lang="en-IN" sz="2800" b="1" i="0" u="none" strike="noStrike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Thomas Cranmer</a:t>
            </a:r>
            <a:r>
              <a:rPr lang="en-IN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Archbishop of Canterbury who helped draft the Book of Common Prayer. However, the movement gained momentum under the leadership of non-conformist clergymen such as </a:t>
            </a:r>
            <a:r>
              <a:rPr lang="en-IN" sz="2800" b="1" i="0" u="none" strike="noStrike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John Hooper, John Knox, and John Bradford,</a:t>
            </a:r>
            <a:r>
              <a:rPr lang="en-IN" sz="2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who advocated for further reforms within the Church of England.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90489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14403</TotalTime>
  <Words>713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Google Sans</vt:lpstr>
      <vt:lpstr>Modern Love</vt:lpstr>
      <vt:lpstr>Times New Roman</vt:lpstr>
      <vt:lpstr>BohemianVTI</vt:lpstr>
      <vt:lpstr>MYSTERY  AND  MORALITY PLAYS</vt:lpstr>
      <vt:lpstr>Miracle Plays</vt:lpstr>
      <vt:lpstr>Morality plays</vt:lpstr>
      <vt:lpstr> Morality Plays: Themes </vt:lpstr>
      <vt:lpstr> Examples of Miracle and Morality plays: </vt:lpstr>
      <vt:lpstr> Difference between Mystery and Morality plays </vt:lpstr>
      <vt:lpstr>INTERLUDE</vt:lpstr>
      <vt:lpstr>Puritan literature </vt:lpstr>
      <vt:lpstr>The Puritan movement</vt:lpstr>
      <vt:lpstr>The Bible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Sanchay Tiwari</dc:creator>
  <cp:lastModifiedBy>Sanchay Tiwari</cp:lastModifiedBy>
  <cp:revision>5</cp:revision>
  <dcterms:created xsi:type="dcterms:W3CDTF">2023-11-27T06:48:06Z</dcterms:created>
  <dcterms:modified xsi:type="dcterms:W3CDTF">2024-11-09T05:28:23Z</dcterms:modified>
</cp:coreProperties>
</file>