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EB03E-10E4-D748-8E55-EC9FD5D2F897}" v="2" dt="2024-10-25T04:29:48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E98EB03E-10E4-D748-8E55-EC9FD5D2F897}"/>
    <pc:docChg chg="undo custSel modSld">
      <pc:chgData name="Sanchay Tiwari" userId="7622fbc3b72aa1b5" providerId="LiveId" clId="{E98EB03E-10E4-D748-8E55-EC9FD5D2F897}" dt="2024-10-25T04:30:05.672" v="41" actId="207"/>
      <pc:docMkLst>
        <pc:docMk/>
      </pc:docMkLst>
      <pc:sldChg chg="modSp mod">
        <pc:chgData name="Sanchay Tiwari" userId="7622fbc3b72aa1b5" providerId="LiveId" clId="{E98EB03E-10E4-D748-8E55-EC9FD5D2F897}" dt="2024-10-25T04:22:22.859" v="12" actId="14100"/>
        <pc:sldMkLst>
          <pc:docMk/>
          <pc:sldMk cId="1184634961" sldId="257"/>
        </pc:sldMkLst>
        <pc:spChg chg="mod">
          <ac:chgData name="Sanchay Tiwari" userId="7622fbc3b72aa1b5" providerId="LiveId" clId="{E98EB03E-10E4-D748-8E55-EC9FD5D2F897}" dt="2024-10-25T04:20:54.084" v="4" actId="14100"/>
          <ac:spMkLst>
            <pc:docMk/>
            <pc:sldMk cId="1184634961" sldId="257"/>
            <ac:spMk id="2" creationId="{76CC40A0-E935-2248-CC08-CCA2A49EF20E}"/>
          </ac:spMkLst>
        </pc:spChg>
        <pc:spChg chg="mod">
          <ac:chgData name="Sanchay Tiwari" userId="7622fbc3b72aa1b5" providerId="LiveId" clId="{E98EB03E-10E4-D748-8E55-EC9FD5D2F897}" dt="2024-10-25T04:22:22.859" v="12" actId="14100"/>
          <ac:spMkLst>
            <pc:docMk/>
            <pc:sldMk cId="1184634961" sldId="257"/>
            <ac:spMk id="3" creationId="{1250F6BE-3BFC-4517-CBCF-E8843F19B522}"/>
          </ac:spMkLst>
        </pc:spChg>
      </pc:sldChg>
      <pc:sldChg chg="modSp mod">
        <pc:chgData name="Sanchay Tiwari" userId="7622fbc3b72aa1b5" providerId="LiveId" clId="{E98EB03E-10E4-D748-8E55-EC9FD5D2F897}" dt="2024-10-25T04:23:55.183" v="19" actId="207"/>
        <pc:sldMkLst>
          <pc:docMk/>
          <pc:sldMk cId="2021021262" sldId="258"/>
        </pc:sldMkLst>
        <pc:spChg chg="mod">
          <ac:chgData name="Sanchay Tiwari" userId="7622fbc3b72aa1b5" providerId="LiveId" clId="{E98EB03E-10E4-D748-8E55-EC9FD5D2F897}" dt="2024-10-25T04:22:47.219" v="15" actId="14100"/>
          <ac:spMkLst>
            <pc:docMk/>
            <pc:sldMk cId="2021021262" sldId="258"/>
            <ac:spMk id="2" creationId="{6BD7BDEE-4293-D234-F8DF-E8094B22BCF3}"/>
          </ac:spMkLst>
        </pc:spChg>
        <pc:spChg chg="mod">
          <ac:chgData name="Sanchay Tiwari" userId="7622fbc3b72aa1b5" providerId="LiveId" clId="{E98EB03E-10E4-D748-8E55-EC9FD5D2F897}" dt="2024-10-25T04:23:55.183" v="19" actId="207"/>
          <ac:spMkLst>
            <pc:docMk/>
            <pc:sldMk cId="2021021262" sldId="258"/>
            <ac:spMk id="3" creationId="{ADEA428B-6FBA-5748-187D-DBEE014DDF73}"/>
          </ac:spMkLst>
        </pc:spChg>
      </pc:sldChg>
      <pc:sldChg chg="modSp mod">
        <pc:chgData name="Sanchay Tiwari" userId="7622fbc3b72aa1b5" providerId="LiveId" clId="{E98EB03E-10E4-D748-8E55-EC9FD5D2F897}" dt="2024-10-25T04:27:32.183" v="37" actId="20577"/>
        <pc:sldMkLst>
          <pc:docMk/>
          <pc:sldMk cId="857918883" sldId="259"/>
        </pc:sldMkLst>
        <pc:spChg chg="mod">
          <ac:chgData name="Sanchay Tiwari" userId="7622fbc3b72aa1b5" providerId="LiveId" clId="{E98EB03E-10E4-D748-8E55-EC9FD5D2F897}" dt="2024-10-25T04:25:22.511" v="26" actId="14100"/>
          <ac:spMkLst>
            <pc:docMk/>
            <pc:sldMk cId="857918883" sldId="259"/>
            <ac:spMk id="2" creationId="{DE2BFB8C-208D-CFCE-89F8-443B751D5568}"/>
          </ac:spMkLst>
        </pc:spChg>
        <pc:spChg chg="mod">
          <ac:chgData name="Sanchay Tiwari" userId="7622fbc3b72aa1b5" providerId="LiveId" clId="{E98EB03E-10E4-D748-8E55-EC9FD5D2F897}" dt="2024-10-25T04:27:32.183" v="37" actId="20577"/>
          <ac:spMkLst>
            <pc:docMk/>
            <pc:sldMk cId="857918883" sldId="259"/>
            <ac:spMk id="3" creationId="{35F1F6E4-B4E4-2D2D-095E-CEBF7DC2FF3A}"/>
          </ac:spMkLst>
        </pc:spChg>
      </pc:sldChg>
      <pc:sldChg chg="modSp mod">
        <pc:chgData name="Sanchay Tiwari" userId="7622fbc3b72aa1b5" providerId="LiveId" clId="{E98EB03E-10E4-D748-8E55-EC9FD5D2F897}" dt="2024-10-25T04:30:05.672" v="41" actId="207"/>
        <pc:sldMkLst>
          <pc:docMk/>
          <pc:sldMk cId="3524978552" sldId="260"/>
        </pc:sldMkLst>
        <pc:graphicFrameChg chg="mod modGraphic">
          <ac:chgData name="Sanchay Tiwari" userId="7622fbc3b72aa1b5" providerId="LiveId" clId="{E98EB03E-10E4-D748-8E55-EC9FD5D2F897}" dt="2024-10-25T04:30:05.672" v="41" actId="207"/>
          <ac:graphicFrameMkLst>
            <pc:docMk/>
            <pc:sldMk cId="3524978552" sldId="260"/>
            <ac:graphicFrameMk id="5" creationId="{DC31AE6E-FB79-68F9-F95E-66486014302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7D24C-6653-4769-A1AF-93D1EAA5FF7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7D85CF-B455-469C-975B-BA465E06BD15}">
      <dgm:prSet custT="1"/>
      <dgm:spPr/>
      <dgm:t>
        <a:bodyPr/>
        <a:lstStyle/>
        <a:p>
          <a:r>
            <a:rPr lang="en-I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 Performances</a:t>
          </a:r>
          <a:r>
            <a:rPr lang="en-IN" sz="2100" b="1" dirty="0">
              <a:solidFill>
                <a:srgbClr val="7030A0"/>
              </a:solidFill>
            </a:rPr>
            <a:t>:</a:t>
          </a:r>
          <a:endParaRPr lang="en-US" sz="2100" dirty="0">
            <a:solidFill>
              <a:srgbClr val="7030A0"/>
            </a:solidFill>
          </a:endParaRPr>
        </a:p>
      </dgm:t>
    </dgm:pt>
    <dgm:pt modelId="{DB90D73E-3E5F-4083-A580-9B03F009D84D}" type="parTrans" cxnId="{D8A82643-FB10-4390-B08F-6F974AFF6CDC}">
      <dgm:prSet/>
      <dgm:spPr/>
      <dgm:t>
        <a:bodyPr/>
        <a:lstStyle/>
        <a:p>
          <a:endParaRPr lang="en-US"/>
        </a:p>
      </dgm:t>
    </dgm:pt>
    <dgm:pt modelId="{D0B4DE69-25EC-4F07-8C86-E75754D636BB}" type="sibTrans" cxnId="{D8A82643-FB10-4390-B08F-6F974AFF6CDC}">
      <dgm:prSet/>
      <dgm:spPr/>
      <dgm:t>
        <a:bodyPr/>
        <a:lstStyle/>
        <a:p>
          <a:endParaRPr lang="en-US"/>
        </a:p>
      </dgm:t>
    </dgm:pt>
    <dgm:pt modelId="{10BA7C80-38DB-4FB9-AF23-6B0309F9013D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Lasted around 15-30 minutes.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8B0FD-7595-4744-96C5-38065AEF48CB}" type="parTrans" cxnId="{8C4E3753-E9C0-4120-9EEB-A5482B95EE9A}">
      <dgm:prSet/>
      <dgm:spPr/>
      <dgm:t>
        <a:bodyPr/>
        <a:lstStyle/>
        <a:p>
          <a:endParaRPr lang="en-US"/>
        </a:p>
      </dgm:t>
    </dgm:pt>
    <dgm:pt modelId="{774F9520-D2FD-4B42-9013-6D02306DDBA7}" type="sibTrans" cxnId="{8C4E3753-E9C0-4120-9EEB-A5482B95EE9A}">
      <dgm:prSet/>
      <dgm:spPr/>
      <dgm:t>
        <a:bodyPr/>
        <a:lstStyle/>
        <a:p>
          <a:endParaRPr lang="en-US"/>
        </a:p>
      </dgm:t>
    </dgm:pt>
    <dgm:pt modelId="{9BB15B43-75D7-490F-8518-5FB7D71D988E}">
      <dgm:prSet custT="1"/>
      <dgm:spPr/>
      <dgm:t>
        <a:bodyPr/>
        <a:lstStyle/>
        <a:p>
          <a:r>
            <a:rPr lang="en-I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Limited Cast:</a:t>
          </a:r>
          <a:endParaRPr lang="en-US" sz="4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3FCF1-DFD6-4A9F-BFCD-C87AE1A651EC}" type="parTrans" cxnId="{C1A783D4-9628-43F2-838E-BF794D150C75}">
      <dgm:prSet/>
      <dgm:spPr/>
      <dgm:t>
        <a:bodyPr/>
        <a:lstStyle/>
        <a:p>
          <a:endParaRPr lang="en-US"/>
        </a:p>
      </dgm:t>
    </dgm:pt>
    <dgm:pt modelId="{6AF8C584-CE96-4544-AD52-D0DCBBB48AA4}" type="sibTrans" cxnId="{C1A783D4-9628-43F2-838E-BF794D150C75}">
      <dgm:prSet/>
      <dgm:spPr/>
      <dgm:t>
        <a:bodyPr/>
        <a:lstStyle/>
        <a:p>
          <a:endParaRPr lang="en-US"/>
        </a:p>
      </dgm:t>
    </dgm:pt>
    <dgm:pt modelId="{4F20579D-3646-4635-8F6F-CB5E84051739}">
      <dgm:prSet custT="1"/>
      <dgm:spPr/>
      <dgm:t>
        <a:bodyPr/>
        <a:lstStyle/>
        <a:p>
          <a:r>
            <a:rPr lang="en-I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Performed by small troupes, usually 3-4 actors.</a:t>
          </a:r>
          <a:endParaRPr lang="en-US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8CC07-355B-4073-B402-0FB9F5CBDD6A}" type="parTrans" cxnId="{F9637A58-CFAC-4920-83A4-14551EE1394E}">
      <dgm:prSet/>
      <dgm:spPr/>
      <dgm:t>
        <a:bodyPr/>
        <a:lstStyle/>
        <a:p>
          <a:endParaRPr lang="en-US"/>
        </a:p>
      </dgm:t>
    </dgm:pt>
    <dgm:pt modelId="{4F6FEC68-3209-49A1-83E7-AB19F77CAE8E}" type="sibTrans" cxnId="{F9637A58-CFAC-4920-83A4-14551EE1394E}">
      <dgm:prSet/>
      <dgm:spPr/>
      <dgm:t>
        <a:bodyPr/>
        <a:lstStyle/>
        <a:p>
          <a:endParaRPr lang="en-US"/>
        </a:p>
      </dgm:t>
    </dgm:pt>
    <dgm:pt modelId="{11666384-9EFD-4588-8406-5B448360F0B1}">
      <dgm:prSet custT="1"/>
      <dgm:spPr/>
      <dgm:t>
        <a:bodyPr/>
        <a:lstStyle/>
        <a:p>
          <a:r>
            <a:rPr lang="en-I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Flexible</a:t>
          </a:r>
        </a:p>
        <a:p>
          <a:r>
            <a:rPr lang="en-I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Locations:</a:t>
          </a:r>
          <a:endParaRPr lang="en-US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B77A7-9905-4DE1-A9D3-2E465FC9D637}" type="parTrans" cxnId="{EB73A064-B6B2-417F-BA7E-BE27E5C7DF6A}">
      <dgm:prSet/>
      <dgm:spPr/>
      <dgm:t>
        <a:bodyPr/>
        <a:lstStyle/>
        <a:p>
          <a:endParaRPr lang="en-US"/>
        </a:p>
      </dgm:t>
    </dgm:pt>
    <dgm:pt modelId="{F8776457-1371-4760-8342-FC929200ED73}" type="sibTrans" cxnId="{EB73A064-B6B2-417F-BA7E-BE27E5C7DF6A}">
      <dgm:prSet/>
      <dgm:spPr/>
      <dgm:t>
        <a:bodyPr/>
        <a:lstStyle/>
        <a:p>
          <a:endParaRPr lang="en-US"/>
        </a:p>
      </dgm:t>
    </dgm:pt>
    <dgm:pt modelId="{5D1A2BCA-4F12-4246-BEED-7EB487675A2B}">
      <dgm:prSet custT="1"/>
      <dgm:spPr/>
      <dgm:t>
        <a:bodyPr/>
        <a:lstStyle/>
        <a:p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Could be performed in courts, homes, or inns.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F56F2-F47E-4174-8612-CBBDA54FF6BE}" type="parTrans" cxnId="{792F1E60-3B97-4163-BE55-4B4932F1DA13}">
      <dgm:prSet/>
      <dgm:spPr/>
      <dgm:t>
        <a:bodyPr/>
        <a:lstStyle/>
        <a:p>
          <a:endParaRPr lang="en-US"/>
        </a:p>
      </dgm:t>
    </dgm:pt>
    <dgm:pt modelId="{E302CDBA-5348-4A5D-B600-4C0B1C100623}" type="sibTrans" cxnId="{792F1E60-3B97-4163-BE55-4B4932F1DA13}">
      <dgm:prSet/>
      <dgm:spPr/>
      <dgm:t>
        <a:bodyPr/>
        <a:lstStyle/>
        <a:p>
          <a:endParaRPr lang="en-US"/>
        </a:p>
      </dgm:t>
    </dgm:pt>
    <dgm:pt modelId="{8937E27C-6CD1-40BF-9D6B-2ED32C141072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Didactic Themes</a:t>
          </a:r>
          <a:r>
            <a:rPr lang="en-IN" sz="1700" b="1" dirty="0"/>
            <a:t>:</a:t>
          </a:r>
          <a:endParaRPr lang="en-US" sz="1700" dirty="0"/>
        </a:p>
      </dgm:t>
    </dgm:pt>
    <dgm:pt modelId="{76E11842-EFD1-472B-A6E8-3D9018FE2153}" type="parTrans" cxnId="{E31380EC-541E-4D81-BFDC-D1B2CD165687}">
      <dgm:prSet/>
      <dgm:spPr/>
      <dgm:t>
        <a:bodyPr/>
        <a:lstStyle/>
        <a:p>
          <a:endParaRPr lang="en-US"/>
        </a:p>
      </dgm:t>
    </dgm:pt>
    <dgm:pt modelId="{203F1A5F-8B61-4DEA-B94A-2B6011E251FC}" type="sibTrans" cxnId="{E31380EC-541E-4D81-BFDC-D1B2CD165687}">
      <dgm:prSet/>
      <dgm:spPr/>
      <dgm:t>
        <a:bodyPr/>
        <a:lstStyle/>
        <a:p>
          <a:endParaRPr lang="en-US"/>
        </a:p>
      </dgm:t>
    </dgm:pt>
    <dgm:pt modelId="{86534055-329D-4AB5-9A80-C651C1CE6200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Often used allegory and </a:t>
          </a:r>
          <a:r>
            <a:rPr lang="en-I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humor</a:t>
          </a:r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 to convey moral or political messages.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C34F0-3C59-4C93-8D49-E6F9E1DCA6D4}" type="parTrans" cxnId="{17D99D46-6664-46A6-A636-0577DDE1650F}">
      <dgm:prSet/>
      <dgm:spPr/>
      <dgm:t>
        <a:bodyPr/>
        <a:lstStyle/>
        <a:p>
          <a:endParaRPr lang="en-US"/>
        </a:p>
      </dgm:t>
    </dgm:pt>
    <dgm:pt modelId="{2F908D14-5FC0-4834-A78A-49C793B47BD2}" type="sibTrans" cxnId="{17D99D46-6664-46A6-A636-0577DDE1650F}">
      <dgm:prSet/>
      <dgm:spPr/>
      <dgm:t>
        <a:bodyPr/>
        <a:lstStyle/>
        <a:p>
          <a:endParaRPr lang="en-US"/>
        </a:p>
      </dgm:t>
    </dgm:pt>
    <dgm:pt modelId="{7B2C83BB-103B-B446-8AC2-9005E8DAE24C}" type="pres">
      <dgm:prSet presAssocID="{A9A7D24C-6653-4769-A1AF-93D1EAA5FF7B}" presName="diagram" presStyleCnt="0">
        <dgm:presLayoutVars>
          <dgm:dir/>
          <dgm:resizeHandles val="exact"/>
        </dgm:presLayoutVars>
      </dgm:prSet>
      <dgm:spPr/>
    </dgm:pt>
    <dgm:pt modelId="{C48522A4-719D-944D-8631-4E47412C3EAD}" type="pres">
      <dgm:prSet presAssocID="{D97D85CF-B455-469C-975B-BA465E06BD15}" presName="node" presStyleLbl="node1" presStyleIdx="0" presStyleCnt="8" custScaleX="191773" custScaleY="178064">
        <dgm:presLayoutVars>
          <dgm:bulletEnabled val="1"/>
        </dgm:presLayoutVars>
      </dgm:prSet>
      <dgm:spPr/>
    </dgm:pt>
    <dgm:pt modelId="{DEFFF5E4-9B89-7B42-A218-699D71146C81}" type="pres">
      <dgm:prSet presAssocID="{D0B4DE69-25EC-4F07-8C86-E75754D636BB}" presName="sibTrans" presStyleCnt="0"/>
      <dgm:spPr/>
    </dgm:pt>
    <dgm:pt modelId="{8C23A5A0-1FB4-3047-94D8-ABCA444A6F36}" type="pres">
      <dgm:prSet presAssocID="{10BA7C80-38DB-4FB9-AF23-6B0309F9013D}" presName="node" presStyleLbl="node1" presStyleIdx="1" presStyleCnt="8" custScaleY="173264">
        <dgm:presLayoutVars>
          <dgm:bulletEnabled val="1"/>
        </dgm:presLayoutVars>
      </dgm:prSet>
      <dgm:spPr/>
    </dgm:pt>
    <dgm:pt modelId="{9A86CFA5-AD6E-0E4F-A2EE-EDB5663EC973}" type="pres">
      <dgm:prSet presAssocID="{774F9520-D2FD-4B42-9013-6D02306DDBA7}" presName="sibTrans" presStyleCnt="0"/>
      <dgm:spPr/>
    </dgm:pt>
    <dgm:pt modelId="{64B3246E-C974-A34F-AFE9-0E84C2A1AEA9}" type="pres">
      <dgm:prSet presAssocID="{9BB15B43-75D7-490F-8518-5FB7D71D988E}" presName="node" presStyleLbl="node1" presStyleIdx="2" presStyleCnt="8" custScaleY="171664">
        <dgm:presLayoutVars>
          <dgm:bulletEnabled val="1"/>
        </dgm:presLayoutVars>
      </dgm:prSet>
      <dgm:spPr/>
    </dgm:pt>
    <dgm:pt modelId="{C17DD849-E241-C447-8069-5B27E4A60EE9}" type="pres">
      <dgm:prSet presAssocID="{6AF8C584-CE96-4544-AD52-D0DCBBB48AA4}" presName="sibTrans" presStyleCnt="0"/>
      <dgm:spPr/>
    </dgm:pt>
    <dgm:pt modelId="{78C30027-40EE-4E4D-80A6-E6010C73CC84}" type="pres">
      <dgm:prSet presAssocID="{4F20579D-3646-4635-8F6F-CB5E84051739}" presName="node" presStyleLbl="node1" presStyleIdx="3" presStyleCnt="8" custScaleX="139145" custScaleY="174864">
        <dgm:presLayoutVars>
          <dgm:bulletEnabled val="1"/>
        </dgm:presLayoutVars>
      </dgm:prSet>
      <dgm:spPr/>
    </dgm:pt>
    <dgm:pt modelId="{9D833458-F334-1F4F-B3BD-9B0F8DBEEBAB}" type="pres">
      <dgm:prSet presAssocID="{4F6FEC68-3209-49A1-83E7-AB19F77CAE8E}" presName="sibTrans" presStyleCnt="0"/>
      <dgm:spPr/>
    </dgm:pt>
    <dgm:pt modelId="{AB897EAE-D434-E849-A25A-91C756EBBC91}" type="pres">
      <dgm:prSet presAssocID="{11666384-9EFD-4588-8406-5B448360F0B1}" presName="node" presStyleLbl="node1" presStyleIdx="4" presStyleCnt="8" custScaleX="180794" custScaleY="213241" custLinFactNeighborY="-1758">
        <dgm:presLayoutVars>
          <dgm:bulletEnabled val="1"/>
        </dgm:presLayoutVars>
      </dgm:prSet>
      <dgm:spPr/>
    </dgm:pt>
    <dgm:pt modelId="{F72715D4-949C-744A-99CA-4405A8B1D74F}" type="pres">
      <dgm:prSet presAssocID="{F8776457-1371-4760-8342-FC929200ED73}" presName="sibTrans" presStyleCnt="0"/>
      <dgm:spPr/>
    </dgm:pt>
    <dgm:pt modelId="{3B934D3B-5910-B141-8DB9-66E265DA90D9}" type="pres">
      <dgm:prSet presAssocID="{5D1A2BCA-4F12-4246-BEED-7EB487675A2B}" presName="node" presStyleLbl="node1" presStyleIdx="5" presStyleCnt="8" custScaleX="114027" custScaleY="212792">
        <dgm:presLayoutVars>
          <dgm:bulletEnabled val="1"/>
        </dgm:presLayoutVars>
      </dgm:prSet>
      <dgm:spPr/>
    </dgm:pt>
    <dgm:pt modelId="{EED5C4DE-4979-1C45-B6E9-636DA867A05F}" type="pres">
      <dgm:prSet presAssocID="{E302CDBA-5348-4A5D-B600-4C0B1C100623}" presName="sibTrans" presStyleCnt="0"/>
      <dgm:spPr/>
    </dgm:pt>
    <dgm:pt modelId="{1A4025C1-DFDD-A64B-BDA2-7C926D984165}" type="pres">
      <dgm:prSet presAssocID="{8937E27C-6CD1-40BF-9D6B-2ED32C141072}" presName="node" presStyleLbl="node1" presStyleIdx="6" presStyleCnt="8" custScaleY="213306">
        <dgm:presLayoutVars>
          <dgm:bulletEnabled val="1"/>
        </dgm:presLayoutVars>
      </dgm:prSet>
      <dgm:spPr/>
    </dgm:pt>
    <dgm:pt modelId="{497F5E04-E745-D947-8E24-DE40A86EFECA}" type="pres">
      <dgm:prSet presAssocID="{203F1A5F-8B61-4DEA-B94A-2B6011E251FC}" presName="sibTrans" presStyleCnt="0"/>
      <dgm:spPr/>
    </dgm:pt>
    <dgm:pt modelId="{B22B196D-EF63-F545-8F8B-A6378016E7E8}" type="pres">
      <dgm:prSet presAssocID="{86534055-329D-4AB5-9A80-C651C1CE6200}" presName="node" presStyleLbl="node1" presStyleIdx="7" presStyleCnt="8" custScaleX="122749" custScaleY="216535">
        <dgm:presLayoutVars>
          <dgm:bulletEnabled val="1"/>
        </dgm:presLayoutVars>
      </dgm:prSet>
      <dgm:spPr/>
    </dgm:pt>
  </dgm:ptLst>
  <dgm:cxnLst>
    <dgm:cxn modelId="{2D9D7F01-037D-864F-811E-9B1B3B0FB752}" type="presOf" srcId="{4F20579D-3646-4635-8F6F-CB5E84051739}" destId="{78C30027-40EE-4E4D-80A6-E6010C73CC84}" srcOrd="0" destOrd="0" presId="urn:microsoft.com/office/officeart/2005/8/layout/default"/>
    <dgm:cxn modelId="{0E037D30-5DB1-264D-A838-8B14D7D03577}" type="presOf" srcId="{A9A7D24C-6653-4769-A1AF-93D1EAA5FF7B}" destId="{7B2C83BB-103B-B446-8AC2-9005E8DAE24C}" srcOrd="0" destOrd="0" presId="urn:microsoft.com/office/officeart/2005/8/layout/default"/>
    <dgm:cxn modelId="{082BAA35-5D33-2643-8A41-52652C0CB956}" type="presOf" srcId="{8937E27C-6CD1-40BF-9D6B-2ED32C141072}" destId="{1A4025C1-DFDD-A64B-BDA2-7C926D984165}" srcOrd="0" destOrd="0" presId="urn:microsoft.com/office/officeart/2005/8/layout/default"/>
    <dgm:cxn modelId="{D8A82643-FB10-4390-B08F-6F974AFF6CDC}" srcId="{A9A7D24C-6653-4769-A1AF-93D1EAA5FF7B}" destId="{D97D85CF-B455-469C-975B-BA465E06BD15}" srcOrd="0" destOrd="0" parTransId="{DB90D73E-3E5F-4083-A580-9B03F009D84D}" sibTransId="{D0B4DE69-25EC-4F07-8C86-E75754D636BB}"/>
    <dgm:cxn modelId="{17D99D46-6664-46A6-A636-0577DDE1650F}" srcId="{A9A7D24C-6653-4769-A1AF-93D1EAA5FF7B}" destId="{86534055-329D-4AB5-9A80-C651C1CE6200}" srcOrd="7" destOrd="0" parTransId="{8D2C34F0-3C59-4C93-8D49-E6F9E1DCA6D4}" sibTransId="{2F908D14-5FC0-4834-A78A-49C793B47BD2}"/>
    <dgm:cxn modelId="{8C4E3753-E9C0-4120-9EEB-A5482B95EE9A}" srcId="{A9A7D24C-6653-4769-A1AF-93D1EAA5FF7B}" destId="{10BA7C80-38DB-4FB9-AF23-6B0309F9013D}" srcOrd="1" destOrd="0" parTransId="{1F48B0FD-7595-4744-96C5-38065AEF48CB}" sibTransId="{774F9520-D2FD-4B42-9013-6D02306DDBA7}"/>
    <dgm:cxn modelId="{F9637A58-CFAC-4920-83A4-14551EE1394E}" srcId="{A9A7D24C-6653-4769-A1AF-93D1EAA5FF7B}" destId="{4F20579D-3646-4635-8F6F-CB5E84051739}" srcOrd="3" destOrd="0" parTransId="{FFE8CC07-355B-4073-B402-0FB9F5CBDD6A}" sibTransId="{4F6FEC68-3209-49A1-83E7-AB19F77CAE8E}"/>
    <dgm:cxn modelId="{792F1E60-3B97-4163-BE55-4B4932F1DA13}" srcId="{A9A7D24C-6653-4769-A1AF-93D1EAA5FF7B}" destId="{5D1A2BCA-4F12-4246-BEED-7EB487675A2B}" srcOrd="5" destOrd="0" parTransId="{E10F56F2-F47E-4174-8612-CBBDA54FF6BE}" sibTransId="{E302CDBA-5348-4A5D-B600-4C0B1C100623}"/>
    <dgm:cxn modelId="{EB73A064-B6B2-417F-BA7E-BE27E5C7DF6A}" srcId="{A9A7D24C-6653-4769-A1AF-93D1EAA5FF7B}" destId="{11666384-9EFD-4588-8406-5B448360F0B1}" srcOrd="4" destOrd="0" parTransId="{C50B77A7-9905-4DE1-A9D3-2E465FC9D637}" sibTransId="{F8776457-1371-4760-8342-FC929200ED73}"/>
    <dgm:cxn modelId="{4FE5C177-F6D7-5348-BB8E-BD8D783C6E89}" type="presOf" srcId="{86534055-329D-4AB5-9A80-C651C1CE6200}" destId="{B22B196D-EF63-F545-8F8B-A6378016E7E8}" srcOrd="0" destOrd="0" presId="urn:microsoft.com/office/officeart/2005/8/layout/default"/>
    <dgm:cxn modelId="{17DE2A78-2B05-344F-9C4D-EB1EDFF569F3}" type="presOf" srcId="{10BA7C80-38DB-4FB9-AF23-6B0309F9013D}" destId="{8C23A5A0-1FB4-3047-94D8-ABCA444A6F36}" srcOrd="0" destOrd="0" presId="urn:microsoft.com/office/officeart/2005/8/layout/default"/>
    <dgm:cxn modelId="{DA754894-BFE6-EB4A-B2EF-6F28F688090D}" type="presOf" srcId="{D97D85CF-B455-469C-975B-BA465E06BD15}" destId="{C48522A4-719D-944D-8631-4E47412C3EAD}" srcOrd="0" destOrd="0" presId="urn:microsoft.com/office/officeart/2005/8/layout/default"/>
    <dgm:cxn modelId="{B57359CB-F660-1544-A75C-D671CCD352A0}" type="presOf" srcId="{11666384-9EFD-4588-8406-5B448360F0B1}" destId="{AB897EAE-D434-E849-A25A-91C756EBBC91}" srcOrd="0" destOrd="0" presId="urn:microsoft.com/office/officeart/2005/8/layout/default"/>
    <dgm:cxn modelId="{C1A783D4-9628-43F2-838E-BF794D150C75}" srcId="{A9A7D24C-6653-4769-A1AF-93D1EAA5FF7B}" destId="{9BB15B43-75D7-490F-8518-5FB7D71D988E}" srcOrd="2" destOrd="0" parTransId="{0BD3FCF1-DFD6-4A9F-BFCD-C87AE1A651EC}" sibTransId="{6AF8C584-CE96-4544-AD52-D0DCBBB48AA4}"/>
    <dgm:cxn modelId="{3B8D7EEA-2B21-8849-902A-E82FBE77955B}" type="presOf" srcId="{9BB15B43-75D7-490F-8518-5FB7D71D988E}" destId="{64B3246E-C974-A34F-AFE9-0E84C2A1AEA9}" srcOrd="0" destOrd="0" presId="urn:microsoft.com/office/officeart/2005/8/layout/default"/>
    <dgm:cxn modelId="{881326EB-4373-864E-A128-7EA7403690D8}" type="presOf" srcId="{5D1A2BCA-4F12-4246-BEED-7EB487675A2B}" destId="{3B934D3B-5910-B141-8DB9-66E265DA90D9}" srcOrd="0" destOrd="0" presId="urn:microsoft.com/office/officeart/2005/8/layout/default"/>
    <dgm:cxn modelId="{E31380EC-541E-4D81-BFDC-D1B2CD165687}" srcId="{A9A7D24C-6653-4769-A1AF-93D1EAA5FF7B}" destId="{8937E27C-6CD1-40BF-9D6B-2ED32C141072}" srcOrd="6" destOrd="0" parTransId="{76E11842-EFD1-472B-A6E8-3D9018FE2153}" sibTransId="{203F1A5F-8B61-4DEA-B94A-2B6011E251FC}"/>
    <dgm:cxn modelId="{68C500E3-1035-5C42-8782-67374FE47BC9}" type="presParOf" srcId="{7B2C83BB-103B-B446-8AC2-9005E8DAE24C}" destId="{C48522A4-719D-944D-8631-4E47412C3EAD}" srcOrd="0" destOrd="0" presId="urn:microsoft.com/office/officeart/2005/8/layout/default"/>
    <dgm:cxn modelId="{28A063C5-2197-E247-9AD0-D704CC500566}" type="presParOf" srcId="{7B2C83BB-103B-B446-8AC2-9005E8DAE24C}" destId="{DEFFF5E4-9B89-7B42-A218-699D71146C81}" srcOrd="1" destOrd="0" presId="urn:microsoft.com/office/officeart/2005/8/layout/default"/>
    <dgm:cxn modelId="{E9D8D1AF-E9D2-9A44-9698-B36A47EA33D2}" type="presParOf" srcId="{7B2C83BB-103B-B446-8AC2-9005E8DAE24C}" destId="{8C23A5A0-1FB4-3047-94D8-ABCA444A6F36}" srcOrd="2" destOrd="0" presId="urn:microsoft.com/office/officeart/2005/8/layout/default"/>
    <dgm:cxn modelId="{AE99EA78-751B-7544-A484-4E550496043C}" type="presParOf" srcId="{7B2C83BB-103B-B446-8AC2-9005E8DAE24C}" destId="{9A86CFA5-AD6E-0E4F-A2EE-EDB5663EC973}" srcOrd="3" destOrd="0" presId="urn:microsoft.com/office/officeart/2005/8/layout/default"/>
    <dgm:cxn modelId="{63E67CF6-1840-7445-9134-0B54DDD59EEB}" type="presParOf" srcId="{7B2C83BB-103B-B446-8AC2-9005E8DAE24C}" destId="{64B3246E-C974-A34F-AFE9-0E84C2A1AEA9}" srcOrd="4" destOrd="0" presId="urn:microsoft.com/office/officeart/2005/8/layout/default"/>
    <dgm:cxn modelId="{4028A41E-E16D-624E-9E74-F42C830F4D13}" type="presParOf" srcId="{7B2C83BB-103B-B446-8AC2-9005E8DAE24C}" destId="{C17DD849-E241-C447-8069-5B27E4A60EE9}" srcOrd="5" destOrd="0" presId="urn:microsoft.com/office/officeart/2005/8/layout/default"/>
    <dgm:cxn modelId="{C635091A-F30F-C043-93B9-9471189AE6FB}" type="presParOf" srcId="{7B2C83BB-103B-B446-8AC2-9005E8DAE24C}" destId="{78C30027-40EE-4E4D-80A6-E6010C73CC84}" srcOrd="6" destOrd="0" presId="urn:microsoft.com/office/officeart/2005/8/layout/default"/>
    <dgm:cxn modelId="{24381BFA-A0F4-8441-93F8-FFF4DB10C311}" type="presParOf" srcId="{7B2C83BB-103B-B446-8AC2-9005E8DAE24C}" destId="{9D833458-F334-1F4F-B3BD-9B0F8DBEEBAB}" srcOrd="7" destOrd="0" presId="urn:microsoft.com/office/officeart/2005/8/layout/default"/>
    <dgm:cxn modelId="{6E4925AE-50B4-4C43-AC21-3B1AE35DDE3F}" type="presParOf" srcId="{7B2C83BB-103B-B446-8AC2-9005E8DAE24C}" destId="{AB897EAE-D434-E849-A25A-91C756EBBC91}" srcOrd="8" destOrd="0" presId="urn:microsoft.com/office/officeart/2005/8/layout/default"/>
    <dgm:cxn modelId="{F1E450AD-FDED-8A49-89EA-E1F3BACEA5A4}" type="presParOf" srcId="{7B2C83BB-103B-B446-8AC2-9005E8DAE24C}" destId="{F72715D4-949C-744A-99CA-4405A8B1D74F}" srcOrd="9" destOrd="0" presId="urn:microsoft.com/office/officeart/2005/8/layout/default"/>
    <dgm:cxn modelId="{03A39D06-E193-C048-A648-5DE6051E7406}" type="presParOf" srcId="{7B2C83BB-103B-B446-8AC2-9005E8DAE24C}" destId="{3B934D3B-5910-B141-8DB9-66E265DA90D9}" srcOrd="10" destOrd="0" presId="urn:microsoft.com/office/officeart/2005/8/layout/default"/>
    <dgm:cxn modelId="{691F8E87-951B-4F4B-B6D2-C2D85970395C}" type="presParOf" srcId="{7B2C83BB-103B-B446-8AC2-9005E8DAE24C}" destId="{EED5C4DE-4979-1C45-B6E9-636DA867A05F}" srcOrd="11" destOrd="0" presId="urn:microsoft.com/office/officeart/2005/8/layout/default"/>
    <dgm:cxn modelId="{C4C062AE-DF59-1940-8F93-ABD991958980}" type="presParOf" srcId="{7B2C83BB-103B-B446-8AC2-9005E8DAE24C}" destId="{1A4025C1-DFDD-A64B-BDA2-7C926D984165}" srcOrd="12" destOrd="0" presId="urn:microsoft.com/office/officeart/2005/8/layout/default"/>
    <dgm:cxn modelId="{CFE7A029-2AEA-F64E-B6DE-2136B8587C97}" type="presParOf" srcId="{7B2C83BB-103B-B446-8AC2-9005E8DAE24C}" destId="{497F5E04-E745-D947-8E24-DE40A86EFECA}" srcOrd="13" destOrd="0" presId="urn:microsoft.com/office/officeart/2005/8/layout/default"/>
    <dgm:cxn modelId="{5EAE4322-217B-F94D-A6E6-400E98F0759F}" type="presParOf" srcId="{7B2C83BB-103B-B446-8AC2-9005E8DAE24C}" destId="{B22B196D-EF63-F545-8F8B-A6378016E7E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FCB4E-C85C-4775-BECB-0D80650FDFE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B523E6-53A6-452C-AF26-58ACD386DBA2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John Heywood: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57E4B-C630-4ED2-8296-2F241684D511}" type="parTrans" cxnId="{91EE1CD9-910C-4D8E-9B43-1A9F40783E34}">
      <dgm:prSet/>
      <dgm:spPr/>
      <dgm:t>
        <a:bodyPr/>
        <a:lstStyle/>
        <a:p>
          <a:endParaRPr lang="en-US"/>
        </a:p>
      </dgm:t>
    </dgm:pt>
    <dgm:pt modelId="{66E87BCE-60AE-40E8-8A09-7884CB6BED3D}" type="sibTrans" cxnId="{91EE1CD9-910C-4D8E-9B43-1A9F40783E34}">
      <dgm:prSet/>
      <dgm:spPr/>
      <dgm:t>
        <a:bodyPr/>
        <a:lstStyle/>
        <a:p>
          <a:endParaRPr lang="en-US"/>
        </a:p>
      </dgm:t>
    </dgm:pt>
    <dgm:pt modelId="{1D4513C5-4634-46B5-937E-281269542A29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Known as one of the most famous interlude writers.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72251-2F54-44BA-AF77-2C4D76D2E897}" type="parTrans" cxnId="{2A5D4452-1B8C-43FE-ADB8-E0428E7D85BA}">
      <dgm:prSet/>
      <dgm:spPr/>
      <dgm:t>
        <a:bodyPr/>
        <a:lstStyle/>
        <a:p>
          <a:endParaRPr lang="en-US"/>
        </a:p>
      </dgm:t>
    </dgm:pt>
    <dgm:pt modelId="{0AB3DF0F-886B-408F-B085-F7F7CB5F55EF}" type="sibTrans" cxnId="{2A5D4452-1B8C-43FE-ADB8-E0428E7D85BA}">
      <dgm:prSet/>
      <dgm:spPr/>
      <dgm:t>
        <a:bodyPr/>
        <a:lstStyle/>
        <a:p>
          <a:endParaRPr lang="en-US"/>
        </a:p>
      </dgm:t>
    </dgm:pt>
    <dgm:pt modelId="{53F4A7AA-A693-45D5-98A5-B80FB6FF8A37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Works include The Play of the Weather and The Four P’s.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FCF32-4971-42CE-942A-8D1013D7B0BD}" type="parTrans" cxnId="{D938FCB8-AEBB-4959-8E6A-D653A7AC185F}">
      <dgm:prSet/>
      <dgm:spPr/>
      <dgm:t>
        <a:bodyPr/>
        <a:lstStyle/>
        <a:p>
          <a:endParaRPr lang="en-US"/>
        </a:p>
      </dgm:t>
    </dgm:pt>
    <dgm:pt modelId="{6D1FFA64-8EF6-4EDB-889D-0BB075396CC8}" type="sibTrans" cxnId="{D938FCB8-AEBB-4959-8E6A-D653A7AC185F}">
      <dgm:prSet/>
      <dgm:spPr/>
      <dgm:t>
        <a:bodyPr/>
        <a:lstStyle/>
        <a:p>
          <a:endParaRPr lang="en-US"/>
        </a:p>
      </dgm:t>
    </dgm:pt>
    <dgm:pt modelId="{FC4177D0-22D6-46F0-8330-1AF8DD4123E1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Henry </a:t>
          </a:r>
          <a:r>
            <a:rPr lang="en-IN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Medwall</a:t>
          </a:r>
          <a:r>
            <a:rPr lang="en-IN" sz="3400" dirty="0"/>
            <a:t>:</a:t>
          </a:r>
          <a:endParaRPr lang="en-US" sz="3400" dirty="0"/>
        </a:p>
      </dgm:t>
    </dgm:pt>
    <dgm:pt modelId="{C507B2D8-51BF-4E69-8081-1C6CCA89BAE1}" type="parTrans" cxnId="{18C014C8-E708-4CF7-AD59-BE5214A66DB6}">
      <dgm:prSet/>
      <dgm:spPr/>
      <dgm:t>
        <a:bodyPr/>
        <a:lstStyle/>
        <a:p>
          <a:endParaRPr lang="en-US"/>
        </a:p>
      </dgm:t>
    </dgm:pt>
    <dgm:pt modelId="{1A5095F1-E6BD-44AC-AC97-95F9A5478C03}" type="sibTrans" cxnId="{18C014C8-E708-4CF7-AD59-BE5214A66DB6}">
      <dgm:prSet/>
      <dgm:spPr/>
      <dgm:t>
        <a:bodyPr/>
        <a:lstStyle/>
        <a:p>
          <a:endParaRPr lang="en-US"/>
        </a:p>
      </dgm:t>
    </dgm:pt>
    <dgm:pt modelId="{B61B5623-1764-4F0C-8627-5BEF8FE1728E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Author of Fulgens and Lucrece, one of the earliest known interludes.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28C5E-C3A8-4372-ACFD-753355163A7B}" type="parTrans" cxnId="{B80F8581-7E9E-487C-924C-6E10984CAE5E}">
      <dgm:prSet/>
      <dgm:spPr/>
      <dgm:t>
        <a:bodyPr/>
        <a:lstStyle/>
        <a:p>
          <a:endParaRPr lang="en-US"/>
        </a:p>
      </dgm:t>
    </dgm:pt>
    <dgm:pt modelId="{441C5198-E425-4F82-8937-F8ECC9ECAF07}" type="sibTrans" cxnId="{B80F8581-7E9E-487C-924C-6E10984CAE5E}">
      <dgm:prSet/>
      <dgm:spPr/>
      <dgm:t>
        <a:bodyPr/>
        <a:lstStyle/>
        <a:p>
          <a:endParaRPr lang="en-US"/>
        </a:p>
      </dgm:t>
    </dgm:pt>
    <dgm:pt modelId="{3E55DB75-A18E-3447-B7B5-EB71EE67DBEB}" type="pres">
      <dgm:prSet presAssocID="{E25FCB4E-C85C-4775-BECB-0D80650FDFEC}" presName="diagram" presStyleCnt="0">
        <dgm:presLayoutVars>
          <dgm:dir/>
          <dgm:resizeHandles val="exact"/>
        </dgm:presLayoutVars>
      </dgm:prSet>
      <dgm:spPr/>
    </dgm:pt>
    <dgm:pt modelId="{A2643FA9-4E50-7142-89EB-09422B2843CE}" type="pres">
      <dgm:prSet presAssocID="{25B523E6-53A6-452C-AF26-58ACD386DBA2}" presName="node" presStyleLbl="node1" presStyleIdx="0" presStyleCnt="5">
        <dgm:presLayoutVars>
          <dgm:bulletEnabled val="1"/>
        </dgm:presLayoutVars>
      </dgm:prSet>
      <dgm:spPr/>
    </dgm:pt>
    <dgm:pt modelId="{909F7F72-5EF1-F148-88DE-2B19DA07C2EA}" type="pres">
      <dgm:prSet presAssocID="{66E87BCE-60AE-40E8-8A09-7884CB6BED3D}" presName="sibTrans" presStyleCnt="0"/>
      <dgm:spPr/>
    </dgm:pt>
    <dgm:pt modelId="{089F1023-D5CA-B74F-A4C7-89AEC16B68DA}" type="pres">
      <dgm:prSet presAssocID="{1D4513C5-4634-46B5-937E-281269542A29}" presName="node" presStyleLbl="node1" presStyleIdx="1" presStyleCnt="5">
        <dgm:presLayoutVars>
          <dgm:bulletEnabled val="1"/>
        </dgm:presLayoutVars>
      </dgm:prSet>
      <dgm:spPr/>
    </dgm:pt>
    <dgm:pt modelId="{26ACA3B8-D2E2-B249-82B9-E57B37C30155}" type="pres">
      <dgm:prSet presAssocID="{0AB3DF0F-886B-408F-B085-F7F7CB5F55EF}" presName="sibTrans" presStyleCnt="0"/>
      <dgm:spPr/>
    </dgm:pt>
    <dgm:pt modelId="{E205B29E-5D7C-7A42-A94C-CB84BA500CAC}" type="pres">
      <dgm:prSet presAssocID="{53F4A7AA-A693-45D5-98A5-B80FB6FF8A37}" presName="node" presStyleLbl="node1" presStyleIdx="2" presStyleCnt="5">
        <dgm:presLayoutVars>
          <dgm:bulletEnabled val="1"/>
        </dgm:presLayoutVars>
      </dgm:prSet>
      <dgm:spPr/>
    </dgm:pt>
    <dgm:pt modelId="{B9F9F2C2-134F-2F4B-89FE-F9F088940006}" type="pres">
      <dgm:prSet presAssocID="{6D1FFA64-8EF6-4EDB-889D-0BB075396CC8}" presName="sibTrans" presStyleCnt="0"/>
      <dgm:spPr/>
    </dgm:pt>
    <dgm:pt modelId="{276CDC78-D89F-6F4D-8F0A-1BC3568F664F}" type="pres">
      <dgm:prSet presAssocID="{FC4177D0-22D6-46F0-8330-1AF8DD4123E1}" presName="node" presStyleLbl="node1" presStyleIdx="3" presStyleCnt="5">
        <dgm:presLayoutVars>
          <dgm:bulletEnabled val="1"/>
        </dgm:presLayoutVars>
      </dgm:prSet>
      <dgm:spPr/>
    </dgm:pt>
    <dgm:pt modelId="{885F1976-83C3-C046-A68E-3A3498DD4C5D}" type="pres">
      <dgm:prSet presAssocID="{1A5095F1-E6BD-44AC-AC97-95F9A5478C03}" presName="sibTrans" presStyleCnt="0"/>
      <dgm:spPr/>
    </dgm:pt>
    <dgm:pt modelId="{7769889A-DF7E-8843-B517-D0694D849BAB}" type="pres">
      <dgm:prSet presAssocID="{B61B5623-1764-4F0C-8627-5BEF8FE1728E}" presName="node" presStyleLbl="node1" presStyleIdx="4" presStyleCnt="5" custScaleX="126021">
        <dgm:presLayoutVars>
          <dgm:bulletEnabled val="1"/>
        </dgm:presLayoutVars>
      </dgm:prSet>
      <dgm:spPr/>
    </dgm:pt>
  </dgm:ptLst>
  <dgm:cxnLst>
    <dgm:cxn modelId="{7A3E3424-7338-7244-B1C0-8C6D000D96C2}" type="presOf" srcId="{B61B5623-1764-4F0C-8627-5BEF8FE1728E}" destId="{7769889A-DF7E-8843-B517-D0694D849BAB}" srcOrd="0" destOrd="0" presId="urn:microsoft.com/office/officeart/2005/8/layout/default"/>
    <dgm:cxn modelId="{30932A2C-33D2-4A4B-AE6F-831123E8E14D}" type="presOf" srcId="{E25FCB4E-C85C-4775-BECB-0D80650FDFEC}" destId="{3E55DB75-A18E-3447-B7B5-EB71EE67DBEB}" srcOrd="0" destOrd="0" presId="urn:microsoft.com/office/officeart/2005/8/layout/default"/>
    <dgm:cxn modelId="{3F5CC935-9D02-3947-A396-B98C65BCD5DE}" type="presOf" srcId="{1D4513C5-4634-46B5-937E-281269542A29}" destId="{089F1023-D5CA-B74F-A4C7-89AEC16B68DA}" srcOrd="0" destOrd="0" presId="urn:microsoft.com/office/officeart/2005/8/layout/default"/>
    <dgm:cxn modelId="{2A5D4452-1B8C-43FE-ADB8-E0428E7D85BA}" srcId="{E25FCB4E-C85C-4775-BECB-0D80650FDFEC}" destId="{1D4513C5-4634-46B5-937E-281269542A29}" srcOrd="1" destOrd="0" parTransId="{8A372251-2F54-44BA-AF77-2C4D76D2E897}" sibTransId="{0AB3DF0F-886B-408F-B085-F7F7CB5F55EF}"/>
    <dgm:cxn modelId="{B80F8581-7E9E-487C-924C-6E10984CAE5E}" srcId="{E25FCB4E-C85C-4775-BECB-0D80650FDFEC}" destId="{B61B5623-1764-4F0C-8627-5BEF8FE1728E}" srcOrd="4" destOrd="0" parTransId="{E4228C5E-C3A8-4372-ACFD-753355163A7B}" sibTransId="{441C5198-E425-4F82-8937-F8ECC9ECAF07}"/>
    <dgm:cxn modelId="{6650DEB1-410D-8E4C-B275-ABB0C43B78A9}" type="presOf" srcId="{FC4177D0-22D6-46F0-8330-1AF8DD4123E1}" destId="{276CDC78-D89F-6F4D-8F0A-1BC3568F664F}" srcOrd="0" destOrd="0" presId="urn:microsoft.com/office/officeart/2005/8/layout/default"/>
    <dgm:cxn modelId="{D938FCB8-AEBB-4959-8E6A-D653A7AC185F}" srcId="{E25FCB4E-C85C-4775-BECB-0D80650FDFEC}" destId="{53F4A7AA-A693-45D5-98A5-B80FB6FF8A37}" srcOrd="2" destOrd="0" parTransId="{7A6FCF32-4971-42CE-942A-8D1013D7B0BD}" sibTransId="{6D1FFA64-8EF6-4EDB-889D-0BB075396CC8}"/>
    <dgm:cxn modelId="{18C014C8-E708-4CF7-AD59-BE5214A66DB6}" srcId="{E25FCB4E-C85C-4775-BECB-0D80650FDFEC}" destId="{FC4177D0-22D6-46F0-8330-1AF8DD4123E1}" srcOrd="3" destOrd="0" parTransId="{C507B2D8-51BF-4E69-8081-1C6CCA89BAE1}" sibTransId="{1A5095F1-E6BD-44AC-AC97-95F9A5478C03}"/>
    <dgm:cxn modelId="{91EE1CD9-910C-4D8E-9B43-1A9F40783E34}" srcId="{E25FCB4E-C85C-4775-BECB-0D80650FDFEC}" destId="{25B523E6-53A6-452C-AF26-58ACD386DBA2}" srcOrd="0" destOrd="0" parTransId="{A3F57E4B-C630-4ED2-8296-2F241684D511}" sibTransId="{66E87BCE-60AE-40E8-8A09-7884CB6BED3D}"/>
    <dgm:cxn modelId="{C2BC05DA-4D5F-EC46-9C5E-E0D8627619F6}" type="presOf" srcId="{53F4A7AA-A693-45D5-98A5-B80FB6FF8A37}" destId="{E205B29E-5D7C-7A42-A94C-CB84BA500CAC}" srcOrd="0" destOrd="0" presId="urn:microsoft.com/office/officeart/2005/8/layout/default"/>
    <dgm:cxn modelId="{C898D0EE-1E66-294C-A45F-31295B5632D9}" type="presOf" srcId="{25B523E6-53A6-452C-AF26-58ACD386DBA2}" destId="{A2643FA9-4E50-7142-89EB-09422B2843CE}" srcOrd="0" destOrd="0" presId="urn:microsoft.com/office/officeart/2005/8/layout/default"/>
    <dgm:cxn modelId="{C87AA779-ABD0-AD48-8672-EA3D2E367E48}" type="presParOf" srcId="{3E55DB75-A18E-3447-B7B5-EB71EE67DBEB}" destId="{A2643FA9-4E50-7142-89EB-09422B2843CE}" srcOrd="0" destOrd="0" presId="urn:microsoft.com/office/officeart/2005/8/layout/default"/>
    <dgm:cxn modelId="{96C15153-84F1-744F-A312-69D7E9F2F170}" type="presParOf" srcId="{3E55DB75-A18E-3447-B7B5-EB71EE67DBEB}" destId="{909F7F72-5EF1-F148-88DE-2B19DA07C2EA}" srcOrd="1" destOrd="0" presId="urn:microsoft.com/office/officeart/2005/8/layout/default"/>
    <dgm:cxn modelId="{C5D20D7B-C962-0848-8B5A-EE3278D241A1}" type="presParOf" srcId="{3E55DB75-A18E-3447-B7B5-EB71EE67DBEB}" destId="{089F1023-D5CA-B74F-A4C7-89AEC16B68DA}" srcOrd="2" destOrd="0" presId="urn:microsoft.com/office/officeart/2005/8/layout/default"/>
    <dgm:cxn modelId="{14BFEC51-A8B7-8645-A89F-7BD74602DE24}" type="presParOf" srcId="{3E55DB75-A18E-3447-B7B5-EB71EE67DBEB}" destId="{26ACA3B8-D2E2-B249-82B9-E57B37C30155}" srcOrd="3" destOrd="0" presId="urn:microsoft.com/office/officeart/2005/8/layout/default"/>
    <dgm:cxn modelId="{7F5F79C3-B300-554D-A3BD-85ECF3C78238}" type="presParOf" srcId="{3E55DB75-A18E-3447-B7B5-EB71EE67DBEB}" destId="{E205B29E-5D7C-7A42-A94C-CB84BA500CAC}" srcOrd="4" destOrd="0" presId="urn:microsoft.com/office/officeart/2005/8/layout/default"/>
    <dgm:cxn modelId="{161D3E33-43EE-DA4E-A0ED-25B4352C74A8}" type="presParOf" srcId="{3E55DB75-A18E-3447-B7B5-EB71EE67DBEB}" destId="{B9F9F2C2-134F-2F4B-89FE-F9F088940006}" srcOrd="5" destOrd="0" presId="urn:microsoft.com/office/officeart/2005/8/layout/default"/>
    <dgm:cxn modelId="{5774E193-46FB-CC47-BA7A-E38B915C16E5}" type="presParOf" srcId="{3E55DB75-A18E-3447-B7B5-EB71EE67DBEB}" destId="{276CDC78-D89F-6F4D-8F0A-1BC3568F664F}" srcOrd="6" destOrd="0" presId="urn:microsoft.com/office/officeart/2005/8/layout/default"/>
    <dgm:cxn modelId="{1E928DED-1BD5-DB40-B3F1-C4B4B9B5942E}" type="presParOf" srcId="{3E55DB75-A18E-3447-B7B5-EB71EE67DBEB}" destId="{885F1976-83C3-C046-A68E-3A3498DD4C5D}" srcOrd="7" destOrd="0" presId="urn:microsoft.com/office/officeart/2005/8/layout/default"/>
    <dgm:cxn modelId="{7DE6E8E8-E933-4C4E-994D-462F980E5EC3}" type="presParOf" srcId="{3E55DB75-A18E-3447-B7B5-EB71EE67DBEB}" destId="{7769889A-DF7E-8843-B517-D0694D849B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66E5C-1CEA-4958-8AFF-96953A58679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44CE3C-006E-460F-A962-75BFA19C9E07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Morality and Religion: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73698-7502-4D96-A8B4-F3219E82C3F6}" type="parTrans" cxnId="{257D19AB-9A4C-4E68-B8AB-26399315D509}">
      <dgm:prSet/>
      <dgm:spPr/>
      <dgm:t>
        <a:bodyPr/>
        <a:lstStyle/>
        <a:p>
          <a:endParaRPr lang="en-US"/>
        </a:p>
      </dgm:t>
    </dgm:pt>
    <dgm:pt modelId="{3C2E1DB5-70D9-48E3-A6D7-E16CC96CD73E}" type="sibTrans" cxnId="{257D19AB-9A4C-4E68-B8AB-26399315D509}">
      <dgm:prSet/>
      <dgm:spPr/>
      <dgm:t>
        <a:bodyPr/>
        <a:lstStyle/>
        <a:p>
          <a:endParaRPr lang="en-US"/>
        </a:p>
      </dgm:t>
    </dgm:pt>
    <dgm:pt modelId="{BF83C189-FCF6-444B-B0A1-09DE9C6EEC66}">
      <dgm:prSet custT="1"/>
      <dgm:spPr/>
      <dgm:t>
        <a:bodyPr/>
        <a:lstStyle/>
        <a:p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Continuing the tradition of medieval morality plays.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DE86E-F61F-43D1-B085-5BD06BC5ABD4}" type="parTrans" cxnId="{72F549D1-3506-4B35-9C1F-F17D92B5418A}">
      <dgm:prSet/>
      <dgm:spPr/>
      <dgm:t>
        <a:bodyPr/>
        <a:lstStyle/>
        <a:p>
          <a:endParaRPr lang="en-US"/>
        </a:p>
      </dgm:t>
    </dgm:pt>
    <dgm:pt modelId="{E1B2E923-C795-4E4E-AE1F-0B6613012D64}" type="sibTrans" cxnId="{72F549D1-3506-4B35-9C1F-F17D92B5418A}">
      <dgm:prSet/>
      <dgm:spPr/>
      <dgm:t>
        <a:bodyPr/>
        <a:lstStyle/>
        <a:p>
          <a:endParaRPr lang="en-US"/>
        </a:p>
      </dgm:t>
    </dgm:pt>
    <dgm:pt modelId="{99F3D985-0199-4930-B649-23F6A22E4AA4}">
      <dgm:prSet custT="1"/>
      <dgm:spPr/>
      <dgm:t>
        <a:bodyPr/>
        <a:lstStyle/>
        <a:p>
          <a:r>
            <a:rPr lang="en-IN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Politics and Satire: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A8C17-707E-4F49-BDF2-74B87F1288C9}" type="parTrans" cxnId="{F79F55D6-8B99-453E-8206-A67399B42EB1}">
      <dgm:prSet/>
      <dgm:spPr/>
      <dgm:t>
        <a:bodyPr/>
        <a:lstStyle/>
        <a:p>
          <a:endParaRPr lang="en-US"/>
        </a:p>
      </dgm:t>
    </dgm:pt>
    <dgm:pt modelId="{24EF8D43-902D-4CA7-9AA8-699B845143D9}" type="sibTrans" cxnId="{F79F55D6-8B99-453E-8206-A67399B42EB1}">
      <dgm:prSet/>
      <dgm:spPr/>
      <dgm:t>
        <a:bodyPr/>
        <a:lstStyle/>
        <a:p>
          <a:endParaRPr lang="en-US"/>
        </a:p>
      </dgm:t>
    </dgm:pt>
    <dgm:pt modelId="{FFBECF4D-FC9C-4409-A3F5-660B91A24B56}">
      <dgm:prSet custT="1"/>
      <dgm:spPr/>
      <dgm:t>
        <a:bodyPr/>
        <a:lstStyle/>
        <a:p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Criticism of social and political situations, often through allegory.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483AA-2C32-4335-9BFB-03C8C8DC49AF}" type="parTrans" cxnId="{C124A178-3D65-4ABB-AD71-988B1419EB1F}">
      <dgm:prSet/>
      <dgm:spPr/>
      <dgm:t>
        <a:bodyPr/>
        <a:lstStyle/>
        <a:p>
          <a:endParaRPr lang="en-US"/>
        </a:p>
      </dgm:t>
    </dgm:pt>
    <dgm:pt modelId="{7D7789B3-0604-4F1C-958E-8376EC9ADD1E}" type="sibTrans" cxnId="{C124A178-3D65-4ABB-AD71-988B1419EB1F}">
      <dgm:prSet/>
      <dgm:spPr/>
      <dgm:t>
        <a:bodyPr/>
        <a:lstStyle/>
        <a:p>
          <a:endParaRPr lang="en-US"/>
        </a:p>
      </dgm:t>
    </dgm:pt>
    <dgm:pt modelId="{AC6806DB-8784-4856-B97D-D4830B43A21B}">
      <dgm:prSet custT="1"/>
      <dgm:spPr/>
      <dgm:t>
        <a:bodyPr/>
        <a:lstStyle/>
        <a:p>
          <a:r>
            <a:rPr lang="en-IN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Human Nature: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09428-B600-44C7-B53F-E771845C60C8}" type="parTrans" cxnId="{7C3B6D93-9532-4505-8793-DEAD032D90E2}">
      <dgm:prSet/>
      <dgm:spPr/>
      <dgm:t>
        <a:bodyPr/>
        <a:lstStyle/>
        <a:p>
          <a:endParaRPr lang="en-US"/>
        </a:p>
      </dgm:t>
    </dgm:pt>
    <dgm:pt modelId="{8D2F84F4-DF38-4B03-BEE5-40CF0E0A576C}" type="sibTrans" cxnId="{7C3B6D93-9532-4505-8793-DEAD032D90E2}">
      <dgm:prSet/>
      <dgm:spPr/>
      <dgm:t>
        <a:bodyPr/>
        <a:lstStyle/>
        <a:p>
          <a:endParaRPr lang="en-US"/>
        </a:p>
      </dgm:t>
    </dgm:pt>
    <dgm:pt modelId="{50B49454-3F70-492B-A7FC-7277A624394F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Examined human folly, greed, and the battle between virtues and vices</a:t>
          </a:r>
          <a:r>
            <a:rPr lang="en-IN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ADA03-B9DB-4E3B-992B-A14EAB52DF30}" type="parTrans" cxnId="{A8E85887-10B7-4927-AF7F-C74023C222FA}">
      <dgm:prSet/>
      <dgm:spPr/>
      <dgm:t>
        <a:bodyPr/>
        <a:lstStyle/>
        <a:p>
          <a:endParaRPr lang="en-US"/>
        </a:p>
      </dgm:t>
    </dgm:pt>
    <dgm:pt modelId="{EC1302B6-55E7-482E-90BA-EB5D7FFA43BD}" type="sibTrans" cxnId="{A8E85887-10B7-4927-AF7F-C74023C222FA}">
      <dgm:prSet/>
      <dgm:spPr/>
      <dgm:t>
        <a:bodyPr/>
        <a:lstStyle/>
        <a:p>
          <a:endParaRPr lang="en-US"/>
        </a:p>
      </dgm:t>
    </dgm:pt>
    <dgm:pt modelId="{010E100F-43C8-3349-9C77-93556B079DBC}" type="pres">
      <dgm:prSet presAssocID="{99B66E5C-1CEA-4958-8AFF-96953A586798}" presName="diagram" presStyleCnt="0">
        <dgm:presLayoutVars>
          <dgm:dir/>
          <dgm:resizeHandles val="exact"/>
        </dgm:presLayoutVars>
      </dgm:prSet>
      <dgm:spPr/>
    </dgm:pt>
    <dgm:pt modelId="{4855F288-6D03-8446-911D-3D8E0BFFB8BD}" type="pres">
      <dgm:prSet presAssocID="{7544CE3C-006E-460F-A962-75BFA19C9E07}" presName="node" presStyleLbl="node1" presStyleIdx="0" presStyleCnt="6">
        <dgm:presLayoutVars>
          <dgm:bulletEnabled val="1"/>
        </dgm:presLayoutVars>
      </dgm:prSet>
      <dgm:spPr/>
    </dgm:pt>
    <dgm:pt modelId="{DBB571AF-4AEE-7E46-A71B-EAD1C15D5B9B}" type="pres">
      <dgm:prSet presAssocID="{3C2E1DB5-70D9-48E3-A6D7-E16CC96CD73E}" presName="sibTrans" presStyleCnt="0"/>
      <dgm:spPr/>
    </dgm:pt>
    <dgm:pt modelId="{BF90CC3F-D9ED-914F-879B-709C01B3D48A}" type="pres">
      <dgm:prSet presAssocID="{BF83C189-FCF6-444B-B0A1-09DE9C6EEC66}" presName="node" presStyleLbl="node1" presStyleIdx="1" presStyleCnt="6">
        <dgm:presLayoutVars>
          <dgm:bulletEnabled val="1"/>
        </dgm:presLayoutVars>
      </dgm:prSet>
      <dgm:spPr/>
    </dgm:pt>
    <dgm:pt modelId="{E8E855D5-6C24-F842-AA05-9677BCBB4769}" type="pres">
      <dgm:prSet presAssocID="{E1B2E923-C795-4E4E-AE1F-0B6613012D64}" presName="sibTrans" presStyleCnt="0"/>
      <dgm:spPr/>
    </dgm:pt>
    <dgm:pt modelId="{695C1749-A3FB-DB40-974E-1EF7E3FCFC39}" type="pres">
      <dgm:prSet presAssocID="{99F3D985-0199-4930-B649-23F6A22E4AA4}" presName="node" presStyleLbl="node1" presStyleIdx="2" presStyleCnt="6">
        <dgm:presLayoutVars>
          <dgm:bulletEnabled val="1"/>
        </dgm:presLayoutVars>
      </dgm:prSet>
      <dgm:spPr/>
    </dgm:pt>
    <dgm:pt modelId="{11A45118-EEC7-5043-9C2C-21DE5227302C}" type="pres">
      <dgm:prSet presAssocID="{24EF8D43-902D-4CA7-9AA8-699B845143D9}" presName="sibTrans" presStyleCnt="0"/>
      <dgm:spPr/>
    </dgm:pt>
    <dgm:pt modelId="{ADD3CF4F-85B8-BB4E-8D4C-287082BFF55C}" type="pres">
      <dgm:prSet presAssocID="{FFBECF4D-FC9C-4409-A3F5-660B91A24B56}" presName="node" presStyleLbl="node1" presStyleIdx="3" presStyleCnt="6" custScaleY="130766">
        <dgm:presLayoutVars>
          <dgm:bulletEnabled val="1"/>
        </dgm:presLayoutVars>
      </dgm:prSet>
      <dgm:spPr/>
    </dgm:pt>
    <dgm:pt modelId="{01526A8A-8537-3245-AA27-D98D1344569A}" type="pres">
      <dgm:prSet presAssocID="{7D7789B3-0604-4F1C-958E-8376EC9ADD1E}" presName="sibTrans" presStyleCnt="0"/>
      <dgm:spPr/>
    </dgm:pt>
    <dgm:pt modelId="{6EFD703D-6AF4-D44D-A98A-13A1679E3B54}" type="pres">
      <dgm:prSet presAssocID="{AC6806DB-8784-4856-B97D-D4830B43A21B}" presName="node" presStyleLbl="node1" presStyleIdx="4" presStyleCnt="6" custScaleY="123999">
        <dgm:presLayoutVars>
          <dgm:bulletEnabled val="1"/>
        </dgm:presLayoutVars>
      </dgm:prSet>
      <dgm:spPr/>
    </dgm:pt>
    <dgm:pt modelId="{C838E291-80C7-FE4B-9E17-C6E890BA1D65}" type="pres">
      <dgm:prSet presAssocID="{8D2F84F4-DF38-4B03-BEE5-40CF0E0A576C}" presName="sibTrans" presStyleCnt="0"/>
      <dgm:spPr/>
    </dgm:pt>
    <dgm:pt modelId="{92BCFC32-BBEE-B041-B7F6-C0848621B0BA}" type="pres">
      <dgm:prSet presAssocID="{50B49454-3F70-492B-A7FC-7277A624394F}" presName="node" presStyleLbl="node1" presStyleIdx="5" presStyleCnt="6" custScaleX="127802" custScaleY="114897">
        <dgm:presLayoutVars>
          <dgm:bulletEnabled val="1"/>
        </dgm:presLayoutVars>
      </dgm:prSet>
      <dgm:spPr/>
    </dgm:pt>
  </dgm:ptLst>
  <dgm:cxnLst>
    <dgm:cxn modelId="{582F7B0E-BAA7-D042-86A5-07E6A550BC80}" type="presOf" srcId="{FFBECF4D-FC9C-4409-A3F5-660B91A24B56}" destId="{ADD3CF4F-85B8-BB4E-8D4C-287082BFF55C}" srcOrd="0" destOrd="0" presId="urn:microsoft.com/office/officeart/2005/8/layout/default"/>
    <dgm:cxn modelId="{1FEC6527-A62F-4445-839F-CFE783BC3D6A}" type="presOf" srcId="{7544CE3C-006E-460F-A962-75BFA19C9E07}" destId="{4855F288-6D03-8446-911D-3D8E0BFFB8BD}" srcOrd="0" destOrd="0" presId="urn:microsoft.com/office/officeart/2005/8/layout/default"/>
    <dgm:cxn modelId="{03D6105B-A86E-3F4F-B500-74C700EBBB66}" type="presOf" srcId="{50B49454-3F70-492B-A7FC-7277A624394F}" destId="{92BCFC32-BBEE-B041-B7F6-C0848621B0BA}" srcOrd="0" destOrd="0" presId="urn:microsoft.com/office/officeart/2005/8/layout/default"/>
    <dgm:cxn modelId="{E53FAE62-E323-1E4A-9253-F1287BE66FCD}" type="presOf" srcId="{99F3D985-0199-4930-B649-23F6A22E4AA4}" destId="{695C1749-A3FB-DB40-974E-1EF7E3FCFC39}" srcOrd="0" destOrd="0" presId="urn:microsoft.com/office/officeart/2005/8/layout/default"/>
    <dgm:cxn modelId="{C124A178-3D65-4ABB-AD71-988B1419EB1F}" srcId="{99B66E5C-1CEA-4958-8AFF-96953A586798}" destId="{FFBECF4D-FC9C-4409-A3F5-660B91A24B56}" srcOrd="3" destOrd="0" parTransId="{71F483AA-2C32-4335-9BFB-03C8C8DC49AF}" sibTransId="{7D7789B3-0604-4F1C-958E-8376EC9ADD1E}"/>
    <dgm:cxn modelId="{A8E85887-10B7-4927-AF7F-C74023C222FA}" srcId="{99B66E5C-1CEA-4958-8AFF-96953A586798}" destId="{50B49454-3F70-492B-A7FC-7277A624394F}" srcOrd="5" destOrd="0" parTransId="{A8FADA03-B9DB-4E3B-992B-A14EAB52DF30}" sibTransId="{EC1302B6-55E7-482E-90BA-EB5D7FFA43BD}"/>
    <dgm:cxn modelId="{7C3B6D93-9532-4505-8793-DEAD032D90E2}" srcId="{99B66E5C-1CEA-4958-8AFF-96953A586798}" destId="{AC6806DB-8784-4856-B97D-D4830B43A21B}" srcOrd="4" destOrd="0" parTransId="{2D609428-B600-44C7-B53F-E771845C60C8}" sibTransId="{8D2F84F4-DF38-4B03-BEE5-40CF0E0A576C}"/>
    <dgm:cxn modelId="{257D19AB-9A4C-4E68-B8AB-26399315D509}" srcId="{99B66E5C-1CEA-4958-8AFF-96953A586798}" destId="{7544CE3C-006E-460F-A962-75BFA19C9E07}" srcOrd="0" destOrd="0" parTransId="{FCB73698-7502-4D96-A8B4-F3219E82C3F6}" sibTransId="{3C2E1DB5-70D9-48E3-A6D7-E16CC96CD73E}"/>
    <dgm:cxn modelId="{BE094DB2-D1AE-A649-8C67-FBA69A2FEA5F}" type="presOf" srcId="{AC6806DB-8784-4856-B97D-D4830B43A21B}" destId="{6EFD703D-6AF4-D44D-A98A-13A1679E3B54}" srcOrd="0" destOrd="0" presId="urn:microsoft.com/office/officeart/2005/8/layout/default"/>
    <dgm:cxn modelId="{72F549D1-3506-4B35-9C1F-F17D92B5418A}" srcId="{99B66E5C-1CEA-4958-8AFF-96953A586798}" destId="{BF83C189-FCF6-444B-B0A1-09DE9C6EEC66}" srcOrd="1" destOrd="0" parTransId="{380DE86E-F61F-43D1-B085-5BD06BC5ABD4}" sibTransId="{E1B2E923-C795-4E4E-AE1F-0B6613012D64}"/>
    <dgm:cxn modelId="{6BCC9BD5-2EDA-704A-82A2-BECA65B6257B}" type="presOf" srcId="{BF83C189-FCF6-444B-B0A1-09DE9C6EEC66}" destId="{BF90CC3F-D9ED-914F-879B-709C01B3D48A}" srcOrd="0" destOrd="0" presId="urn:microsoft.com/office/officeart/2005/8/layout/default"/>
    <dgm:cxn modelId="{F79F55D6-8B99-453E-8206-A67399B42EB1}" srcId="{99B66E5C-1CEA-4958-8AFF-96953A586798}" destId="{99F3D985-0199-4930-B649-23F6A22E4AA4}" srcOrd="2" destOrd="0" parTransId="{604A8C17-707E-4F49-BDF2-74B87F1288C9}" sibTransId="{24EF8D43-902D-4CA7-9AA8-699B845143D9}"/>
    <dgm:cxn modelId="{F56BEFEA-22A0-1D42-84A1-D568743F9009}" type="presOf" srcId="{99B66E5C-1CEA-4958-8AFF-96953A586798}" destId="{010E100F-43C8-3349-9C77-93556B079DBC}" srcOrd="0" destOrd="0" presId="urn:microsoft.com/office/officeart/2005/8/layout/default"/>
    <dgm:cxn modelId="{C6211801-0299-3346-8614-B54D17B81D38}" type="presParOf" srcId="{010E100F-43C8-3349-9C77-93556B079DBC}" destId="{4855F288-6D03-8446-911D-3D8E0BFFB8BD}" srcOrd="0" destOrd="0" presId="urn:microsoft.com/office/officeart/2005/8/layout/default"/>
    <dgm:cxn modelId="{DAAE3E4B-693E-CD4E-9DA3-BBBDB00EFACB}" type="presParOf" srcId="{010E100F-43C8-3349-9C77-93556B079DBC}" destId="{DBB571AF-4AEE-7E46-A71B-EAD1C15D5B9B}" srcOrd="1" destOrd="0" presId="urn:microsoft.com/office/officeart/2005/8/layout/default"/>
    <dgm:cxn modelId="{39A0DEB3-994E-7248-9B1E-307C78C4289C}" type="presParOf" srcId="{010E100F-43C8-3349-9C77-93556B079DBC}" destId="{BF90CC3F-D9ED-914F-879B-709C01B3D48A}" srcOrd="2" destOrd="0" presId="urn:microsoft.com/office/officeart/2005/8/layout/default"/>
    <dgm:cxn modelId="{AD58BEA1-730C-914C-BC01-24C40C352765}" type="presParOf" srcId="{010E100F-43C8-3349-9C77-93556B079DBC}" destId="{E8E855D5-6C24-F842-AA05-9677BCBB4769}" srcOrd="3" destOrd="0" presId="urn:microsoft.com/office/officeart/2005/8/layout/default"/>
    <dgm:cxn modelId="{B1560931-4891-0242-B136-F745510DA788}" type="presParOf" srcId="{010E100F-43C8-3349-9C77-93556B079DBC}" destId="{695C1749-A3FB-DB40-974E-1EF7E3FCFC39}" srcOrd="4" destOrd="0" presId="urn:microsoft.com/office/officeart/2005/8/layout/default"/>
    <dgm:cxn modelId="{FF98467C-C0B4-D543-896B-69EBAAEF6DAA}" type="presParOf" srcId="{010E100F-43C8-3349-9C77-93556B079DBC}" destId="{11A45118-EEC7-5043-9C2C-21DE5227302C}" srcOrd="5" destOrd="0" presId="urn:microsoft.com/office/officeart/2005/8/layout/default"/>
    <dgm:cxn modelId="{16932AD4-E13F-DC41-8475-15F21FF9A1D0}" type="presParOf" srcId="{010E100F-43C8-3349-9C77-93556B079DBC}" destId="{ADD3CF4F-85B8-BB4E-8D4C-287082BFF55C}" srcOrd="6" destOrd="0" presId="urn:microsoft.com/office/officeart/2005/8/layout/default"/>
    <dgm:cxn modelId="{F8B00EB6-A584-2B45-9A46-08E36FA9CC96}" type="presParOf" srcId="{010E100F-43C8-3349-9C77-93556B079DBC}" destId="{01526A8A-8537-3245-AA27-D98D1344569A}" srcOrd="7" destOrd="0" presId="urn:microsoft.com/office/officeart/2005/8/layout/default"/>
    <dgm:cxn modelId="{8636C11A-4DAF-1549-AC05-50FE5C3ED088}" type="presParOf" srcId="{010E100F-43C8-3349-9C77-93556B079DBC}" destId="{6EFD703D-6AF4-D44D-A98A-13A1679E3B54}" srcOrd="8" destOrd="0" presId="urn:microsoft.com/office/officeart/2005/8/layout/default"/>
    <dgm:cxn modelId="{8269BC69-5FFB-464C-A2E2-5B3AEFDD73AF}" type="presParOf" srcId="{010E100F-43C8-3349-9C77-93556B079DBC}" destId="{C838E291-80C7-FE4B-9E17-C6E890BA1D65}" srcOrd="9" destOrd="0" presId="urn:microsoft.com/office/officeart/2005/8/layout/default"/>
    <dgm:cxn modelId="{9897EA35-172B-4C49-867D-1F3234C2BF80}" type="presParOf" srcId="{010E100F-43C8-3349-9C77-93556B079DBC}" destId="{92BCFC32-BBEE-B041-B7F6-C0848621B0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39008A-1F7E-4488-912F-D1E4DB3966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4BD97D-1BC1-4B37-9B3F-913370A2CD60}">
      <dgm:prSet custT="1"/>
      <dgm:spPr/>
      <dgm:t>
        <a:bodyPr/>
        <a:lstStyle/>
        <a:p>
          <a:r>
            <a:rPr lang="en-I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Shakespearean Influence</a:t>
          </a:r>
          <a:r>
            <a:rPr lang="en-IN" sz="2800" dirty="0"/>
            <a:t>:</a:t>
          </a:r>
          <a:endParaRPr lang="en-US" sz="2800" dirty="0"/>
        </a:p>
      </dgm:t>
    </dgm:pt>
    <dgm:pt modelId="{D1C99AFB-8DC6-4ABB-B9AA-E74CC9895724}" type="parTrans" cxnId="{738BA5F6-0972-482C-BDC6-DAC794974EE2}">
      <dgm:prSet/>
      <dgm:spPr/>
      <dgm:t>
        <a:bodyPr/>
        <a:lstStyle/>
        <a:p>
          <a:endParaRPr lang="en-US"/>
        </a:p>
      </dgm:t>
    </dgm:pt>
    <dgm:pt modelId="{5423C444-3948-4A0B-A93D-CA48968D4D53}" type="sibTrans" cxnId="{738BA5F6-0972-482C-BDC6-DAC794974EE2}">
      <dgm:prSet phldrT="01"/>
      <dgm:spPr/>
      <dgm:t>
        <a:bodyPr/>
        <a:lstStyle/>
        <a:p>
          <a:endParaRPr lang="en-US"/>
        </a:p>
      </dgm:t>
    </dgm:pt>
    <dgm:pt modelId="{5CE9064A-7B04-40E7-BDD1-654B8FF754CD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Shakespeare’s Comedy of Errors and other early works were influenced by the comic elements of interludes.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5D588-5CA4-493D-AB86-232148F5AB48}" type="parTrans" cxnId="{E0035FDB-C85E-40E0-A6C1-CAEAD0720917}">
      <dgm:prSet/>
      <dgm:spPr/>
      <dgm:t>
        <a:bodyPr/>
        <a:lstStyle/>
        <a:p>
          <a:endParaRPr lang="en-US"/>
        </a:p>
      </dgm:t>
    </dgm:pt>
    <dgm:pt modelId="{16FAA020-3042-4605-BFAE-4938C3CF14C6}" type="sibTrans" cxnId="{E0035FDB-C85E-40E0-A6C1-CAEAD0720917}">
      <dgm:prSet phldrT="02"/>
      <dgm:spPr/>
      <dgm:t>
        <a:bodyPr/>
        <a:lstStyle/>
        <a:p>
          <a:endParaRPr lang="en-US"/>
        </a:p>
      </dgm:t>
    </dgm:pt>
    <dgm:pt modelId="{CF83B813-5731-4374-862C-D1FC6D92A8A4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Secularization of Drama: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76BD5-BFDD-47E0-8341-14A0F4048FEA}" type="parTrans" cxnId="{F569EF0D-AECE-4036-A94A-AD41A423C1A8}">
      <dgm:prSet/>
      <dgm:spPr/>
      <dgm:t>
        <a:bodyPr/>
        <a:lstStyle/>
        <a:p>
          <a:endParaRPr lang="en-US"/>
        </a:p>
      </dgm:t>
    </dgm:pt>
    <dgm:pt modelId="{573EFA69-08DB-4BA9-BE35-C941B2E2F9F6}" type="sibTrans" cxnId="{F569EF0D-AECE-4036-A94A-AD41A423C1A8}">
      <dgm:prSet phldrT="03"/>
      <dgm:spPr/>
      <dgm:t>
        <a:bodyPr/>
        <a:lstStyle/>
        <a:p>
          <a:endParaRPr lang="en-US"/>
        </a:p>
      </dgm:t>
    </dgm:pt>
    <dgm:pt modelId="{8FCAD580-104A-4179-BBCD-2E051E31EDA4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Helped move drama away from purely religious themes toward more human-</a:t>
          </a:r>
          <a:r>
            <a:rPr lang="en-IN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centered</a:t>
          </a:r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stories and </a:t>
          </a:r>
          <a:r>
            <a:rPr lang="en-IN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humor</a:t>
          </a:r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AB084-E0F9-4CF9-87E9-330A1E11EEEC}" type="parTrans" cxnId="{68A0D39A-B443-429E-861A-1C4BE189CFF4}">
      <dgm:prSet/>
      <dgm:spPr/>
      <dgm:t>
        <a:bodyPr/>
        <a:lstStyle/>
        <a:p>
          <a:endParaRPr lang="en-US"/>
        </a:p>
      </dgm:t>
    </dgm:pt>
    <dgm:pt modelId="{910ABF72-68FE-4D15-B614-C45C7AD4D4F3}" type="sibTrans" cxnId="{68A0D39A-B443-429E-861A-1C4BE189CFF4}">
      <dgm:prSet phldrT="04"/>
      <dgm:spPr/>
      <dgm:t>
        <a:bodyPr/>
        <a:lstStyle/>
        <a:p>
          <a:endParaRPr lang="en-US"/>
        </a:p>
      </dgm:t>
    </dgm:pt>
    <dgm:pt modelId="{1665F153-7504-E140-B58B-39B01CDA9638}" type="pres">
      <dgm:prSet presAssocID="{9E39008A-1F7E-4488-912F-D1E4DB396672}" presName="diagram" presStyleCnt="0">
        <dgm:presLayoutVars>
          <dgm:dir/>
          <dgm:resizeHandles val="exact"/>
        </dgm:presLayoutVars>
      </dgm:prSet>
      <dgm:spPr/>
    </dgm:pt>
    <dgm:pt modelId="{DCA23928-3F0A-454C-93AD-105D7E0BA687}" type="pres">
      <dgm:prSet presAssocID="{834BD97D-1BC1-4B37-9B3F-913370A2CD60}" presName="node" presStyleLbl="node1" presStyleIdx="0" presStyleCnt="4" custScaleX="118901">
        <dgm:presLayoutVars>
          <dgm:bulletEnabled val="1"/>
        </dgm:presLayoutVars>
      </dgm:prSet>
      <dgm:spPr/>
    </dgm:pt>
    <dgm:pt modelId="{6DA886C8-64C0-CF42-9BD6-F8BF2D0E3B50}" type="pres">
      <dgm:prSet presAssocID="{5423C444-3948-4A0B-A93D-CA48968D4D53}" presName="sibTrans" presStyleCnt="0"/>
      <dgm:spPr/>
    </dgm:pt>
    <dgm:pt modelId="{169C29EF-BD3B-8E47-ACCA-19B1E8E75854}" type="pres">
      <dgm:prSet presAssocID="{5CE9064A-7B04-40E7-BDD1-654B8FF754CD}" presName="node" presStyleLbl="node1" presStyleIdx="1" presStyleCnt="4" custScaleX="254746" custLinFactNeighborX="-393" custLinFactNeighborY="1967">
        <dgm:presLayoutVars>
          <dgm:bulletEnabled val="1"/>
        </dgm:presLayoutVars>
      </dgm:prSet>
      <dgm:spPr/>
    </dgm:pt>
    <dgm:pt modelId="{DA6C25D1-1342-4A44-B70A-A9F1D04A2F7A}" type="pres">
      <dgm:prSet presAssocID="{16FAA020-3042-4605-BFAE-4938C3CF14C6}" presName="sibTrans" presStyleCnt="0"/>
      <dgm:spPr/>
    </dgm:pt>
    <dgm:pt modelId="{F88FC364-D99E-0E49-83E4-4FC000DB375C}" type="pres">
      <dgm:prSet presAssocID="{CF83B813-5731-4374-862C-D1FC6D92A8A4}" presName="node" presStyleLbl="node1" presStyleIdx="2" presStyleCnt="4" custScaleX="148191" custLinFactNeighborX="1180" custLinFactNeighborY="4591">
        <dgm:presLayoutVars>
          <dgm:bulletEnabled val="1"/>
        </dgm:presLayoutVars>
      </dgm:prSet>
      <dgm:spPr/>
    </dgm:pt>
    <dgm:pt modelId="{3505E95B-8509-4D42-B19E-A46898163A46}" type="pres">
      <dgm:prSet presAssocID="{573EFA69-08DB-4BA9-BE35-C941B2E2F9F6}" presName="sibTrans" presStyleCnt="0"/>
      <dgm:spPr/>
    </dgm:pt>
    <dgm:pt modelId="{17044749-B596-D342-ACF1-034B5C4C0158}" type="pres">
      <dgm:prSet presAssocID="{8FCAD580-104A-4179-BBCD-2E051E31EDA4}" presName="node" presStyleLbl="node1" presStyleIdx="3" presStyleCnt="4" custScaleX="229390">
        <dgm:presLayoutVars>
          <dgm:bulletEnabled val="1"/>
        </dgm:presLayoutVars>
      </dgm:prSet>
      <dgm:spPr/>
    </dgm:pt>
  </dgm:ptLst>
  <dgm:cxnLst>
    <dgm:cxn modelId="{F569EF0D-AECE-4036-A94A-AD41A423C1A8}" srcId="{9E39008A-1F7E-4488-912F-D1E4DB396672}" destId="{CF83B813-5731-4374-862C-D1FC6D92A8A4}" srcOrd="2" destOrd="0" parTransId="{E0576BD5-BFDD-47E0-8341-14A0F4048FEA}" sibTransId="{573EFA69-08DB-4BA9-BE35-C941B2E2F9F6}"/>
    <dgm:cxn modelId="{7E7B3A34-F065-EF40-83C2-24DC7BD58214}" type="presOf" srcId="{8FCAD580-104A-4179-BBCD-2E051E31EDA4}" destId="{17044749-B596-D342-ACF1-034B5C4C0158}" srcOrd="0" destOrd="0" presId="urn:microsoft.com/office/officeart/2005/8/layout/default"/>
    <dgm:cxn modelId="{68A0D39A-B443-429E-861A-1C4BE189CFF4}" srcId="{9E39008A-1F7E-4488-912F-D1E4DB396672}" destId="{8FCAD580-104A-4179-BBCD-2E051E31EDA4}" srcOrd="3" destOrd="0" parTransId="{1C8AB084-E0F9-4CF9-87E9-330A1E11EEEC}" sibTransId="{910ABF72-68FE-4D15-B614-C45C7AD4D4F3}"/>
    <dgm:cxn modelId="{3A0C95B1-5FE5-BA42-81D1-89EE07C8A28C}" type="presOf" srcId="{9E39008A-1F7E-4488-912F-D1E4DB396672}" destId="{1665F153-7504-E140-B58B-39B01CDA9638}" srcOrd="0" destOrd="0" presId="urn:microsoft.com/office/officeart/2005/8/layout/default"/>
    <dgm:cxn modelId="{E4A38EC8-049A-944C-87E5-15F1A6DC95DD}" type="presOf" srcId="{5CE9064A-7B04-40E7-BDD1-654B8FF754CD}" destId="{169C29EF-BD3B-8E47-ACCA-19B1E8E75854}" srcOrd="0" destOrd="0" presId="urn:microsoft.com/office/officeart/2005/8/layout/default"/>
    <dgm:cxn modelId="{E0035FDB-C85E-40E0-A6C1-CAEAD0720917}" srcId="{9E39008A-1F7E-4488-912F-D1E4DB396672}" destId="{5CE9064A-7B04-40E7-BDD1-654B8FF754CD}" srcOrd="1" destOrd="0" parTransId="{9A35D588-5CA4-493D-AB86-232148F5AB48}" sibTransId="{16FAA020-3042-4605-BFAE-4938C3CF14C6}"/>
    <dgm:cxn modelId="{6009DCEB-CFB8-2149-9875-AF09DC2FA328}" type="presOf" srcId="{834BD97D-1BC1-4B37-9B3F-913370A2CD60}" destId="{DCA23928-3F0A-454C-93AD-105D7E0BA687}" srcOrd="0" destOrd="0" presId="urn:microsoft.com/office/officeart/2005/8/layout/default"/>
    <dgm:cxn modelId="{95BB54F5-2270-3D4B-BA01-9506123D0783}" type="presOf" srcId="{CF83B813-5731-4374-862C-D1FC6D92A8A4}" destId="{F88FC364-D99E-0E49-83E4-4FC000DB375C}" srcOrd="0" destOrd="0" presId="urn:microsoft.com/office/officeart/2005/8/layout/default"/>
    <dgm:cxn modelId="{738BA5F6-0972-482C-BDC6-DAC794974EE2}" srcId="{9E39008A-1F7E-4488-912F-D1E4DB396672}" destId="{834BD97D-1BC1-4B37-9B3F-913370A2CD60}" srcOrd="0" destOrd="0" parTransId="{D1C99AFB-8DC6-4ABB-B9AA-E74CC9895724}" sibTransId="{5423C444-3948-4A0B-A93D-CA48968D4D53}"/>
    <dgm:cxn modelId="{FE35BAF3-CC07-2846-954C-C04D39AA82C6}" type="presParOf" srcId="{1665F153-7504-E140-B58B-39B01CDA9638}" destId="{DCA23928-3F0A-454C-93AD-105D7E0BA687}" srcOrd="0" destOrd="0" presId="urn:microsoft.com/office/officeart/2005/8/layout/default"/>
    <dgm:cxn modelId="{5EF6EB9F-A1DD-6040-830A-F9F8244A5289}" type="presParOf" srcId="{1665F153-7504-E140-B58B-39B01CDA9638}" destId="{6DA886C8-64C0-CF42-9BD6-F8BF2D0E3B50}" srcOrd="1" destOrd="0" presId="urn:microsoft.com/office/officeart/2005/8/layout/default"/>
    <dgm:cxn modelId="{E436A383-9AA6-B24D-A9FA-27D3BC4C5620}" type="presParOf" srcId="{1665F153-7504-E140-B58B-39B01CDA9638}" destId="{169C29EF-BD3B-8E47-ACCA-19B1E8E75854}" srcOrd="2" destOrd="0" presId="urn:microsoft.com/office/officeart/2005/8/layout/default"/>
    <dgm:cxn modelId="{61E4A396-9580-E043-B8F3-526A9E6BC981}" type="presParOf" srcId="{1665F153-7504-E140-B58B-39B01CDA9638}" destId="{DA6C25D1-1342-4A44-B70A-A9F1D04A2F7A}" srcOrd="3" destOrd="0" presId="urn:microsoft.com/office/officeart/2005/8/layout/default"/>
    <dgm:cxn modelId="{B58956B9-D806-EF4C-9FCE-3087708989C4}" type="presParOf" srcId="{1665F153-7504-E140-B58B-39B01CDA9638}" destId="{F88FC364-D99E-0E49-83E4-4FC000DB375C}" srcOrd="4" destOrd="0" presId="urn:microsoft.com/office/officeart/2005/8/layout/default"/>
    <dgm:cxn modelId="{2866AA97-0057-AE4A-97CF-A42F9807A9CC}" type="presParOf" srcId="{1665F153-7504-E140-B58B-39B01CDA9638}" destId="{3505E95B-8509-4D42-B19E-A46898163A46}" srcOrd="5" destOrd="0" presId="urn:microsoft.com/office/officeart/2005/8/layout/default"/>
    <dgm:cxn modelId="{7348493C-911F-084F-978E-640AE46DF4E0}" type="presParOf" srcId="{1665F153-7504-E140-B58B-39B01CDA9638}" destId="{17044749-B596-D342-ACF1-034B5C4C01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601B27-9E4E-47A4-BA08-418002E57D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79B8C8F-422D-4F68-875C-C7E4578B8440}">
      <dgm:prSet custT="1"/>
      <dgm:spPr/>
      <dgm:t>
        <a:bodyPr/>
        <a:lstStyle/>
        <a:p>
          <a:pPr algn="ctr"/>
          <a:r>
            <a:rPr lang="en-IN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Legacy of Interludes:</a:t>
          </a:r>
          <a:endParaRPr lang="en-US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E4E1D-CE9E-4AD6-9DBF-6C63A807D8A3}" type="parTrans" cxnId="{E65C6E27-1DC2-411B-882E-4F053B7E2AAF}">
      <dgm:prSet/>
      <dgm:spPr/>
      <dgm:t>
        <a:bodyPr/>
        <a:lstStyle/>
        <a:p>
          <a:endParaRPr lang="en-US"/>
        </a:p>
      </dgm:t>
    </dgm:pt>
    <dgm:pt modelId="{C6D0E9DD-3087-45C6-A46A-FF6B5393960A}" type="sibTrans" cxnId="{E65C6E27-1DC2-411B-882E-4F053B7E2AAF}">
      <dgm:prSet/>
      <dgm:spPr/>
      <dgm:t>
        <a:bodyPr/>
        <a:lstStyle/>
        <a:p>
          <a:endParaRPr lang="en-US"/>
        </a:p>
      </dgm:t>
    </dgm:pt>
    <dgm:pt modelId="{0557C745-E408-4FD0-B62D-266B2E1800F6}">
      <dgm:prSet custT="1"/>
      <dgm:spPr/>
      <dgm:t>
        <a:bodyPr/>
        <a:lstStyle/>
        <a:p>
          <a:pPr algn="ctr"/>
          <a:r>
            <a:rPr lang="en-IN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Though short-lived as a popular form, interludes were crucial in developing British drama.</a:t>
          </a:r>
          <a:endParaRPr lang="en-US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5ED8D-4FA2-414B-BFE5-91679C75FDF1}" type="parTrans" cxnId="{E3E8EA80-45E2-43AC-9B2E-2432908BA979}">
      <dgm:prSet/>
      <dgm:spPr/>
      <dgm:t>
        <a:bodyPr/>
        <a:lstStyle/>
        <a:p>
          <a:endParaRPr lang="en-US"/>
        </a:p>
      </dgm:t>
    </dgm:pt>
    <dgm:pt modelId="{115F38EE-E2D2-4DFF-A298-D6B35EDDDE32}" type="sibTrans" cxnId="{E3E8EA80-45E2-43AC-9B2E-2432908BA979}">
      <dgm:prSet/>
      <dgm:spPr/>
      <dgm:t>
        <a:bodyPr/>
        <a:lstStyle/>
        <a:p>
          <a:endParaRPr lang="en-US"/>
        </a:p>
      </dgm:t>
    </dgm:pt>
    <dgm:pt modelId="{EBE617C4-B684-4165-A207-994697BC4130}">
      <dgm:prSet custT="1"/>
      <dgm:spPr/>
      <dgm:t>
        <a:bodyPr/>
        <a:lstStyle/>
        <a:p>
          <a:pPr algn="ctr"/>
          <a:r>
            <a:rPr lang="en-IN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They provided the foundation for the more sophisticated Elizabethan and Jacobean theatre that followed.</a:t>
          </a:r>
          <a:endParaRPr lang="en-US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C2015-F12A-4DC5-A1ED-DBB8D38E1F95}" type="parTrans" cxnId="{639391DA-64E8-4984-AAF9-6116C2612179}">
      <dgm:prSet/>
      <dgm:spPr/>
      <dgm:t>
        <a:bodyPr/>
        <a:lstStyle/>
        <a:p>
          <a:endParaRPr lang="en-US"/>
        </a:p>
      </dgm:t>
    </dgm:pt>
    <dgm:pt modelId="{2928C80F-1DFB-45EF-8874-41912755ED54}" type="sibTrans" cxnId="{639391DA-64E8-4984-AAF9-6116C2612179}">
      <dgm:prSet/>
      <dgm:spPr/>
      <dgm:t>
        <a:bodyPr/>
        <a:lstStyle/>
        <a:p>
          <a:endParaRPr lang="en-US"/>
        </a:p>
      </dgm:t>
    </dgm:pt>
    <dgm:pt modelId="{F7843C6F-CAC6-3345-A09A-B6A2AF43B5B3}" type="pres">
      <dgm:prSet presAssocID="{6D601B27-9E4E-47A4-BA08-418002E57D62}" presName="linear" presStyleCnt="0">
        <dgm:presLayoutVars>
          <dgm:animLvl val="lvl"/>
          <dgm:resizeHandles val="exact"/>
        </dgm:presLayoutVars>
      </dgm:prSet>
      <dgm:spPr/>
    </dgm:pt>
    <dgm:pt modelId="{55F0B0DD-9A99-D64B-AEAB-9257F14BCCFD}" type="pres">
      <dgm:prSet presAssocID="{279B8C8F-422D-4F68-875C-C7E4578B84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7E200D-1D30-534F-880D-92237A9DBB8D}" type="pres">
      <dgm:prSet presAssocID="{C6D0E9DD-3087-45C6-A46A-FF6B5393960A}" presName="spacer" presStyleCnt="0"/>
      <dgm:spPr/>
    </dgm:pt>
    <dgm:pt modelId="{B7DD8D48-67BC-E049-83FF-591194062EB6}" type="pres">
      <dgm:prSet presAssocID="{0557C745-E408-4FD0-B62D-266B2E1800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DC29FB-D015-4348-A6CB-9F8EC2692A25}" type="pres">
      <dgm:prSet presAssocID="{115F38EE-E2D2-4DFF-A298-D6B35EDDDE32}" presName="spacer" presStyleCnt="0"/>
      <dgm:spPr/>
    </dgm:pt>
    <dgm:pt modelId="{5FCAFDCE-AB74-9A4D-AFF6-376A66EB8036}" type="pres">
      <dgm:prSet presAssocID="{EBE617C4-B684-4165-A207-994697BC41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40B614-2C72-5C40-8BCA-FBB7D32DEA56}" type="presOf" srcId="{0557C745-E408-4FD0-B62D-266B2E1800F6}" destId="{B7DD8D48-67BC-E049-83FF-591194062EB6}" srcOrd="0" destOrd="0" presId="urn:microsoft.com/office/officeart/2005/8/layout/vList2"/>
    <dgm:cxn modelId="{E65C6E27-1DC2-411B-882E-4F053B7E2AAF}" srcId="{6D601B27-9E4E-47A4-BA08-418002E57D62}" destId="{279B8C8F-422D-4F68-875C-C7E4578B8440}" srcOrd="0" destOrd="0" parTransId="{E5CE4E1D-CE9E-4AD6-9DBF-6C63A807D8A3}" sibTransId="{C6D0E9DD-3087-45C6-A46A-FF6B5393960A}"/>
    <dgm:cxn modelId="{45883D54-BB86-9C45-8488-92A9607498B1}" type="presOf" srcId="{279B8C8F-422D-4F68-875C-C7E4578B8440}" destId="{55F0B0DD-9A99-D64B-AEAB-9257F14BCCFD}" srcOrd="0" destOrd="0" presId="urn:microsoft.com/office/officeart/2005/8/layout/vList2"/>
    <dgm:cxn modelId="{E3E8EA80-45E2-43AC-9B2E-2432908BA979}" srcId="{6D601B27-9E4E-47A4-BA08-418002E57D62}" destId="{0557C745-E408-4FD0-B62D-266B2E1800F6}" srcOrd="1" destOrd="0" parTransId="{8825ED8D-4FA2-414B-BFE5-91679C75FDF1}" sibTransId="{115F38EE-E2D2-4DFF-A298-D6B35EDDDE32}"/>
    <dgm:cxn modelId="{49001AA7-0F86-7745-B475-6EEF71984121}" type="presOf" srcId="{EBE617C4-B684-4165-A207-994697BC4130}" destId="{5FCAFDCE-AB74-9A4D-AFF6-376A66EB8036}" srcOrd="0" destOrd="0" presId="urn:microsoft.com/office/officeart/2005/8/layout/vList2"/>
    <dgm:cxn modelId="{BFA6F2C5-6074-894D-9063-C59993326F37}" type="presOf" srcId="{6D601B27-9E4E-47A4-BA08-418002E57D62}" destId="{F7843C6F-CAC6-3345-A09A-B6A2AF43B5B3}" srcOrd="0" destOrd="0" presId="urn:microsoft.com/office/officeart/2005/8/layout/vList2"/>
    <dgm:cxn modelId="{639391DA-64E8-4984-AAF9-6116C2612179}" srcId="{6D601B27-9E4E-47A4-BA08-418002E57D62}" destId="{EBE617C4-B684-4165-A207-994697BC4130}" srcOrd="2" destOrd="0" parTransId="{2EBC2015-F12A-4DC5-A1ED-DBB8D38E1F95}" sibTransId="{2928C80F-1DFB-45EF-8874-41912755ED54}"/>
    <dgm:cxn modelId="{BAAE23F0-83D3-944E-A773-16CCD47982B3}" type="presParOf" srcId="{F7843C6F-CAC6-3345-A09A-B6A2AF43B5B3}" destId="{55F0B0DD-9A99-D64B-AEAB-9257F14BCCFD}" srcOrd="0" destOrd="0" presId="urn:microsoft.com/office/officeart/2005/8/layout/vList2"/>
    <dgm:cxn modelId="{B1CC3C06-C829-C944-8884-57A7E6BDF357}" type="presParOf" srcId="{F7843C6F-CAC6-3345-A09A-B6A2AF43B5B3}" destId="{427E200D-1D30-534F-880D-92237A9DBB8D}" srcOrd="1" destOrd="0" presId="urn:microsoft.com/office/officeart/2005/8/layout/vList2"/>
    <dgm:cxn modelId="{408D133B-6262-F04A-9E9F-262A627ECC06}" type="presParOf" srcId="{F7843C6F-CAC6-3345-A09A-B6A2AF43B5B3}" destId="{B7DD8D48-67BC-E049-83FF-591194062EB6}" srcOrd="2" destOrd="0" presId="urn:microsoft.com/office/officeart/2005/8/layout/vList2"/>
    <dgm:cxn modelId="{3EF3969A-79A2-D94F-8A46-E49B8A59C9CB}" type="presParOf" srcId="{F7843C6F-CAC6-3345-A09A-B6A2AF43B5B3}" destId="{50DC29FB-D015-4348-A6CB-9F8EC2692A25}" srcOrd="3" destOrd="0" presId="urn:microsoft.com/office/officeart/2005/8/layout/vList2"/>
    <dgm:cxn modelId="{D41D7977-87F7-3640-AE45-94130003E07B}" type="presParOf" srcId="{F7843C6F-CAC6-3345-A09A-B6A2AF43B5B3}" destId="{5FCAFDCE-AB74-9A4D-AFF6-376A66EB80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522A4-719D-944D-8631-4E47412C3EAD}">
      <dsp:nvSpPr>
        <dsp:cNvPr id="0" name=""/>
        <dsp:cNvSpPr/>
      </dsp:nvSpPr>
      <dsp:spPr>
        <a:xfrm>
          <a:off x="170683" y="2762"/>
          <a:ext cx="3897400" cy="21712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 Performances</a:t>
          </a:r>
          <a:r>
            <a:rPr lang="en-IN" sz="2100" b="1" kern="1200" dirty="0">
              <a:solidFill>
                <a:srgbClr val="7030A0"/>
              </a:solidFill>
            </a:rPr>
            <a:t>:</a:t>
          </a:r>
          <a:endParaRPr lang="en-US" sz="2100" kern="1200" dirty="0">
            <a:solidFill>
              <a:srgbClr val="7030A0"/>
            </a:solidFill>
          </a:endParaRPr>
        </a:p>
      </dsp:txBody>
      <dsp:txXfrm>
        <a:off x="170683" y="2762"/>
        <a:ext cx="3897400" cy="2171275"/>
      </dsp:txXfrm>
    </dsp:sp>
    <dsp:sp modelId="{8C23A5A0-1FB4-3047-94D8-ABCA444A6F36}">
      <dsp:nvSpPr>
        <dsp:cNvPr id="0" name=""/>
        <dsp:cNvSpPr/>
      </dsp:nvSpPr>
      <dsp:spPr>
        <a:xfrm>
          <a:off x="4271313" y="32027"/>
          <a:ext cx="2032298" cy="2112745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Lasted around 15-30 minutes.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1313" y="32027"/>
        <a:ext cx="2032298" cy="2112745"/>
      </dsp:txXfrm>
    </dsp:sp>
    <dsp:sp modelId="{64B3246E-C974-A34F-AFE9-0E84C2A1AEA9}">
      <dsp:nvSpPr>
        <dsp:cNvPr id="0" name=""/>
        <dsp:cNvSpPr/>
      </dsp:nvSpPr>
      <dsp:spPr>
        <a:xfrm>
          <a:off x="6506841" y="41782"/>
          <a:ext cx="2032298" cy="2093235"/>
        </a:xfrm>
        <a:prstGeom prst="rect">
          <a:avLst/>
        </a:prstGeom>
        <a:solidFill>
          <a:schemeClr val="accent2">
            <a:hueOff val="1841032"/>
            <a:satOff val="-5284"/>
            <a:lumOff val="-8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Limited Cast:</a:t>
          </a:r>
          <a:endParaRPr lang="en-US" sz="4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841" y="41782"/>
        <a:ext cx="2032298" cy="2093235"/>
      </dsp:txXfrm>
    </dsp:sp>
    <dsp:sp modelId="{78C30027-40EE-4E4D-80A6-E6010C73CC84}">
      <dsp:nvSpPr>
        <dsp:cNvPr id="0" name=""/>
        <dsp:cNvSpPr/>
      </dsp:nvSpPr>
      <dsp:spPr>
        <a:xfrm>
          <a:off x="8742370" y="22272"/>
          <a:ext cx="2827841" cy="2132255"/>
        </a:xfrm>
        <a:prstGeom prst="rect">
          <a:avLst/>
        </a:prstGeom>
        <a:solidFill>
          <a:schemeClr val="accent2">
            <a:hueOff val="2761548"/>
            <a:satOff val="-7926"/>
            <a:lumOff val="-126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Performed by small troupes, usually 3-4 actors.</a:t>
          </a:r>
          <a:endParaRPr lang="en-US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2370" y="22272"/>
        <a:ext cx="2827841" cy="2132255"/>
      </dsp:txXfrm>
    </dsp:sp>
    <dsp:sp modelId="{AB897EAE-D434-E849-A25A-91C756EBBC91}">
      <dsp:nvSpPr>
        <dsp:cNvPr id="0" name=""/>
        <dsp:cNvSpPr/>
      </dsp:nvSpPr>
      <dsp:spPr>
        <a:xfrm>
          <a:off x="306319" y="2375914"/>
          <a:ext cx="3674274" cy="2600216"/>
        </a:xfrm>
        <a:prstGeom prst="rect">
          <a:avLst/>
        </a:prstGeom>
        <a:solidFill>
          <a:schemeClr val="accent2">
            <a:hueOff val="3682064"/>
            <a:satOff val="-10567"/>
            <a:lumOff val="-169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Flexible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Locations:</a:t>
          </a:r>
          <a:endParaRPr lang="en-US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319" y="2375914"/>
        <a:ext cx="3674274" cy="2600216"/>
      </dsp:txXfrm>
    </dsp:sp>
    <dsp:sp modelId="{3B934D3B-5910-B141-8DB9-66E265DA90D9}">
      <dsp:nvSpPr>
        <dsp:cNvPr id="0" name=""/>
        <dsp:cNvSpPr/>
      </dsp:nvSpPr>
      <dsp:spPr>
        <a:xfrm>
          <a:off x="4183823" y="2400088"/>
          <a:ext cx="2317369" cy="2594741"/>
        </a:xfrm>
        <a:prstGeom prst="rect">
          <a:avLst/>
        </a:prstGeom>
        <a:solidFill>
          <a:schemeClr val="accent2">
            <a:hueOff val="4602580"/>
            <a:satOff val="-13209"/>
            <a:lumOff val="-211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Could be performed in courts, homes, or inns.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3823" y="2400088"/>
        <a:ext cx="2317369" cy="2594741"/>
      </dsp:txXfrm>
    </dsp:sp>
    <dsp:sp modelId="{1A4025C1-DFDD-A64B-BDA2-7C926D984165}">
      <dsp:nvSpPr>
        <dsp:cNvPr id="0" name=""/>
        <dsp:cNvSpPr/>
      </dsp:nvSpPr>
      <dsp:spPr>
        <a:xfrm>
          <a:off x="6704422" y="2396954"/>
          <a:ext cx="2032298" cy="2601008"/>
        </a:xfrm>
        <a:prstGeom prst="rect">
          <a:avLst/>
        </a:prstGeom>
        <a:solidFill>
          <a:schemeClr val="accent2">
            <a:hueOff val="5523096"/>
            <a:satOff val="-15851"/>
            <a:lumOff val="-253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Didactic Themes</a:t>
          </a:r>
          <a:r>
            <a:rPr lang="en-IN" sz="1700" b="1" kern="1200" dirty="0"/>
            <a:t>:</a:t>
          </a:r>
          <a:endParaRPr lang="en-US" sz="1700" kern="1200" dirty="0"/>
        </a:p>
      </dsp:txBody>
      <dsp:txXfrm>
        <a:off x="6704422" y="2396954"/>
        <a:ext cx="2032298" cy="2601008"/>
      </dsp:txXfrm>
    </dsp:sp>
    <dsp:sp modelId="{B22B196D-EF63-F545-8F8B-A6378016E7E8}">
      <dsp:nvSpPr>
        <dsp:cNvPr id="0" name=""/>
        <dsp:cNvSpPr/>
      </dsp:nvSpPr>
      <dsp:spPr>
        <a:xfrm>
          <a:off x="8939950" y="2377267"/>
          <a:ext cx="2494626" cy="2640382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Often used allegory and </a:t>
          </a:r>
          <a:r>
            <a:rPr lang="en-IN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humor</a:t>
          </a:r>
          <a:r>
            <a:rPr lang="en-IN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 convey moral or political messages.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39950" y="2377267"/>
        <a:ext cx="2494626" cy="2640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43FA9-4E50-7142-89EB-09422B2843CE}">
      <dsp:nvSpPr>
        <dsp:cNvPr id="0" name=""/>
        <dsp:cNvSpPr/>
      </dsp:nvSpPr>
      <dsp:spPr>
        <a:xfrm>
          <a:off x="0" y="333850"/>
          <a:ext cx="3600450" cy="21602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John Heywood: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3850"/>
        <a:ext cx="3600450" cy="2160270"/>
      </dsp:txXfrm>
    </dsp:sp>
    <dsp:sp modelId="{089F1023-D5CA-B74F-A4C7-89AEC16B68DA}">
      <dsp:nvSpPr>
        <dsp:cNvPr id="0" name=""/>
        <dsp:cNvSpPr/>
      </dsp:nvSpPr>
      <dsp:spPr>
        <a:xfrm>
          <a:off x="3960495" y="333850"/>
          <a:ext cx="3600450" cy="2160270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Known as one of the most famous interlude writers.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0495" y="333850"/>
        <a:ext cx="3600450" cy="2160270"/>
      </dsp:txXfrm>
    </dsp:sp>
    <dsp:sp modelId="{E205B29E-5D7C-7A42-A94C-CB84BA500CAC}">
      <dsp:nvSpPr>
        <dsp:cNvPr id="0" name=""/>
        <dsp:cNvSpPr/>
      </dsp:nvSpPr>
      <dsp:spPr>
        <a:xfrm>
          <a:off x="7920990" y="333850"/>
          <a:ext cx="3600450" cy="2160270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Works include The Play of the Weather and The Four P’s.</a:t>
          </a:r>
          <a:endParaRPr lang="en-US" sz="3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0990" y="333850"/>
        <a:ext cx="3600450" cy="2160270"/>
      </dsp:txXfrm>
    </dsp:sp>
    <dsp:sp modelId="{276CDC78-D89F-6F4D-8F0A-1BC3568F664F}">
      <dsp:nvSpPr>
        <dsp:cNvPr id="0" name=""/>
        <dsp:cNvSpPr/>
      </dsp:nvSpPr>
      <dsp:spPr>
        <a:xfrm>
          <a:off x="1511810" y="2854166"/>
          <a:ext cx="3600450" cy="2160270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Henry </a:t>
          </a:r>
          <a:r>
            <a:rPr lang="en-IN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Medwall</a:t>
          </a:r>
          <a:r>
            <a:rPr lang="en-IN" sz="3400" kern="1200" dirty="0"/>
            <a:t>:</a:t>
          </a:r>
          <a:endParaRPr lang="en-US" sz="3400" kern="1200" dirty="0"/>
        </a:p>
      </dsp:txBody>
      <dsp:txXfrm>
        <a:off x="1511810" y="2854166"/>
        <a:ext cx="3600450" cy="2160270"/>
      </dsp:txXfrm>
    </dsp:sp>
    <dsp:sp modelId="{7769889A-DF7E-8843-B517-D0694D849BAB}">
      <dsp:nvSpPr>
        <dsp:cNvPr id="0" name=""/>
        <dsp:cNvSpPr/>
      </dsp:nvSpPr>
      <dsp:spPr>
        <a:xfrm>
          <a:off x="5472305" y="2854166"/>
          <a:ext cx="4537323" cy="216027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Author of Fulgens and Lucrece, one of the earliest known interludes.</a:t>
          </a:r>
          <a:endParaRPr lang="en-US" sz="3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2305" y="2854166"/>
        <a:ext cx="4537323" cy="2160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5F288-6D03-8446-911D-3D8E0BFFB8BD}">
      <dsp:nvSpPr>
        <dsp:cNvPr id="0" name=""/>
        <dsp:cNvSpPr/>
      </dsp:nvSpPr>
      <dsp:spPr>
        <a:xfrm>
          <a:off x="580540" y="456"/>
          <a:ext cx="3052108" cy="18312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Morality and Religion: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540" y="456"/>
        <a:ext cx="3052108" cy="1831265"/>
      </dsp:txXfrm>
    </dsp:sp>
    <dsp:sp modelId="{BF90CC3F-D9ED-914F-879B-709C01B3D48A}">
      <dsp:nvSpPr>
        <dsp:cNvPr id="0" name=""/>
        <dsp:cNvSpPr/>
      </dsp:nvSpPr>
      <dsp:spPr>
        <a:xfrm>
          <a:off x="3937860" y="456"/>
          <a:ext cx="3052108" cy="1831265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Continuing the tradition of medieval morality plays.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7860" y="456"/>
        <a:ext cx="3052108" cy="1831265"/>
      </dsp:txXfrm>
    </dsp:sp>
    <dsp:sp modelId="{695C1749-A3FB-DB40-974E-1EF7E3FCFC39}">
      <dsp:nvSpPr>
        <dsp:cNvPr id="0" name=""/>
        <dsp:cNvSpPr/>
      </dsp:nvSpPr>
      <dsp:spPr>
        <a:xfrm>
          <a:off x="7295179" y="456"/>
          <a:ext cx="3052108" cy="1831265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Politics and Satire: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5179" y="456"/>
        <a:ext cx="3052108" cy="1831265"/>
      </dsp:txXfrm>
    </dsp:sp>
    <dsp:sp modelId="{ADD3CF4F-85B8-BB4E-8D4C-287082BFF55C}">
      <dsp:nvSpPr>
        <dsp:cNvPr id="0" name=""/>
        <dsp:cNvSpPr/>
      </dsp:nvSpPr>
      <dsp:spPr>
        <a:xfrm>
          <a:off x="156267" y="2136932"/>
          <a:ext cx="3052108" cy="2394672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Criticism of social and political situations, often through allegory.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267" y="2136932"/>
        <a:ext cx="3052108" cy="2394672"/>
      </dsp:txXfrm>
    </dsp:sp>
    <dsp:sp modelId="{6EFD703D-6AF4-D44D-A98A-13A1679E3B54}">
      <dsp:nvSpPr>
        <dsp:cNvPr id="0" name=""/>
        <dsp:cNvSpPr/>
      </dsp:nvSpPr>
      <dsp:spPr>
        <a:xfrm>
          <a:off x="3513586" y="2198893"/>
          <a:ext cx="3052108" cy="2270750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Human Nature: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3586" y="2198893"/>
        <a:ext cx="3052108" cy="2270750"/>
      </dsp:txXfrm>
    </dsp:sp>
    <dsp:sp modelId="{92BCFC32-BBEE-B041-B7F6-C0848621B0BA}">
      <dsp:nvSpPr>
        <dsp:cNvPr id="0" name=""/>
        <dsp:cNvSpPr/>
      </dsp:nvSpPr>
      <dsp:spPr>
        <a:xfrm>
          <a:off x="6870905" y="2282234"/>
          <a:ext cx="3900655" cy="2104068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Examined human folly, greed, and the battle between virtues and vices</a:t>
          </a:r>
          <a:r>
            <a:rPr lang="en-IN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0905" y="2282234"/>
        <a:ext cx="3900655" cy="2104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23928-3F0A-454C-93AD-105D7E0BA687}">
      <dsp:nvSpPr>
        <dsp:cNvPr id="0" name=""/>
        <dsp:cNvSpPr/>
      </dsp:nvSpPr>
      <dsp:spPr>
        <a:xfrm>
          <a:off x="146300" y="1858"/>
          <a:ext cx="3684186" cy="18591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Shakespearean Influence</a:t>
          </a:r>
          <a:r>
            <a:rPr lang="en-IN" sz="2800" kern="1200" dirty="0"/>
            <a:t>:</a:t>
          </a:r>
          <a:endParaRPr lang="en-US" sz="2800" kern="1200" dirty="0"/>
        </a:p>
      </dsp:txBody>
      <dsp:txXfrm>
        <a:off x="146300" y="1858"/>
        <a:ext cx="3684186" cy="1859119"/>
      </dsp:txXfrm>
    </dsp:sp>
    <dsp:sp modelId="{169C29EF-BD3B-8E47-ACCA-19B1E8E75854}">
      <dsp:nvSpPr>
        <dsp:cNvPr id="0" name=""/>
        <dsp:cNvSpPr/>
      </dsp:nvSpPr>
      <dsp:spPr>
        <a:xfrm>
          <a:off x="4128163" y="38427"/>
          <a:ext cx="7893388" cy="18591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Shakespeare’s Comedy of Errors and other early works were influenced by the comic elements of interludes.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8163" y="38427"/>
        <a:ext cx="7893388" cy="1859119"/>
      </dsp:txXfrm>
    </dsp:sp>
    <dsp:sp modelId="{F88FC364-D99E-0E49-83E4-4FC000DB375C}">
      <dsp:nvSpPr>
        <dsp:cNvPr id="0" name=""/>
        <dsp:cNvSpPr/>
      </dsp:nvSpPr>
      <dsp:spPr>
        <a:xfrm>
          <a:off x="121915" y="2172690"/>
          <a:ext cx="4591747" cy="18591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Secularization of Drama: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915" y="2172690"/>
        <a:ext cx="4591747" cy="1859119"/>
      </dsp:txXfrm>
    </dsp:sp>
    <dsp:sp modelId="{17044749-B596-D342-ACF1-034B5C4C0158}">
      <dsp:nvSpPr>
        <dsp:cNvPr id="0" name=""/>
        <dsp:cNvSpPr/>
      </dsp:nvSpPr>
      <dsp:spPr>
        <a:xfrm>
          <a:off x="4986952" y="2170831"/>
          <a:ext cx="7107724" cy="18591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Helped move drama away from purely religious themes toward more human-</a:t>
          </a:r>
          <a:r>
            <a:rPr lang="en-IN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centered</a:t>
          </a: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stories and </a:t>
          </a:r>
          <a:r>
            <a:rPr lang="en-IN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humor</a:t>
          </a: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6952" y="2170831"/>
        <a:ext cx="7107724" cy="18591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0B0DD-9A99-D64B-AEAB-9257F14BCCFD}">
      <dsp:nvSpPr>
        <dsp:cNvPr id="0" name=""/>
        <dsp:cNvSpPr/>
      </dsp:nvSpPr>
      <dsp:spPr>
        <a:xfrm>
          <a:off x="0" y="1862"/>
          <a:ext cx="8153229" cy="22144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Legacy of Interludes:</a:t>
          </a:r>
          <a:endParaRPr lang="en-US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00" y="109962"/>
        <a:ext cx="7937029" cy="1998229"/>
      </dsp:txXfrm>
    </dsp:sp>
    <dsp:sp modelId="{B7DD8D48-67BC-E049-83FF-591194062EB6}">
      <dsp:nvSpPr>
        <dsp:cNvPr id="0" name=""/>
        <dsp:cNvSpPr/>
      </dsp:nvSpPr>
      <dsp:spPr>
        <a:xfrm>
          <a:off x="0" y="2230340"/>
          <a:ext cx="8153229" cy="221442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Though short-lived as a popular form, interludes were crucial in developing British drama.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00" y="2338440"/>
        <a:ext cx="7937029" cy="1998229"/>
      </dsp:txXfrm>
    </dsp:sp>
    <dsp:sp modelId="{5FCAFDCE-AB74-9A4D-AFF6-376A66EB8036}">
      <dsp:nvSpPr>
        <dsp:cNvPr id="0" name=""/>
        <dsp:cNvSpPr/>
      </dsp:nvSpPr>
      <dsp:spPr>
        <a:xfrm>
          <a:off x="0" y="4458818"/>
          <a:ext cx="8153229" cy="221442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They provided the foundation for the more sophisticated Elizabethan and Jacobean theatre that followed.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00" y="4566918"/>
        <a:ext cx="7937029" cy="1998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A81D-E5F9-DA8D-4148-1C7196FFA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F3F4A-AAE0-9D51-F415-E85BABF5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6E02F-291D-C698-4E70-622699CC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590E-4CD9-9662-CE98-1F04EDF5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DABB7-A6DB-F635-EC05-FD01D6C2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D8B8-8A6A-FB14-CBBA-9E57AC52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CDB1D-3EB8-B440-D45C-FDD5BCF27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5A1E-3C1B-9871-12EF-A33757CC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874EC-2909-34DD-A92D-176FE52A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E940E-8B9C-05E6-E066-D154D05E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6A380-C8E4-B1A8-44A5-3DBB754DE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17DD9-A21E-07BA-76E3-D1C900FED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01B92-4B29-0BE3-8A0C-3044EC7B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52C1A-C816-2EA7-C8E4-3CBB2059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57CD-4C1C-40F1-9A34-A7B5E119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B38B-5733-26F9-07DF-46762164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F6FE-76FE-3AA1-7C30-93FE5746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3389-2AC4-A5A5-48FE-941E1851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6CD9-1DC3-1A57-AD30-6EB4B9EA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A2B84-04F5-3F50-BD60-5F959400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2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D0B9-9417-C1F2-5C62-FCD1E4BB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ADE8-5B6F-505E-D656-06F1742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F159B-7CDF-359D-3E1A-8DE3F80E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C4465-8FE1-5077-CD3D-F02B4655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73EB2-624D-D817-FC45-BA07CA63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C0B7-57FF-5C0A-5F2F-BC98A55D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9C6C5-8C76-3DC0-99F6-7401DCEDD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F6FA2-2AE6-3BEE-BDEC-6632E6F2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D0212-C643-24B8-4083-5418FE0C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BDD61-648F-C4D9-1E91-E8977F25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4A9EF-D0FA-553F-7017-6BA2BC20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6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B861-DE3D-1CA5-38A5-D043F104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7DBD6-6694-12E9-0567-BDC2F08A1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DA79B-6730-A107-7CA8-5A81D3E2F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FD02E-BB81-EC42-B79E-655582794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B9A27-4F0F-5AFD-D84E-18C9EE5C5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D9ADF-1B19-4EFA-AA4C-7E9B664A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0FC57-FFB4-7D58-C46B-64CC4B0B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DEEAF-7707-ABBB-AD94-66F1ABAB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9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3A93-AEB0-286A-D230-7646FA3A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C6CED-70FE-AE83-5F26-59AA9CC7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A2EC4-4389-35A9-1820-027E157C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50B6C-4A59-894D-1927-8D93B108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2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A98EF-DD81-F800-0B55-2BFB7CB8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A63A4-DB7B-DBAD-7745-8AE9DA8C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E5845-4841-22F3-AC9D-4B0503D1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3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7EB6-FFBD-043C-961E-CE4C3BD9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20DA-24FB-D2CC-5367-8158DCD0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36777-845A-3A8C-C389-EB9D73F71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59203-8101-387F-A368-DF37516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1ED42-63C3-58C4-E812-80168E98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1D727-D553-6B6D-AC1C-91B6EE17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6C6C-578F-2DE6-D59C-974B933C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817EA-377C-7C27-EC70-E9AF7C60F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FD451-161C-7639-7877-9510AC59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504E0-E94A-D11B-605D-349911C2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36947-079E-C70C-18EF-E179D521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00050-1340-1F35-E7BA-5984CE57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5169B-5AF8-0813-D6F5-61C4A096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D5946-CE9A-1D4A-7AD6-C9D8002D6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50EF-34DE-4D04-1C8D-07D3139CD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D2351-5155-DE44-80EE-35B6A6432533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F3EC8-FA43-A78E-5034-8B90B90D4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A185B-AD2F-5BF8-BA5F-AECF684EB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D17FB-BCAD-8245-B861-3B6F56F6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C40A0-E935-2248-CC08-CCA2A49E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85344"/>
            <a:ext cx="5779008" cy="2109215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Interlude in British Drama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0F6BE-3BFC-4517-CBCF-E8843F19B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2371344"/>
            <a:ext cx="5864352" cy="4401312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Early English Theatrical Forms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Empty seats in a film theater">
            <a:extLst>
              <a:ext uri="{FF2B5EF4-FFF2-40B4-BE49-F238E27FC236}">
                <a16:creationId xmlns:a16="http://schemas.microsoft.com/office/drawing/2014/main" id="{6B31ACB7-A553-ED67-03F5-340E99AC1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35" r="1856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7BDEE-4293-D234-F8DF-E8094B22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185739"/>
            <a:ext cx="8837486" cy="63112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br>
              <a:rPr lang="en-IN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Interludes</a:t>
            </a:r>
            <a:br>
              <a:rPr lang="en-IN" sz="3400" dirty="0">
                <a:effectLst/>
                <a:latin typeface="Helvetica Neue" panose="02000503000000020004" pitchFamily="2" charset="0"/>
              </a:rPr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428B-6FBA-5748-187D-DBEE014D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014414"/>
            <a:ext cx="8922830" cy="5569266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Interludes were short theatrical entertainments performed  during banquets or special occasions, especially between the main courses of a meal, hence the term interlude.</a:t>
            </a:r>
          </a:p>
          <a:p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Popular in England during the late 15th and early 16th centuries.</a:t>
            </a:r>
          </a:p>
          <a:p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Primarily for amusement, but often contained didactic or moral elements.</a:t>
            </a:r>
          </a:p>
          <a:p>
            <a:endParaRPr lang="en-US" sz="2000" dirty="0"/>
          </a:p>
        </p:txBody>
      </p:sp>
      <p:pic>
        <p:nvPicPr>
          <p:cNvPr id="5" name="Picture 4" descr="Low angle view of a red and yellow tent against the dark clouds">
            <a:extLst>
              <a:ext uri="{FF2B5EF4-FFF2-40B4-BE49-F238E27FC236}">
                <a16:creationId xmlns:a16="http://schemas.microsoft.com/office/drawing/2014/main" id="{2D4D041F-A06A-42E0-67F2-717A7B24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28" r="21570" b="1"/>
          <a:stretch/>
        </p:blipFill>
        <p:spPr>
          <a:xfrm>
            <a:off x="9486899" y="-10886"/>
            <a:ext cx="2705101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02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BFB8C-208D-CFCE-89F8-443B751D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" y="171451"/>
            <a:ext cx="8566303" cy="77952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br>
              <a:rPr lang="en-IN" sz="3700" dirty="0">
                <a:effectLst/>
                <a:latin typeface="Helvetica Neue" panose="02000503000000020004" pitchFamily="2" charset="0"/>
              </a:rPr>
            </a:br>
            <a:r>
              <a:rPr lang="en-IN" sz="3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Context</a:t>
            </a:r>
            <a:br>
              <a:rPr lang="en-IN" sz="3700" dirty="0">
                <a:effectLst/>
                <a:latin typeface="Helvetica Neue" panose="02000503000000020004" pitchFamily="2" charset="0"/>
              </a:rPr>
            </a:b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F6E4-B4E4-2D2D-095E-CEBF7DC2F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143000"/>
            <a:ext cx="8630793" cy="5428488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algn="just"/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Period:</a:t>
            </a:r>
          </a:p>
          <a:p>
            <a:pPr algn="just"/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Interludes emerged in the late Middle Ages and became prominent during the Tudor period.(1485-1603)</a:t>
            </a:r>
          </a:p>
          <a:p>
            <a:pPr algn="just"/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Religious Influence:</a:t>
            </a:r>
          </a:p>
          <a:p>
            <a:pPr algn="just"/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Developed during a time when religious and morality plays were dominant in medieval England.</a:t>
            </a:r>
          </a:p>
          <a:p>
            <a:pPr algn="just"/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Transitioned from religious themes to secular entertainment.</a:t>
            </a:r>
          </a:p>
          <a:p>
            <a:endParaRPr lang="en-US" sz="2000" dirty="0"/>
          </a:p>
        </p:txBody>
      </p:sp>
      <p:pic>
        <p:nvPicPr>
          <p:cNvPr id="13" name="Picture 12" descr="Stack of multi-coloured books">
            <a:extLst>
              <a:ext uri="{FF2B5EF4-FFF2-40B4-BE49-F238E27FC236}">
                <a16:creationId xmlns:a16="http://schemas.microsoft.com/office/drawing/2014/main" id="{ADF45E33-4E5D-ED10-964F-739F81E0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42" r="29530" b="1"/>
          <a:stretch/>
        </p:blipFill>
        <p:spPr>
          <a:xfrm>
            <a:off x="9284249" y="1"/>
            <a:ext cx="291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8CC97-F48B-7290-8900-D1A40714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IN" sz="19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</a:br>
            <a:r>
              <a:rPr lang="en-IN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Interludes</a:t>
            </a:r>
            <a:br>
              <a:rPr lang="en-IN" sz="19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31AE6E-FB79-68F9-F95E-664860143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58572"/>
              </p:ext>
            </p:extLst>
          </p:nvPr>
        </p:nvGraphicFramePr>
        <p:xfrm>
          <a:off x="280416" y="1575459"/>
          <a:ext cx="11740896" cy="502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97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8CAA43-A24B-DEFD-58D6-0C3B6EC1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0AA0B-3652-5F93-020E-DD1A399E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Famous Interlude Writers</a:t>
            </a:r>
            <a:br>
              <a:rPr lang="en-I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726DDA9-B8E9-26A7-F785-125BB906E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677092"/>
              </p:ext>
            </p:extLst>
          </p:nvPr>
        </p:nvGraphicFramePr>
        <p:xfrm>
          <a:off x="377952" y="1144588"/>
          <a:ext cx="11521440" cy="534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80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Drama">
            <a:extLst>
              <a:ext uri="{FF2B5EF4-FFF2-40B4-BE49-F238E27FC236}">
                <a16:creationId xmlns:a16="http://schemas.microsoft.com/office/drawing/2014/main" id="{8BD29768-64AA-E904-EA19-AEC09517B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651E7-F499-B92E-442E-E3EA743B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br>
              <a:rPr lang="en-IN" sz="4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in British Drama</a:t>
            </a:r>
            <a:br>
              <a:rPr lang="en-IN" sz="4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100" dirty="0">
              <a:solidFill>
                <a:schemeClr val="bg1"/>
              </a:solidFill>
            </a:endParaRPr>
          </a:p>
        </p:txBody>
      </p:sp>
      <p:grpSp>
        <p:nvGrpSpPr>
          <p:cNvPr id="30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F168-A226-E62D-0063-61038598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348" y="0"/>
            <a:ext cx="6330590" cy="6857999"/>
          </a:xfrm>
        </p:spPr>
        <p:txBody>
          <a:bodyPr>
            <a:normAutofit fontScale="92500"/>
          </a:bodyPr>
          <a:lstStyle/>
          <a:p>
            <a:r>
              <a:rPr lang="en-IN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Bridging the Gap:</a:t>
            </a:r>
          </a:p>
          <a:p>
            <a:r>
              <a:rPr lang="en-IN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Interludes served as a transitional form between the medieval morality plays and the more complex Renaissance drama.</a:t>
            </a:r>
          </a:p>
          <a:p>
            <a:r>
              <a:rPr lang="en-IN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 Commentary:</a:t>
            </a:r>
          </a:p>
          <a:p>
            <a:r>
              <a:rPr lang="en-IN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 used to subtly criticize or satirize contemporary politics and social structures</a:t>
            </a:r>
            <a:r>
              <a:rPr lang="en-IN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CBE03-86C3-217F-3505-7E97E526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"/>
            <a:ext cx="10044023" cy="1219199"/>
          </a:xfrm>
        </p:spPr>
        <p:txBody>
          <a:bodyPr anchor="ctr">
            <a:normAutofit/>
          </a:bodyPr>
          <a:lstStyle/>
          <a:p>
            <a:pPr algn="ctr"/>
            <a:br>
              <a:rPr lang="en-I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Themes in Interludes</a:t>
            </a:r>
            <a:br>
              <a:rPr lang="en-IN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b="1" dirty="0">
              <a:solidFill>
                <a:srgbClr val="FFFFFF"/>
              </a:solidFill>
            </a:endParaRP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8AA44005-BFCE-8CB0-B88D-E51BE3A17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010722"/>
              </p:ext>
            </p:extLst>
          </p:nvPr>
        </p:nvGraphicFramePr>
        <p:xfrm>
          <a:off x="644056" y="2112579"/>
          <a:ext cx="10927829" cy="453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7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ECB75-0001-33CE-CE57-67C5B317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208473"/>
          </a:xfrm>
        </p:spPr>
        <p:txBody>
          <a:bodyPr anchor="ctr">
            <a:noAutofit/>
          </a:bodyPr>
          <a:lstStyle/>
          <a:p>
            <a:pPr algn="ctr"/>
            <a:br>
              <a:rPr lang="en-IN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Influence on Later British Drama</a:t>
            </a:r>
            <a:br>
              <a:rPr lang="en-IN" sz="40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A7AF15-6FF6-1E7E-5450-459F84DA8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107411"/>
              </p:ext>
            </p:extLst>
          </p:nvPr>
        </p:nvGraphicFramePr>
        <p:xfrm>
          <a:off x="0" y="2273575"/>
          <a:ext cx="12180030" cy="403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08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FEB548-CACC-4915-BA3A-ECFAD4BE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DD617-02C2-4388-A86E-BAB7BD28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532D-ED15-4EA1-8D74-8B9D4911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0E949-6174-47F4-871C-39B2BE7B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81FA79-0462-498C-A7A0-4F97CB9BD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13F096-ACB3-4289-ADE9-7BCF5727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2D1F89-7331-4DB6-9053-DE817E60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7D98C-AF53-420B-A7B6-DD5AA7D5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B76EE-9601-45D1-815F-6B076D42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5FB023-5222-4B9E-B6D1-A5040E4CE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EED21-38DA-46C2-93A3-F597C876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EFB714-3172-4F11-BA4B-04073494A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83C632-F1E2-40EE-AFA0-EF8D52D6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80DE84-E4A8-4C12-97F1-AADA86FF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CEB1-CD0B-4966-8A9D-F458E4F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66B94-A099-49F6-A378-974CED7F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03C908-3FF0-4A95-851C-DF3C650F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F400D3-D15B-4146-82E6-B2FC1194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2F76C8-7CAD-4B72-BD0D-072D2AFA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CEBAD8-9DE5-4790-9CD4-C384EB371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7B9BA-215A-4923-954F-3DAE9523A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013081-B23F-45CB-A45B-562B629AD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8B11FB-E867-4638-B75F-B4B7DBDDB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C84FC8-9600-4AE5-9E77-38E2363A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14F95D-50D5-4B76-B347-91D1D76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5455D4-020C-4462-8A90-3B6434A50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EC816-0157-C68F-6FCB-0BAA9AF7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57" y="-5958"/>
            <a:ext cx="3265059" cy="6772513"/>
          </a:xfrm>
          <a:noFill/>
        </p:spPr>
        <p:txBody>
          <a:bodyPr anchor="t">
            <a:normAutofit/>
          </a:bodyPr>
          <a:lstStyle/>
          <a:p>
            <a:pPr algn="ctr"/>
            <a:br>
              <a:rPr lang="en-IN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br>
              <a:rPr lang="en-IN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7C2A3F-0FAB-7BFD-BF16-EF57E7EFF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975800"/>
              </p:ext>
            </p:extLst>
          </p:nvPr>
        </p:nvGraphicFramePr>
        <p:xfrm>
          <a:off x="3843688" y="91445"/>
          <a:ext cx="8153229" cy="667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09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400</Words>
  <Application>Microsoft Macintosh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Helvetica Neue</vt:lpstr>
      <vt:lpstr>Times New Roman</vt:lpstr>
      <vt:lpstr>Office Theme</vt:lpstr>
      <vt:lpstr>Interlude in British Drama</vt:lpstr>
      <vt:lpstr> Introduction to Interludes </vt:lpstr>
      <vt:lpstr> Historical Context </vt:lpstr>
      <vt:lpstr> Characteristics of Interludes </vt:lpstr>
      <vt:lpstr> Famous Interlude Writers </vt:lpstr>
      <vt:lpstr> Significance in British Drama </vt:lpstr>
      <vt:lpstr> Themes in Interludes </vt:lpstr>
      <vt:lpstr> Influence on Later British Drama </vt:lpstr>
      <vt:lpstr>   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Sanchay Tiwari</dc:creator>
  <cp:lastModifiedBy>Sanchay Tiwari</cp:lastModifiedBy>
  <cp:revision>1</cp:revision>
  <dcterms:created xsi:type="dcterms:W3CDTF">2024-10-24T18:04:35Z</dcterms:created>
  <dcterms:modified xsi:type="dcterms:W3CDTF">2024-10-25T04:30:08Z</dcterms:modified>
</cp:coreProperties>
</file>