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3" r:id="rId3"/>
    <p:sldId id="261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6268E5-B453-D44B-95EB-A1E4512548CB}" v="191" dt="2024-11-08T04:35:49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2"/>
    <p:restoredTop sz="94755"/>
  </p:normalViewPr>
  <p:slideViewPr>
    <p:cSldViewPr snapToGrid="0">
      <p:cViewPr varScale="1">
        <p:scale>
          <a:sx n="78" d="100"/>
          <a:sy n="78" d="100"/>
        </p:scale>
        <p:origin x="19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AC6268E5-B453-D44B-95EB-A1E4512548CB}"/>
    <pc:docChg chg="undo custSel addSld modSld sldOrd">
      <pc:chgData name="Sanchay Tiwari" userId="7622fbc3b72aa1b5" providerId="LiveId" clId="{AC6268E5-B453-D44B-95EB-A1E4512548CB}" dt="2024-11-08T04:36:44.314" v="834" actId="403"/>
      <pc:docMkLst>
        <pc:docMk/>
      </pc:docMkLst>
      <pc:sldChg chg="modSp mod">
        <pc:chgData name="Sanchay Tiwari" userId="7622fbc3b72aa1b5" providerId="LiveId" clId="{AC6268E5-B453-D44B-95EB-A1E4512548CB}" dt="2024-11-07T17:29:12.312" v="797" actId="20577"/>
        <pc:sldMkLst>
          <pc:docMk/>
          <pc:sldMk cId="492924481" sldId="262"/>
        </pc:sldMkLst>
        <pc:spChg chg="mod">
          <ac:chgData name="Sanchay Tiwari" userId="7622fbc3b72aa1b5" providerId="LiveId" clId="{AC6268E5-B453-D44B-95EB-A1E4512548CB}" dt="2024-11-07T17:29:12.312" v="797" actId="20577"/>
          <ac:spMkLst>
            <pc:docMk/>
            <pc:sldMk cId="492924481" sldId="262"/>
            <ac:spMk id="2" creationId="{80AADCEB-B56D-C85F-C9EF-BAFA0741C7E1}"/>
          </ac:spMkLst>
        </pc:spChg>
      </pc:sldChg>
      <pc:sldChg chg="addSp delSp modSp new mod setBg">
        <pc:chgData name="Sanchay Tiwari" userId="7622fbc3b72aa1b5" providerId="LiveId" clId="{AC6268E5-B453-D44B-95EB-A1E4512548CB}" dt="2024-11-02T07:53:18.727" v="74"/>
        <pc:sldMkLst>
          <pc:docMk/>
          <pc:sldMk cId="2281984821" sldId="265"/>
        </pc:sldMkLst>
        <pc:spChg chg="mod">
          <ac:chgData name="Sanchay Tiwari" userId="7622fbc3b72aa1b5" providerId="LiveId" clId="{AC6268E5-B453-D44B-95EB-A1E4512548CB}" dt="2024-11-02T07:49:50.903" v="52" actId="403"/>
          <ac:spMkLst>
            <pc:docMk/>
            <pc:sldMk cId="2281984821" sldId="265"/>
            <ac:spMk id="2" creationId="{E5CD8440-6E05-F74E-AD28-A175E86F02D5}"/>
          </ac:spMkLst>
        </pc:spChg>
        <pc:spChg chg="add del mod">
          <ac:chgData name="Sanchay Tiwari" userId="7622fbc3b72aa1b5" providerId="LiveId" clId="{AC6268E5-B453-D44B-95EB-A1E4512548CB}" dt="2024-11-02T07:49:09.888" v="41" actId="26606"/>
          <ac:spMkLst>
            <pc:docMk/>
            <pc:sldMk cId="2281984821" sldId="265"/>
            <ac:spMk id="3" creationId="{CAA95DF2-7E90-F74C-5B3B-9AA1A835B947}"/>
          </ac:spMkLst>
        </pc:spChg>
        <pc:spChg chg="add del">
          <ac:chgData name="Sanchay Tiwari" userId="7622fbc3b72aa1b5" providerId="LiveId" clId="{AC6268E5-B453-D44B-95EB-A1E4512548CB}" dt="2024-11-02T07:49:09.872" v="40" actId="26606"/>
          <ac:spMkLst>
            <pc:docMk/>
            <pc:sldMk cId="2281984821" sldId="265"/>
            <ac:spMk id="8" creationId="{CAA95DF2-7E90-F74C-5B3B-9AA1A835B947}"/>
          </ac:spMkLst>
        </pc:spChg>
        <pc:graphicFrameChg chg="add del">
          <ac:chgData name="Sanchay Tiwari" userId="7622fbc3b72aa1b5" providerId="LiveId" clId="{AC6268E5-B453-D44B-95EB-A1E4512548CB}" dt="2024-11-02T07:48:34.132" v="38" actId="26606"/>
          <ac:graphicFrameMkLst>
            <pc:docMk/>
            <pc:sldMk cId="2281984821" sldId="265"/>
            <ac:graphicFrameMk id="5" creationId="{9D179135-92B2-991E-8821-EFE1C708C3D5}"/>
          </ac:graphicFrameMkLst>
        </pc:graphicFrameChg>
        <pc:graphicFrameChg chg="add mod">
          <ac:chgData name="Sanchay Tiwari" userId="7622fbc3b72aa1b5" providerId="LiveId" clId="{AC6268E5-B453-D44B-95EB-A1E4512548CB}" dt="2024-11-02T07:53:18.727" v="74"/>
          <ac:graphicFrameMkLst>
            <pc:docMk/>
            <pc:sldMk cId="2281984821" sldId="265"/>
            <ac:graphicFrameMk id="10" creationId="{9D179135-92B2-991E-8821-EFE1C708C3D5}"/>
          </ac:graphicFrameMkLst>
        </pc:graphicFrameChg>
        <pc:picChg chg="add del">
          <ac:chgData name="Sanchay Tiwari" userId="7622fbc3b72aa1b5" providerId="LiveId" clId="{AC6268E5-B453-D44B-95EB-A1E4512548CB}" dt="2024-11-02T07:49:09.872" v="40" actId="26606"/>
          <ac:picMkLst>
            <pc:docMk/>
            <pc:sldMk cId="2281984821" sldId="265"/>
            <ac:picMk id="7" creationId="{165E7030-206F-70EC-D32F-D930632A72B0}"/>
          </ac:picMkLst>
        </pc:picChg>
      </pc:sldChg>
      <pc:sldChg chg="addSp delSp modSp new mod setBg">
        <pc:chgData name="Sanchay Tiwari" userId="7622fbc3b72aa1b5" providerId="LiveId" clId="{AC6268E5-B453-D44B-95EB-A1E4512548CB}" dt="2024-11-02T13:19:50.266" v="207" actId="14100"/>
        <pc:sldMkLst>
          <pc:docMk/>
          <pc:sldMk cId="2906499656" sldId="266"/>
        </pc:sldMkLst>
        <pc:spChg chg="mod">
          <ac:chgData name="Sanchay Tiwari" userId="7622fbc3b72aa1b5" providerId="LiveId" clId="{AC6268E5-B453-D44B-95EB-A1E4512548CB}" dt="2024-11-02T08:19:12.140" v="120" actId="14100"/>
          <ac:spMkLst>
            <pc:docMk/>
            <pc:sldMk cId="2906499656" sldId="266"/>
            <ac:spMk id="2" creationId="{91CE8CFC-FBC7-8E20-F020-4F95C4B6A6FD}"/>
          </ac:spMkLst>
        </pc:spChg>
        <pc:spChg chg="del mod">
          <ac:chgData name="Sanchay Tiwari" userId="7622fbc3b72aa1b5" providerId="LiveId" clId="{AC6268E5-B453-D44B-95EB-A1E4512548CB}" dt="2024-11-02T08:17:31.820" v="113" actId="26606"/>
          <ac:spMkLst>
            <pc:docMk/>
            <pc:sldMk cId="2906499656" sldId="266"/>
            <ac:spMk id="3" creationId="{CB0A3567-27EE-131E-C2AB-913D61191FF4}"/>
          </ac:spMkLst>
        </pc:spChg>
        <pc:spChg chg="add del mod">
          <ac:chgData name="Sanchay Tiwari" userId="7622fbc3b72aa1b5" providerId="LiveId" clId="{AC6268E5-B453-D44B-95EB-A1E4512548CB}" dt="2024-11-02T08:30:37.540" v="192"/>
          <ac:spMkLst>
            <pc:docMk/>
            <pc:sldMk cId="2906499656" sldId="266"/>
            <ac:spMk id="4" creationId="{B7A5FCDE-5665-F4C9-2E8A-C2226686F3DC}"/>
          </ac:spMkLst>
        </pc:spChg>
        <pc:spChg chg="add">
          <ac:chgData name="Sanchay Tiwari" userId="7622fbc3b72aa1b5" providerId="LiveId" clId="{AC6268E5-B453-D44B-95EB-A1E4512548CB}" dt="2024-11-02T08:17:31.820" v="113" actId="26606"/>
          <ac:spMkLst>
            <pc:docMk/>
            <pc:sldMk cId="2906499656" sldId="266"/>
            <ac:spMk id="9" creationId="{30BD2399-7475-404C-BAC9-E55E1676926A}"/>
          </ac:spMkLst>
        </pc:spChg>
        <pc:graphicFrameChg chg="add mod modGraphic">
          <ac:chgData name="Sanchay Tiwari" userId="7622fbc3b72aa1b5" providerId="LiveId" clId="{AC6268E5-B453-D44B-95EB-A1E4512548CB}" dt="2024-11-02T13:19:50.266" v="207" actId="14100"/>
          <ac:graphicFrameMkLst>
            <pc:docMk/>
            <pc:sldMk cId="2906499656" sldId="266"/>
            <ac:graphicFrameMk id="5" creationId="{A7572D75-0188-3B3A-E3DB-F056DF3274E3}"/>
          </ac:graphicFrameMkLst>
        </pc:graphicFrameChg>
        <pc:picChg chg="add">
          <ac:chgData name="Sanchay Tiwari" userId="7622fbc3b72aa1b5" providerId="LiveId" clId="{AC6268E5-B453-D44B-95EB-A1E4512548CB}" dt="2024-11-02T08:17:31.820" v="113" actId="26606"/>
          <ac:picMkLst>
            <pc:docMk/>
            <pc:sldMk cId="2906499656" sldId="266"/>
            <ac:picMk id="11" creationId="{0D748104-6E76-4AD9-9940-82154F97E7C1}"/>
          </ac:picMkLst>
        </pc:picChg>
      </pc:sldChg>
      <pc:sldChg chg="addSp delSp modSp new mod setBg">
        <pc:chgData name="Sanchay Tiwari" userId="7622fbc3b72aa1b5" providerId="LiveId" clId="{AC6268E5-B453-D44B-95EB-A1E4512548CB}" dt="2024-11-07T17:31:36.639" v="816" actId="403"/>
        <pc:sldMkLst>
          <pc:docMk/>
          <pc:sldMk cId="3844306178" sldId="267"/>
        </pc:sldMkLst>
        <pc:spChg chg="mod">
          <ac:chgData name="Sanchay Tiwari" userId="7622fbc3b72aa1b5" providerId="LiveId" clId="{AC6268E5-B453-D44B-95EB-A1E4512548CB}" dt="2024-11-07T17:31:36.639" v="816" actId="403"/>
          <ac:spMkLst>
            <pc:docMk/>
            <pc:sldMk cId="3844306178" sldId="267"/>
            <ac:spMk id="2" creationId="{8BA06E0D-7C31-5E76-8E46-DD006A577584}"/>
          </ac:spMkLst>
        </pc:spChg>
        <pc:spChg chg="mod">
          <ac:chgData name="Sanchay Tiwari" userId="7622fbc3b72aa1b5" providerId="LiveId" clId="{AC6268E5-B453-D44B-95EB-A1E4512548CB}" dt="2024-11-07T17:30:46.226" v="803" actId="122"/>
          <ac:spMkLst>
            <pc:docMk/>
            <pc:sldMk cId="3844306178" sldId="267"/>
            <ac:spMk id="3" creationId="{1B1472B7-B5B5-5C89-9FA2-2E198378C959}"/>
          </ac:spMkLst>
        </pc:spChg>
        <pc:spChg chg="add">
          <ac:chgData name="Sanchay Tiwari" userId="7622fbc3b72aa1b5" providerId="LiveId" clId="{AC6268E5-B453-D44B-95EB-A1E4512548CB}" dt="2024-11-07T16:49:03.666" v="434" actId="26606"/>
          <ac:spMkLst>
            <pc:docMk/>
            <pc:sldMk cId="3844306178" sldId="267"/>
            <ac:spMk id="1029" creationId="{B8E41B83-C09C-4859-AB94-511A2C0BBE89}"/>
          </ac:spMkLst>
        </pc:spChg>
        <pc:spChg chg="add del">
          <ac:chgData name="Sanchay Tiwari" userId="7622fbc3b72aa1b5" providerId="LiveId" clId="{AC6268E5-B453-D44B-95EB-A1E4512548CB}" dt="2024-11-07T16:48:59.422" v="431" actId="26606"/>
          <ac:spMkLst>
            <pc:docMk/>
            <pc:sldMk cId="3844306178" sldId="267"/>
            <ac:spMk id="1031" creationId="{B8E41B83-C09C-4859-AB94-511A2C0BBE89}"/>
          </ac:spMkLst>
        </pc:spChg>
        <pc:picChg chg="add mod">
          <ac:chgData name="Sanchay Tiwari" userId="7622fbc3b72aa1b5" providerId="LiveId" clId="{AC6268E5-B453-D44B-95EB-A1E4512548CB}" dt="2024-11-07T16:49:03.666" v="434" actId="26606"/>
          <ac:picMkLst>
            <pc:docMk/>
            <pc:sldMk cId="3844306178" sldId="267"/>
            <ac:picMk id="1026" creationId="{B544F483-70C8-FCDE-EFE9-B498F34FBD70}"/>
          </ac:picMkLst>
        </pc:picChg>
        <pc:picChg chg="add mod">
          <ac:chgData name="Sanchay Tiwari" userId="7622fbc3b72aa1b5" providerId="LiveId" clId="{AC6268E5-B453-D44B-95EB-A1E4512548CB}" dt="2024-11-07T13:20:30.720" v="261" actId="14100"/>
          <ac:picMkLst>
            <pc:docMk/>
            <pc:sldMk cId="3844306178" sldId="267"/>
            <ac:picMk id="1028" creationId="{91E466A1-A5C9-0A64-182B-D995954E668D}"/>
          </ac:picMkLst>
        </pc:picChg>
        <pc:picChg chg="add">
          <ac:chgData name="Sanchay Tiwari" userId="7622fbc3b72aa1b5" providerId="LiveId" clId="{AC6268E5-B453-D44B-95EB-A1E4512548CB}" dt="2024-11-07T16:49:03.666" v="434" actId="26606"/>
          <ac:picMkLst>
            <pc:docMk/>
            <pc:sldMk cId="3844306178" sldId="267"/>
            <ac:picMk id="1030" creationId="{39E05C4E-6F76-43EC-9537-2BA7871BBE07}"/>
          </ac:picMkLst>
        </pc:picChg>
        <pc:picChg chg="add del">
          <ac:chgData name="Sanchay Tiwari" userId="7622fbc3b72aa1b5" providerId="LiveId" clId="{AC6268E5-B453-D44B-95EB-A1E4512548CB}" dt="2024-11-07T16:48:59.422" v="431" actId="26606"/>
          <ac:picMkLst>
            <pc:docMk/>
            <pc:sldMk cId="3844306178" sldId="267"/>
            <ac:picMk id="1033" creationId="{39E05C4E-6F76-43EC-9537-2BA7871BBE07}"/>
          </ac:picMkLst>
        </pc:picChg>
      </pc:sldChg>
      <pc:sldChg chg="addSp delSp modSp new mod ord setBg">
        <pc:chgData name="Sanchay Tiwari" userId="7622fbc3b72aa1b5" providerId="LiveId" clId="{AC6268E5-B453-D44B-95EB-A1E4512548CB}" dt="2024-11-07T16:45:22.258" v="421" actId="20578"/>
        <pc:sldMkLst>
          <pc:docMk/>
          <pc:sldMk cId="1026607022" sldId="268"/>
        </pc:sldMkLst>
        <pc:spChg chg="mod">
          <ac:chgData name="Sanchay Tiwari" userId="7622fbc3b72aa1b5" providerId="LiveId" clId="{AC6268E5-B453-D44B-95EB-A1E4512548CB}" dt="2024-11-07T16:39:22.203" v="406" actId="122"/>
          <ac:spMkLst>
            <pc:docMk/>
            <pc:sldMk cId="1026607022" sldId="268"/>
            <ac:spMk id="2" creationId="{2776275C-D026-1863-F070-399EC9C68472}"/>
          </ac:spMkLst>
        </pc:spChg>
        <pc:spChg chg="del mod">
          <ac:chgData name="Sanchay Tiwari" userId="7622fbc3b72aa1b5" providerId="LiveId" clId="{AC6268E5-B453-D44B-95EB-A1E4512548CB}" dt="2024-11-07T13:27:58.089" v="267"/>
          <ac:spMkLst>
            <pc:docMk/>
            <pc:sldMk cId="1026607022" sldId="268"/>
            <ac:spMk id="3" creationId="{BE3F2EC1-361A-E475-0484-27E2DDB19004}"/>
          </ac:spMkLst>
        </pc:spChg>
        <pc:spChg chg="add del mod">
          <ac:chgData name="Sanchay Tiwari" userId="7622fbc3b72aa1b5" providerId="LiveId" clId="{AC6268E5-B453-D44B-95EB-A1E4512548CB}" dt="2024-11-07T16:38:43.164" v="387" actId="22"/>
          <ac:spMkLst>
            <pc:docMk/>
            <pc:sldMk cId="1026607022" sldId="268"/>
            <ac:spMk id="5" creationId="{BE211C8A-08F6-8B7B-6CFC-EC0A3BFB4C45}"/>
          </ac:spMkLst>
        </pc:spChg>
        <pc:spChg chg="add mod">
          <ac:chgData name="Sanchay Tiwari" userId="7622fbc3b72aa1b5" providerId="LiveId" clId="{AC6268E5-B453-D44B-95EB-A1E4512548CB}" dt="2024-11-07T16:40:43.886" v="414" actId="113"/>
          <ac:spMkLst>
            <pc:docMk/>
            <pc:sldMk cId="1026607022" sldId="268"/>
            <ac:spMk id="1030" creationId="{58D2AEBE-0B3A-00C0-840E-785F84108863}"/>
          </ac:spMkLst>
        </pc:spChg>
        <pc:spChg chg="add del">
          <ac:chgData name="Sanchay Tiwari" userId="7622fbc3b72aa1b5" providerId="LiveId" clId="{AC6268E5-B453-D44B-95EB-A1E4512548CB}" dt="2024-11-07T16:15:04.586" v="359" actId="26606"/>
          <ac:spMkLst>
            <pc:docMk/>
            <pc:sldMk cId="1026607022" sldId="268"/>
            <ac:spMk id="1033" creationId="{8D25211A-4CA0-4B53-82BB-1EE7C7F3C725}"/>
          </ac:spMkLst>
        </pc:spChg>
        <pc:spChg chg="add del">
          <ac:chgData name="Sanchay Tiwari" userId="7622fbc3b72aa1b5" providerId="LiveId" clId="{AC6268E5-B453-D44B-95EB-A1E4512548CB}" dt="2024-11-07T16:38:56.261" v="394" actId="26606"/>
          <ac:spMkLst>
            <pc:docMk/>
            <pc:sldMk cId="1026607022" sldId="268"/>
            <ac:spMk id="1038" creationId="{9DA15B1D-0133-4CB3-B7CC-61FA728745D1}"/>
          </ac:spMkLst>
        </pc:spChg>
        <pc:spChg chg="add del">
          <ac:chgData name="Sanchay Tiwari" userId="7622fbc3b72aa1b5" providerId="LiveId" clId="{AC6268E5-B453-D44B-95EB-A1E4512548CB}" dt="2024-11-07T16:38:56.261" v="394" actId="26606"/>
          <ac:spMkLst>
            <pc:docMk/>
            <pc:sldMk cId="1026607022" sldId="268"/>
            <ac:spMk id="1042" creationId="{B5BA9375-863F-4B24-9083-14FE819F8E05}"/>
          </ac:spMkLst>
        </pc:spChg>
        <pc:spChg chg="add">
          <ac:chgData name="Sanchay Tiwari" userId="7622fbc3b72aa1b5" providerId="LiveId" clId="{AC6268E5-B453-D44B-95EB-A1E4512548CB}" dt="2024-11-07T16:38:56.261" v="394" actId="26606"/>
          <ac:spMkLst>
            <pc:docMk/>
            <pc:sldMk cId="1026607022" sldId="268"/>
            <ac:spMk id="1047" creationId="{B8E41B83-C09C-4859-AB94-511A2C0BBE89}"/>
          </ac:spMkLst>
        </pc:spChg>
        <pc:picChg chg="add mod">
          <ac:chgData name="Sanchay Tiwari" userId="7622fbc3b72aa1b5" providerId="LiveId" clId="{AC6268E5-B453-D44B-95EB-A1E4512548CB}" dt="2024-11-07T16:38:56.261" v="394" actId="26606"/>
          <ac:picMkLst>
            <pc:docMk/>
            <pc:sldMk cId="1026607022" sldId="268"/>
            <ac:picMk id="1026" creationId="{A52C0E5F-5FB5-3A7F-576C-021C4D83901E}"/>
          </ac:picMkLst>
        </pc:picChg>
        <pc:picChg chg="add del">
          <ac:chgData name="Sanchay Tiwari" userId="7622fbc3b72aa1b5" providerId="LiveId" clId="{AC6268E5-B453-D44B-95EB-A1E4512548CB}" dt="2024-11-07T16:38:56.261" v="394" actId="26606"/>
          <ac:picMkLst>
            <pc:docMk/>
            <pc:sldMk cId="1026607022" sldId="268"/>
            <ac:picMk id="1040" creationId="{3EF2F61C-287D-47BC-878F-C876F74FFDD2}"/>
          </ac:picMkLst>
        </pc:picChg>
        <pc:picChg chg="add">
          <ac:chgData name="Sanchay Tiwari" userId="7622fbc3b72aa1b5" providerId="LiveId" clId="{AC6268E5-B453-D44B-95EB-A1E4512548CB}" dt="2024-11-07T16:38:56.261" v="394" actId="26606"/>
          <ac:picMkLst>
            <pc:docMk/>
            <pc:sldMk cId="1026607022" sldId="268"/>
            <ac:picMk id="1049" creationId="{39E05C4E-6F76-43EC-9537-2BA7871BBE07}"/>
          </ac:picMkLst>
        </pc:picChg>
      </pc:sldChg>
      <pc:sldChg chg="addSp delSp modSp new mod setBg">
        <pc:chgData name="Sanchay Tiwari" userId="7622fbc3b72aa1b5" providerId="LiveId" clId="{AC6268E5-B453-D44B-95EB-A1E4512548CB}" dt="2024-11-07T17:32:17.358" v="818" actId="13926"/>
        <pc:sldMkLst>
          <pc:docMk/>
          <pc:sldMk cId="15866789" sldId="269"/>
        </pc:sldMkLst>
        <pc:spChg chg="mod">
          <ac:chgData name="Sanchay Tiwari" userId="7622fbc3b72aa1b5" providerId="LiveId" clId="{AC6268E5-B453-D44B-95EB-A1E4512548CB}" dt="2024-11-07T16:57:02.263" v="505" actId="27636"/>
          <ac:spMkLst>
            <pc:docMk/>
            <pc:sldMk cId="15866789" sldId="269"/>
            <ac:spMk id="2" creationId="{BAE5CC59-7BD8-4FB9-D58C-B57B9633EFF0}"/>
          </ac:spMkLst>
        </pc:spChg>
        <pc:spChg chg="mod">
          <ac:chgData name="Sanchay Tiwari" userId="7622fbc3b72aa1b5" providerId="LiveId" clId="{AC6268E5-B453-D44B-95EB-A1E4512548CB}" dt="2024-11-07T17:32:17.358" v="818" actId="13926"/>
          <ac:spMkLst>
            <pc:docMk/>
            <pc:sldMk cId="15866789" sldId="269"/>
            <ac:spMk id="3" creationId="{2624026F-F97A-9F55-7222-2A21A19ED1D5}"/>
          </ac:spMkLst>
        </pc:spChg>
        <pc:spChg chg="add del">
          <ac:chgData name="Sanchay Tiwari" userId="7622fbc3b72aa1b5" providerId="LiveId" clId="{AC6268E5-B453-D44B-95EB-A1E4512548CB}" dt="2024-11-07T16:54:48.297" v="482" actId="26606"/>
          <ac:spMkLst>
            <pc:docMk/>
            <pc:sldMk cId="15866789" sldId="269"/>
            <ac:spMk id="2052" creationId="{8D25211A-4CA0-4B53-82BB-1EE7C7F3C725}"/>
          </ac:spMkLst>
        </pc:spChg>
        <pc:spChg chg="add del">
          <ac:chgData name="Sanchay Tiwari" userId="7622fbc3b72aa1b5" providerId="LiveId" clId="{AC6268E5-B453-D44B-95EB-A1E4512548CB}" dt="2024-11-07T16:54:24.291" v="475" actId="26606"/>
          <ac:spMkLst>
            <pc:docMk/>
            <pc:sldMk cId="15866789" sldId="269"/>
            <ac:spMk id="2055" creationId="{8D25211A-4CA0-4B53-82BB-1EE7C7F3C725}"/>
          </ac:spMkLst>
        </pc:spChg>
        <pc:spChg chg="add">
          <ac:chgData name="Sanchay Tiwari" userId="7622fbc3b72aa1b5" providerId="LiveId" clId="{AC6268E5-B453-D44B-95EB-A1E4512548CB}" dt="2024-11-07T16:54:48.297" v="482" actId="26606"/>
          <ac:spMkLst>
            <pc:docMk/>
            <pc:sldMk cId="15866789" sldId="269"/>
            <ac:spMk id="2057" creationId="{B8E41B83-C09C-4859-AB94-511A2C0BBE89}"/>
          </ac:spMkLst>
        </pc:spChg>
        <pc:picChg chg="add mod">
          <ac:chgData name="Sanchay Tiwari" userId="7622fbc3b72aa1b5" providerId="LiveId" clId="{AC6268E5-B453-D44B-95EB-A1E4512548CB}" dt="2024-11-07T16:54:48.297" v="482" actId="26606"/>
          <ac:picMkLst>
            <pc:docMk/>
            <pc:sldMk cId="15866789" sldId="269"/>
            <ac:picMk id="2050" creationId="{73508D86-8DCC-3ACC-3B4A-2BB41199ECA7}"/>
          </ac:picMkLst>
        </pc:picChg>
        <pc:picChg chg="add">
          <ac:chgData name="Sanchay Tiwari" userId="7622fbc3b72aa1b5" providerId="LiveId" clId="{AC6268E5-B453-D44B-95EB-A1E4512548CB}" dt="2024-11-07T16:54:48.297" v="482" actId="26606"/>
          <ac:picMkLst>
            <pc:docMk/>
            <pc:sldMk cId="15866789" sldId="269"/>
            <ac:picMk id="2059" creationId="{39E05C4E-6F76-43EC-9537-2BA7871BBE07}"/>
          </ac:picMkLst>
        </pc:picChg>
      </pc:sldChg>
      <pc:sldChg chg="addSp delSp modSp new mod setBg setClrOvrMap">
        <pc:chgData name="Sanchay Tiwari" userId="7622fbc3b72aa1b5" providerId="LiveId" clId="{AC6268E5-B453-D44B-95EB-A1E4512548CB}" dt="2024-11-08T04:36:44.314" v="834" actId="403"/>
        <pc:sldMkLst>
          <pc:docMk/>
          <pc:sldMk cId="1658714776" sldId="270"/>
        </pc:sldMkLst>
        <pc:spChg chg="mod">
          <ac:chgData name="Sanchay Tiwari" userId="7622fbc3b72aa1b5" providerId="LiveId" clId="{AC6268E5-B453-D44B-95EB-A1E4512548CB}" dt="2024-11-07T17:04:48.461" v="591" actId="403"/>
          <ac:spMkLst>
            <pc:docMk/>
            <pc:sldMk cId="1658714776" sldId="270"/>
            <ac:spMk id="2" creationId="{1BE7017D-B3DD-C4FA-DC42-42E183CA5858}"/>
          </ac:spMkLst>
        </pc:spChg>
        <pc:spChg chg="add del mod">
          <ac:chgData name="Sanchay Tiwari" userId="7622fbc3b72aa1b5" providerId="LiveId" clId="{AC6268E5-B453-D44B-95EB-A1E4512548CB}" dt="2024-11-07T17:01:21.407" v="560" actId="26606"/>
          <ac:spMkLst>
            <pc:docMk/>
            <pc:sldMk cId="1658714776" sldId="270"/>
            <ac:spMk id="3" creationId="{8362D68E-2AC7-C1D6-8ACF-555F5C373646}"/>
          </ac:spMkLst>
        </pc:spChg>
        <pc:spChg chg="add del">
          <ac:chgData name="Sanchay Tiwari" userId="7622fbc3b72aa1b5" providerId="LiveId" clId="{AC6268E5-B453-D44B-95EB-A1E4512548CB}" dt="2024-11-07T17:01:21.388" v="559" actId="26606"/>
          <ac:spMkLst>
            <pc:docMk/>
            <pc:sldMk cId="1658714776" sldId="270"/>
            <ac:spMk id="9" creationId="{30BD2399-7475-404C-BAC9-E55E1676926A}"/>
          </ac:spMkLst>
        </pc:spChg>
        <pc:spChg chg="add del">
          <ac:chgData name="Sanchay Tiwari" userId="7622fbc3b72aa1b5" providerId="LiveId" clId="{AC6268E5-B453-D44B-95EB-A1E4512548CB}" dt="2024-11-07T17:04:09.585" v="582" actId="26606"/>
          <ac:spMkLst>
            <pc:docMk/>
            <pc:sldMk cId="1658714776" sldId="270"/>
            <ac:spMk id="18" creationId="{843DD86A-8FAA-443F-9211-42A2AE8A790C}"/>
          </ac:spMkLst>
        </pc:spChg>
        <pc:spChg chg="add del">
          <ac:chgData name="Sanchay Tiwari" userId="7622fbc3b72aa1b5" providerId="LiveId" clId="{AC6268E5-B453-D44B-95EB-A1E4512548CB}" dt="2024-11-07T17:04:09.585" v="582" actId="26606"/>
          <ac:spMkLst>
            <pc:docMk/>
            <pc:sldMk cId="1658714776" sldId="270"/>
            <ac:spMk id="20" creationId="{C2A13AAE-18EB-4BDF-BAF7-F2F97B8D00D6}"/>
          </ac:spMkLst>
        </pc:spChg>
        <pc:graphicFrameChg chg="add del">
          <ac:chgData name="Sanchay Tiwari" userId="7622fbc3b72aa1b5" providerId="LiveId" clId="{AC6268E5-B453-D44B-95EB-A1E4512548CB}" dt="2024-11-07T17:01:03.496" v="557" actId="26606"/>
          <ac:graphicFrameMkLst>
            <pc:docMk/>
            <pc:sldMk cId="1658714776" sldId="270"/>
            <ac:graphicFrameMk id="5" creationId="{46F11B88-8709-D441-7F35-CCD39A980EBD}"/>
          </ac:graphicFrameMkLst>
        </pc:graphicFrameChg>
        <pc:graphicFrameChg chg="add del">
          <ac:chgData name="Sanchay Tiwari" userId="7622fbc3b72aa1b5" providerId="LiveId" clId="{AC6268E5-B453-D44B-95EB-A1E4512548CB}" dt="2024-11-07T17:01:21.388" v="559" actId="26606"/>
          <ac:graphicFrameMkLst>
            <pc:docMk/>
            <pc:sldMk cId="1658714776" sldId="270"/>
            <ac:graphicFrameMk id="7" creationId="{DC7956F0-235F-22BC-C1F4-404EC5643A3A}"/>
          </ac:graphicFrameMkLst>
        </pc:graphicFrameChg>
        <pc:graphicFrameChg chg="add mod modGraphic">
          <ac:chgData name="Sanchay Tiwari" userId="7622fbc3b72aa1b5" providerId="LiveId" clId="{AC6268E5-B453-D44B-95EB-A1E4512548CB}" dt="2024-11-08T04:36:44.314" v="834" actId="403"/>
          <ac:graphicFrameMkLst>
            <pc:docMk/>
            <pc:sldMk cId="1658714776" sldId="270"/>
            <ac:graphicFrameMk id="13" creationId="{7FE2F385-6074-A9BA-86CD-82156DE0E6A7}"/>
          </ac:graphicFrameMkLst>
        </pc:graphicFrameChg>
        <pc:picChg chg="add del">
          <ac:chgData name="Sanchay Tiwari" userId="7622fbc3b72aa1b5" providerId="LiveId" clId="{AC6268E5-B453-D44B-95EB-A1E4512548CB}" dt="2024-11-07T17:01:21.388" v="559" actId="26606"/>
          <ac:picMkLst>
            <pc:docMk/>
            <pc:sldMk cId="1658714776" sldId="270"/>
            <ac:picMk id="11" creationId="{0D748104-6E76-4AD9-9940-82154F97E7C1}"/>
          </ac:picMkLst>
        </pc:picChg>
        <pc:picChg chg="add del">
          <ac:chgData name="Sanchay Tiwari" userId="7622fbc3b72aa1b5" providerId="LiveId" clId="{AC6268E5-B453-D44B-95EB-A1E4512548CB}" dt="2024-11-07T17:04:09.585" v="582" actId="26606"/>
          <ac:picMkLst>
            <pc:docMk/>
            <pc:sldMk cId="1658714776" sldId="270"/>
            <ac:picMk id="22" creationId="{0F5C1B21-B0DB-4206-99EE-C13D67038B93}"/>
          </ac:picMkLst>
        </pc:picChg>
        <pc:picChg chg="add del">
          <ac:chgData name="Sanchay Tiwari" userId="7622fbc3b72aa1b5" providerId="LiveId" clId="{AC6268E5-B453-D44B-95EB-A1E4512548CB}" dt="2024-11-07T17:04:09.585" v="582" actId="26606"/>
          <ac:picMkLst>
            <pc:docMk/>
            <pc:sldMk cId="1658714776" sldId="270"/>
            <ac:picMk id="24" creationId="{49261589-06E9-4B7C-A8F1-26648507B77B}"/>
          </ac:picMkLst>
        </pc:picChg>
      </pc:sldChg>
      <pc:sldChg chg="modSp new mod">
        <pc:chgData name="Sanchay Tiwari" userId="7622fbc3b72aa1b5" providerId="LiveId" clId="{AC6268E5-B453-D44B-95EB-A1E4512548CB}" dt="2024-11-07T17:10:50.855" v="650" actId="20577"/>
        <pc:sldMkLst>
          <pc:docMk/>
          <pc:sldMk cId="4052072276" sldId="271"/>
        </pc:sldMkLst>
        <pc:spChg chg="mod">
          <ac:chgData name="Sanchay Tiwari" userId="7622fbc3b72aa1b5" providerId="LiveId" clId="{AC6268E5-B453-D44B-95EB-A1E4512548CB}" dt="2024-11-07T17:09:59.517" v="628" actId="113"/>
          <ac:spMkLst>
            <pc:docMk/>
            <pc:sldMk cId="4052072276" sldId="271"/>
            <ac:spMk id="2" creationId="{D31FCA47-0A6E-8203-C66E-C9993B37D85E}"/>
          </ac:spMkLst>
        </pc:spChg>
        <pc:spChg chg="mod">
          <ac:chgData name="Sanchay Tiwari" userId="7622fbc3b72aa1b5" providerId="LiveId" clId="{AC6268E5-B453-D44B-95EB-A1E4512548CB}" dt="2024-11-07T17:10:50.855" v="650" actId="20577"/>
          <ac:spMkLst>
            <pc:docMk/>
            <pc:sldMk cId="4052072276" sldId="271"/>
            <ac:spMk id="3" creationId="{DFD9F536-FA5F-EFB0-D17C-64B74853EB1C}"/>
          </ac:spMkLst>
        </pc:spChg>
      </pc:sldChg>
      <pc:sldChg chg="addSp delSp modSp new mod setBg setClrOvrMap">
        <pc:chgData name="Sanchay Tiwari" userId="7622fbc3b72aa1b5" providerId="LiveId" clId="{AC6268E5-B453-D44B-95EB-A1E4512548CB}" dt="2024-11-07T17:34:46.940" v="827" actId="14100"/>
        <pc:sldMkLst>
          <pc:docMk/>
          <pc:sldMk cId="590727739" sldId="272"/>
        </pc:sldMkLst>
        <pc:spChg chg="mod">
          <ac:chgData name="Sanchay Tiwari" userId="7622fbc3b72aa1b5" providerId="LiveId" clId="{AC6268E5-B453-D44B-95EB-A1E4512548CB}" dt="2024-11-07T17:34:46.940" v="827" actId="14100"/>
          <ac:spMkLst>
            <pc:docMk/>
            <pc:sldMk cId="590727739" sldId="272"/>
            <ac:spMk id="2" creationId="{6F06E75A-074F-129E-E3A8-0FD202DC3C68}"/>
          </ac:spMkLst>
        </pc:spChg>
        <pc:spChg chg="del mod">
          <ac:chgData name="Sanchay Tiwari" userId="7622fbc3b72aa1b5" providerId="LiveId" clId="{AC6268E5-B453-D44B-95EB-A1E4512548CB}" dt="2024-11-07T17:13:51.147" v="689" actId="26606"/>
          <ac:spMkLst>
            <pc:docMk/>
            <pc:sldMk cId="590727739" sldId="272"/>
            <ac:spMk id="3" creationId="{16FC2017-C11D-C6F9-45A3-1FC5ECA9E591}"/>
          </ac:spMkLst>
        </pc:spChg>
        <pc:spChg chg="add">
          <ac:chgData name="Sanchay Tiwari" userId="7622fbc3b72aa1b5" providerId="LiveId" clId="{AC6268E5-B453-D44B-95EB-A1E4512548CB}" dt="2024-11-07T17:13:51.147" v="689" actId="26606"/>
          <ac:spMkLst>
            <pc:docMk/>
            <pc:sldMk cId="590727739" sldId="272"/>
            <ac:spMk id="9" creationId="{843DD86A-8FAA-443F-9211-42A2AE8A790C}"/>
          </ac:spMkLst>
        </pc:spChg>
        <pc:spChg chg="add">
          <ac:chgData name="Sanchay Tiwari" userId="7622fbc3b72aa1b5" providerId="LiveId" clId="{AC6268E5-B453-D44B-95EB-A1E4512548CB}" dt="2024-11-07T17:13:51.147" v="689" actId="26606"/>
          <ac:spMkLst>
            <pc:docMk/>
            <pc:sldMk cId="590727739" sldId="272"/>
            <ac:spMk id="11" creationId="{C2A13AAE-18EB-4BDF-BAF7-F2F97B8D00D6}"/>
          </ac:spMkLst>
        </pc:spChg>
        <pc:graphicFrameChg chg="add mod modGraphic">
          <ac:chgData name="Sanchay Tiwari" userId="7622fbc3b72aa1b5" providerId="LiveId" clId="{AC6268E5-B453-D44B-95EB-A1E4512548CB}" dt="2024-11-07T17:34:14.804" v="824" actId="113"/>
          <ac:graphicFrameMkLst>
            <pc:docMk/>
            <pc:sldMk cId="590727739" sldId="272"/>
            <ac:graphicFrameMk id="5" creationId="{A2B7F1E3-6668-8F04-D626-E7DDEC4F56E4}"/>
          </ac:graphicFrameMkLst>
        </pc:graphicFrameChg>
        <pc:picChg chg="add">
          <ac:chgData name="Sanchay Tiwari" userId="7622fbc3b72aa1b5" providerId="LiveId" clId="{AC6268E5-B453-D44B-95EB-A1E4512548CB}" dt="2024-11-07T17:13:51.147" v="689" actId="26606"/>
          <ac:picMkLst>
            <pc:docMk/>
            <pc:sldMk cId="590727739" sldId="272"/>
            <ac:picMk id="13" creationId="{0F5C1B21-B0DB-4206-99EE-C13D67038B93}"/>
          </ac:picMkLst>
        </pc:picChg>
        <pc:picChg chg="add">
          <ac:chgData name="Sanchay Tiwari" userId="7622fbc3b72aa1b5" providerId="LiveId" clId="{AC6268E5-B453-D44B-95EB-A1E4512548CB}" dt="2024-11-07T17:13:51.147" v="689" actId="26606"/>
          <ac:picMkLst>
            <pc:docMk/>
            <pc:sldMk cId="590727739" sldId="272"/>
            <ac:picMk id="15" creationId="{49261589-06E9-4B7C-A8F1-26648507B77B}"/>
          </ac:picMkLst>
        </pc:picChg>
      </pc:sldChg>
      <pc:sldChg chg="addSp delSp modSp new mod setBg setClrOvrMap">
        <pc:chgData name="Sanchay Tiwari" userId="7622fbc3b72aa1b5" providerId="LiveId" clId="{AC6268E5-B453-D44B-95EB-A1E4512548CB}" dt="2024-11-07T17:35:19.075" v="829" actId="113"/>
        <pc:sldMkLst>
          <pc:docMk/>
          <pc:sldMk cId="1843593447" sldId="273"/>
        </pc:sldMkLst>
        <pc:spChg chg="mod">
          <ac:chgData name="Sanchay Tiwari" userId="7622fbc3b72aa1b5" providerId="LiveId" clId="{AC6268E5-B453-D44B-95EB-A1E4512548CB}" dt="2024-11-07T17:22:29.119" v="760" actId="403"/>
          <ac:spMkLst>
            <pc:docMk/>
            <pc:sldMk cId="1843593447" sldId="273"/>
            <ac:spMk id="2" creationId="{EDBC9762-7045-7D98-FD69-5BDC1CE95B23}"/>
          </ac:spMkLst>
        </pc:spChg>
        <pc:spChg chg="add del mod">
          <ac:chgData name="Sanchay Tiwari" userId="7622fbc3b72aa1b5" providerId="LiveId" clId="{AC6268E5-B453-D44B-95EB-A1E4512548CB}" dt="2024-11-07T17:19:48.976" v="739" actId="26606"/>
          <ac:spMkLst>
            <pc:docMk/>
            <pc:sldMk cId="1843593447" sldId="273"/>
            <ac:spMk id="3" creationId="{1B1E3E81-D69B-4B65-4C3A-6B0CCAABB865}"/>
          </ac:spMkLst>
        </pc:spChg>
        <pc:spChg chg="add del">
          <ac:chgData name="Sanchay Tiwari" userId="7622fbc3b72aa1b5" providerId="LiveId" clId="{AC6268E5-B453-D44B-95EB-A1E4512548CB}" dt="2024-11-07T17:19:26.479" v="732" actId="26606"/>
          <ac:spMkLst>
            <pc:docMk/>
            <pc:sldMk cId="1843593447" sldId="273"/>
            <ac:spMk id="9" creationId="{843DD86A-8FAA-443F-9211-42A2AE8A790C}"/>
          </ac:spMkLst>
        </pc:spChg>
        <pc:spChg chg="add del">
          <ac:chgData name="Sanchay Tiwari" userId="7622fbc3b72aa1b5" providerId="LiveId" clId="{AC6268E5-B453-D44B-95EB-A1E4512548CB}" dt="2024-11-07T17:19:26.479" v="732" actId="26606"/>
          <ac:spMkLst>
            <pc:docMk/>
            <pc:sldMk cId="1843593447" sldId="273"/>
            <ac:spMk id="11" creationId="{C2A13AAE-18EB-4BDF-BAF7-F2F97B8D00D6}"/>
          </ac:spMkLst>
        </pc:spChg>
        <pc:spChg chg="add del">
          <ac:chgData name="Sanchay Tiwari" userId="7622fbc3b72aa1b5" providerId="LiveId" clId="{AC6268E5-B453-D44B-95EB-A1E4512548CB}" dt="2024-11-07T17:19:42.551" v="736" actId="26606"/>
          <ac:spMkLst>
            <pc:docMk/>
            <pc:sldMk cId="1843593447" sldId="273"/>
            <ac:spMk id="19" creationId="{843DD86A-8FAA-443F-9211-42A2AE8A790C}"/>
          </ac:spMkLst>
        </pc:spChg>
        <pc:spChg chg="add del">
          <ac:chgData name="Sanchay Tiwari" userId="7622fbc3b72aa1b5" providerId="LiveId" clId="{AC6268E5-B453-D44B-95EB-A1E4512548CB}" dt="2024-11-07T17:19:42.551" v="736" actId="26606"/>
          <ac:spMkLst>
            <pc:docMk/>
            <pc:sldMk cId="1843593447" sldId="273"/>
            <ac:spMk id="20" creationId="{C2A13AAE-18EB-4BDF-BAF7-F2F97B8D00D6}"/>
          </ac:spMkLst>
        </pc:spChg>
        <pc:spChg chg="add del">
          <ac:chgData name="Sanchay Tiwari" userId="7622fbc3b72aa1b5" providerId="LiveId" clId="{AC6268E5-B453-D44B-95EB-A1E4512548CB}" dt="2024-11-07T17:21:20.824" v="748" actId="26606"/>
          <ac:spMkLst>
            <pc:docMk/>
            <pc:sldMk cId="1843593447" sldId="273"/>
            <ac:spMk id="27" creationId="{843DD86A-8FAA-443F-9211-42A2AE8A790C}"/>
          </ac:spMkLst>
        </pc:spChg>
        <pc:spChg chg="add del">
          <ac:chgData name="Sanchay Tiwari" userId="7622fbc3b72aa1b5" providerId="LiveId" clId="{AC6268E5-B453-D44B-95EB-A1E4512548CB}" dt="2024-11-07T17:21:20.824" v="748" actId="26606"/>
          <ac:spMkLst>
            <pc:docMk/>
            <pc:sldMk cId="1843593447" sldId="273"/>
            <ac:spMk id="28" creationId="{C2A13AAE-18EB-4BDF-BAF7-F2F97B8D00D6}"/>
          </ac:spMkLst>
        </pc:spChg>
        <pc:spChg chg="add del">
          <ac:chgData name="Sanchay Tiwari" userId="7622fbc3b72aa1b5" providerId="LiveId" clId="{AC6268E5-B453-D44B-95EB-A1E4512548CB}" dt="2024-11-07T17:21:20.771" v="747" actId="26606"/>
          <ac:spMkLst>
            <pc:docMk/>
            <pc:sldMk cId="1843593447" sldId="273"/>
            <ac:spMk id="36" creationId="{843DD86A-8FAA-443F-9211-42A2AE8A790C}"/>
          </ac:spMkLst>
        </pc:spChg>
        <pc:spChg chg="add del">
          <ac:chgData name="Sanchay Tiwari" userId="7622fbc3b72aa1b5" providerId="LiveId" clId="{AC6268E5-B453-D44B-95EB-A1E4512548CB}" dt="2024-11-07T17:21:20.771" v="747" actId="26606"/>
          <ac:spMkLst>
            <pc:docMk/>
            <pc:sldMk cId="1843593447" sldId="273"/>
            <ac:spMk id="38" creationId="{C2A13AAE-18EB-4BDF-BAF7-F2F97B8D00D6}"/>
          </ac:spMkLst>
        </pc:spChg>
        <pc:spChg chg="add">
          <ac:chgData name="Sanchay Tiwari" userId="7622fbc3b72aa1b5" providerId="LiveId" clId="{AC6268E5-B453-D44B-95EB-A1E4512548CB}" dt="2024-11-07T17:21:20.824" v="748" actId="26606"/>
          <ac:spMkLst>
            <pc:docMk/>
            <pc:sldMk cId="1843593447" sldId="273"/>
            <ac:spMk id="44" creationId="{86CD3965-7576-4EBB-9FEA-0E73E2DB4AC6}"/>
          </ac:spMkLst>
        </pc:spChg>
        <pc:spChg chg="add">
          <ac:chgData name="Sanchay Tiwari" userId="7622fbc3b72aa1b5" providerId="LiveId" clId="{AC6268E5-B453-D44B-95EB-A1E4512548CB}" dt="2024-11-07T17:21:20.824" v="748" actId="26606"/>
          <ac:spMkLst>
            <pc:docMk/>
            <pc:sldMk cId="1843593447" sldId="273"/>
            <ac:spMk id="45" creationId="{FA4B15F5-9B02-4280-9F50-172515BF4C68}"/>
          </ac:spMkLst>
        </pc:spChg>
        <pc:graphicFrameChg chg="add del">
          <ac:chgData name="Sanchay Tiwari" userId="7622fbc3b72aa1b5" providerId="LiveId" clId="{AC6268E5-B453-D44B-95EB-A1E4512548CB}" dt="2024-11-07T17:19:26.479" v="732" actId="26606"/>
          <ac:graphicFrameMkLst>
            <pc:docMk/>
            <pc:sldMk cId="1843593447" sldId="273"/>
            <ac:graphicFrameMk id="5" creationId="{6B4D5A2D-8ED8-60A0-B87F-BDF75C7D8585}"/>
          </ac:graphicFrameMkLst>
        </pc:graphicFrameChg>
        <pc:graphicFrameChg chg="add del">
          <ac:chgData name="Sanchay Tiwari" userId="7622fbc3b72aa1b5" providerId="LiveId" clId="{AC6268E5-B453-D44B-95EB-A1E4512548CB}" dt="2024-11-07T17:19:39.262" v="734" actId="26606"/>
          <ac:graphicFrameMkLst>
            <pc:docMk/>
            <pc:sldMk cId="1843593447" sldId="273"/>
            <ac:graphicFrameMk id="17" creationId="{CED05E23-6B0D-498D-DB0C-28C3500D436B}"/>
          </ac:graphicFrameMkLst>
        </pc:graphicFrameChg>
        <pc:graphicFrameChg chg="add del">
          <ac:chgData name="Sanchay Tiwari" userId="7622fbc3b72aa1b5" providerId="LiveId" clId="{AC6268E5-B453-D44B-95EB-A1E4512548CB}" dt="2024-11-07T17:19:42.551" v="736" actId="26606"/>
          <ac:graphicFrameMkLst>
            <pc:docMk/>
            <pc:sldMk cId="1843593447" sldId="273"/>
            <ac:graphicFrameMk id="23" creationId="{CDD65B0A-E45C-748F-FD88-FC8FDCA111DB}"/>
          </ac:graphicFrameMkLst>
        </pc:graphicFrameChg>
        <pc:graphicFrameChg chg="add del">
          <ac:chgData name="Sanchay Tiwari" userId="7622fbc3b72aa1b5" providerId="LiveId" clId="{AC6268E5-B453-D44B-95EB-A1E4512548CB}" dt="2024-11-07T17:19:48.900" v="738" actId="26606"/>
          <ac:graphicFrameMkLst>
            <pc:docMk/>
            <pc:sldMk cId="1843593447" sldId="273"/>
            <ac:graphicFrameMk id="25" creationId="{DAD8C571-0127-0C35-9FB1-FBAD127D30F9}"/>
          </ac:graphicFrameMkLst>
        </pc:graphicFrameChg>
        <pc:graphicFrameChg chg="add mod modGraphic">
          <ac:chgData name="Sanchay Tiwari" userId="7622fbc3b72aa1b5" providerId="LiveId" clId="{AC6268E5-B453-D44B-95EB-A1E4512548CB}" dt="2024-11-07T17:35:19.075" v="829" actId="113"/>
          <ac:graphicFrameMkLst>
            <pc:docMk/>
            <pc:sldMk cId="1843593447" sldId="273"/>
            <ac:graphicFrameMk id="31" creationId="{6B4D5A2D-8ED8-60A0-B87F-BDF75C7D8585}"/>
          </ac:graphicFrameMkLst>
        </pc:graphicFrameChg>
        <pc:picChg chg="add del">
          <ac:chgData name="Sanchay Tiwari" userId="7622fbc3b72aa1b5" providerId="LiveId" clId="{AC6268E5-B453-D44B-95EB-A1E4512548CB}" dt="2024-11-07T17:19:26.479" v="732" actId="26606"/>
          <ac:picMkLst>
            <pc:docMk/>
            <pc:sldMk cId="1843593447" sldId="273"/>
            <ac:picMk id="13" creationId="{0F5C1B21-B0DB-4206-99EE-C13D67038B93}"/>
          </ac:picMkLst>
        </pc:picChg>
        <pc:picChg chg="add del">
          <ac:chgData name="Sanchay Tiwari" userId="7622fbc3b72aa1b5" providerId="LiveId" clId="{AC6268E5-B453-D44B-95EB-A1E4512548CB}" dt="2024-11-07T17:19:26.479" v="732" actId="26606"/>
          <ac:picMkLst>
            <pc:docMk/>
            <pc:sldMk cId="1843593447" sldId="273"/>
            <ac:picMk id="15" creationId="{49261589-06E9-4B7C-A8F1-26648507B77B}"/>
          </ac:picMkLst>
        </pc:picChg>
        <pc:picChg chg="add del">
          <ac:chgData name="Sanchay Tiwari" userId="7622fbc3b72aa1b5" providerId="LiveId" clId="{AC6268E5-B453-D44B-95EB-A1E4512548CB}" dt="2024-11-07T17:19:42.551" v="736" actId="26606"/>
          <ac:picMkLst>
            <pc:docMk/>
            <pc:sldMk cId="1843593447" sldId="273"/>
            <ac:picMk id="21" creationId="{0F5C1B21-B0DB-4206-99EE-C13D67038B93}"/>
          </ac:picMkLst>
        </pc:picChg>
        <pc:picChg chg="add del">
          <ac:chgData name="Sanchay Tiwari" userId="7622fbc3b72aa1b5" providerId="LiveId" clId="{AC6268E5-B453-D44B-95EB-A1E4512548CB}" dt="2024-11-07T17:19:42.551" v="736" actId="26606"/>
          <ac:picMkLst>
            <pc:docMk/>
            <pc:sldMk cId="1843593447" sldId="273"/>
            <ac:picMk id="22" creationId="{49261589-06E9-4B7C-A8F1-26648507B77B}"/>
          </ac:picMkLst>
        </pc:picChg>
        <pc:picChg chg="add del">
          <ac:chgData name="Sanchay Tiwari" userId="7622fbc3b72aa1b5" providerId="LiveId" clId="{AC6268E5-B453-D44B-95EB-A1E4512548CB}" dt="2024-11-07T17:21:20.824" v="748" actId="26606"/>
          <ac:picMkLst>
            <pc:docMk/>
            <pc:sldMk cId="1843593447" sldId="273"/>
            <ac:picMk id="29" creationId="{0F5C1B21-B0DB-4206-99EE-C13D67038B93}"/>
          </ac:picMkLst>
        </pc:picChg>
        <pc:picChg chg="add del">
          <ac:chgData name="Sanchay Tiwari" userId="7622fbc3b72aa1b5" providerId="LiveId" clId="{AC6268E5-B453-D44B-95EB-A1E4512548CB}" dt="2024-11-07T17:21:20.824" v="748" actId="26606"/>
          <ac:picMkLst>
            <pc:docMk/>
            <pc:sldMk cId="1843593447" sldId="273"/>
            <ac:picMk id="30" creationId="{49261589-06E9-4B7C-A8F1-26648507B77B}"/>
          </ac:picMkLst>
        </pc:picChg>
        <pc:picChg chg="add del">
          <ac:chgData name="Sanchay Tiwari" userId="7622fbc3b72aa1b5" providerId="LiveId" clId="{AC6268E5-B453-D44B-95EB-A1E4512548CB}" dt="2024-11-07T17:21:20.771" v="747" actId="26606"/>
          <ac:picMkLst>
            <pc:docMk/>
            <pc:sldMk cId="1843593447" sldId="273"/>
            <ac:picMk id="40" creationId="{0F5C1B21-B0DB-4206-99EE-C13D67038B93}"/>
          </ac:picMkLst>
        </pc:picChg>
        <pc:picChg chg="add del">
          <ac:chgData name="Sanchay Tiwari" userId="7622fbc3b72aa1b5" providerId="LiveId" clId="{AC6268E5-B453-D44B-95EB-A1E4512548CB}" dt="2024-11-07T17:21:20.771" v="747" actId="26606"/>
          <ac:picMkLst>
            <pc:docMk/>
            <pc:sldMk cId="1843593447" sldId="273"/>
            <ac:picMk id="42" creationId="{49261589-06E9-4B7C-A8F1-26648507B77B}"/>
          </ac:picMkLst>
        </pc:picChg>
        <pc:picChg chg="add">
          <ac:chgData name="Sanchay Tiwari" userId="7622fbc3b72aa1b5" providerId="LiveId" clId="{AC6268E5-B453-D44B-95EB-A1E4512548CB}" dt="2024-11-07T17:21:20.824" v="748" actId="26606"/>
          <ac:picMkLst>
            <pc:docMk/>
            <pc:sldMk cId="1843593447" sldId="273"/>
            <ac:picMk id="46" creationId="{E3A5BBF0-37C3-4339-BD51-F7A980A93B69}"/>
          </ac:picMkLst>
        </pc:picChg>
      </pc:sldChg>
    </pc:docChg>
  </pc:docChgLst>
  <pc:docChgLst>
    <pc:chgData name="Sanchay Tiwari" userId="7622fbc3b72aa1b5" providerId="LiveId" clId="{CDFDA010-9594-FF47-92BC-7129F244429A}"/>
    <pc:docChg chg="modSld">
      <pc:chgData name="Sanchay Tiwari" userId="7622fbc3b72aa1b5" providerId="LiveId" clId="{CDFDA010-9594-FF47-92BC-7129F244429A}" dt="2024-11-08T05:37:48.113" v="2" actId="1076"/>
      <pc:docMkLst>
        <pc:docMk/>
      </pc:docMkLst>
      <pc:sldChg chg="modSp">
        <pc:chgData name="Sanchay Tiwari" userId="7622fbc3b72aa1b5" providerId="LiveId" clId="{CDFDA010-9594-FF47-92BC-7129F244429A}" dt="2024-11-08T05:37:43.897" v="0" actId="1076"/>
        <pc:sldMkLst>
          <pc:docMk/>
          <pc:sldMk cId="867817829" sldId="260"/>
        </pc:sldMkLst>
        <pc:picChg chg="mod">
          <ac:chgData name="Sanchay Tiwari" userId="7622fbc3b72aa1b5" providerId="LiveId" clId="{CDFDA010-9594-FF47-92BC-7129F244429A}" dt="2024-11-08T05:37:43.897" v="0" actId="1076"/>
          <ac:picMkLst>
            <pc:docMk/>
            <pc:sldMk cId="867817829" sldId="260"/>
            <ac:picMk id="2050" creationId="{FE959F0F-D704-05E6-366E-09B489F4C9EF}"/>
          </ac:picMkLst>
        </pc:picChg>
      </pc:sldChg>
      <pc:sldChg chg="modSp">
        <pc:chgData name="Sanchay Tiwari" userId="7622fbc3b72aa1b5" providerId="LiveId" clId="{CDFDA010-9594-FF47-92BC-7129F244429A}" dt="2024-11-08T05:37:48.113" v="2" actId="1076"/>
        <pc:sldMkLst>
          <pc:docMk/>
          <pc:sldMk cId="492924481" sldId="262"/>
        </pc:sldMkLst>
        <pc:picChg chg="mod">
          <ac:chgData name="Sanchay Tiwari" userId="7622fbc3b72aa1b5" providerId="LiveId" clId="{CDFDA010-9594-FF47-92BC-7129F244429A}" dt="2024-11-08T05:37:48.113" v="2" actId="1076"/>
          <ac:picMkLst>
            <pc:docMk/>
            <pc:sldMk cId="492924481" sldId="262"/>
            <ac:picMk id="4112" creationId="{02732234-9106-1FE1-78D6-79E4356212FB}"/>
          </ac:picMkLst>
        </pc:picChg>
      </pc:sldChg>
    </pc:docChg>
  </pc:docChgLst>
</pc:chgInfo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6D6DB2-0F3F-461C-BB07-9B8B6D6866FB}" type="doc">
      <dgm:prSet loTypeId="urn:microsoft.com/office/officeart/2005/8/layout/process4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9D9E098-8672-4AB1-AC1D-97BBB0E43F40}">
      <dgm:prSet custT="1"/>
      <dgm:spPr/>
      <dgm:t>
        <a:bodyPr/>
        <a:lstStyle/>
        <a:p>
          <a:r>
            <a:rPr lang="en-I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Introduction to the Reformation</a:t>
          </a:r>
          <a:endParaRPr lang="en-US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8B40ED-24C3-468F-B3B1-C565A07A3875}" type="parTrans" cxnId="{C803CF9E-88FB-484E-BFE7-1A8F1824E311}">
      <dgm:prSet/>
      <dgm:spPr/>
      <dgm:t>
        <a:bodyPr/>
        <a:lstStyle/>
        <a:p>
          <a:endParaRPr lang="en-US"/>
        </a:p>
      </dgm:t>
    </dgm:pt>
    <dgm:pt modelId="{8F61DBE0-0EF2-4755-B8E3-01EB8DF4C2A2}" type="sibTrans" cxnId="{C803CF9E-88FB-484E-BFE7-1A8F1824E311}">
      <dgm:prSet/>
      <dgm:spPr/>
      <dgm:t>
        <a:bodyPr/>
        <a:lstStyle/>
        <a:p>
          <a:endParaRPr lang="en-US"/>
        </a:p>
      </dgm:t>
    </dgm:pt>
    <dgm:pt modelId="{506EA61B-0D88-4C0E-8A73-42D9E7C17AE1}">
      <dgm:prSet custT="1"/>
      <dgm:spPr/>
      <dgm:t>
        <a:bodyPr/>
        <a:lstStyle/>
        <a:p>
          <a:r>
            <a:rPr lang="en-IN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Definition: The Reformation was a </a:t>
          </a:r>
          <a:r>
            <a:rPr lang="en-IN" sz="2800" b="1" dirty="0">
              <a:solidFill>
                <a:schemeClr val="bg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religious reform movement </a:t>
          </a:r>
          <a:r>
            <a:rPr lang="en-IN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that swept through Europe in the 16th century, resulting in the </a:t>
          </a:r>
          <a:r>
            <a:rPr lang="en-IN" sz="2800" b="1" dirty="0">
              <a:solidFill>
                <a:schemeClr val="bg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creation of Protestant churches.</a:t>
          </a:r>
          <a:endParaRPr lang="en-US" sz="2800" b="1" dirty="0">
            <a:solidFill>
              <a:schemeClr val="bg1"/>
            </a:solidFill>
            <a:highlight>
              <a:srgbClr val="00FFFF"/>
            </a:highligh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5DAA26-8B4B-4019-BDDC-ABA5C9FEA2CE}" type="parTrans" cxnId="{A032939C-C5E5-4B4E-ADAB-B27A651D4646}">
      <dgm:prSet/>
      <dgm:spPr/>
      <dgm:t>
        <a:bodyPr/>
        <a:lstStyle/>
        <a:p>
          <a:endParaRPr lang="en-US"/>
        </a:p>
      </dgm:t>
    </dgm:pt>
    <dgm:pt modelId="{6E1C6363-7ADD-4CE2-9AB0-82803990485C}" type="sibTrans" cxnId="{A032939C-C5E5-4B4E-ADAB-B27A651D4646}">
      <dgm:prSet/>
      <dgm:spPr/>
      <dgm:t>
        <a:bodyPr/>
        <a:lstStyle/>
        <a:p>
          <a:endParaRPr lang="en-US"/>
        </a:p>
      </dgm:t>
    </dgm:pt>
    <dgm:pt modelId="{BC9E7264-8B70-4639-A152-07537D244535}">
      <dgm:prSet custT="1"/>
      <dgm:spPr/>
      <dgm:t>
        <a:bodyPr/>
        <a:lstStyle/>
        <a:p>
          <a:r>
            <a:rPr lang="en-I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Impact in England: Initiation of the Church of England and </a:t>
          </a:r>
          <a:r>
            <a:rPr lang="en-IN" sz="3200" b="1" dirty="0">
              <a:solidFill>
                <a:schemeClr val="bg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significant</a:t>
          </a:r>
          <a:r>
            <a:rPr lang="en-I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religious, political, and cultural change.</a:t>
          </a:r>
          <a:endParaRPr lang="en-US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4CF73E-2150-49B3-8DD1-76A99A18A07D}" type="parTrans" cxnId="{86670751-FF6E-4489-967C-91636FBDD72F}">
      <dgm:prSet/>
      <dgm:spPr/>
      <dgm:t>
        <a:bodyPr/>
        <a:lstStyle/>
        <a:p>
          <a:endParaRPr lang="en-US"/>
        </a:p>
      </dgm:t>
    </dgm:pt>
    <dgm:pt modelId="{CB2EEC14-DA7B-4B3E-9A54-BDA8ACFFA543}" type="sibTrans" cxnId="{86670751-FF6E-4489-967C-91636FBDD72F}">
      <dgm:prSet/>
      <dgm:spPr/>
      <dgm:t>
        <a:bodyPr/>
        <a:lstStyle/>
        <a:p>
          <a:endParaRPr lang="en-US"/>
        </a:p>
      </dgm:t>
    </dgm:pt>
    <dgm:pt modelId="{54148DE9-4077-BF41-9E14-FCCCE15C696E}" type="pres">
      <dgm:prSet presAssocID="{776D6DB2-0F3F-461C-BB07-9B8B6D6866FB}" presName="Name0" presStyleCnt="0">
        <dgm:presLayoutVars>
          <dgm:dir/>
          <dgm:animLvl val="lvl"/>
          <dgm:resizeHandles val="exact"/>
        </dgm:presLayoutVars>
      </dgm:prSet>
      <dgm:spPr/>
    </dgm:pt>
    <dgm:pt modelId="{54DEB928-C63A-3243-9302-306532CEFF65}" type="pres">
      <dgm:prSet presAssocID="{BC9E7264-8B70-4639-A152-07537D244535}" presName="boxAndChildren" presStyleCnt="0"/>
      <dgm:spPr/>
    </dgm:pt>
    <dgm:pt modelId="{21B66640-1943-F24B-B7F8-C7D8ABB2B2B0}" type="pres">
      <dgm:prSet presAssocID="{BC9E7264-8B70-4639-A152-07537D244535}" presName="parentTextBox" presStyleLbl="node1" presStyleIdx="0" presStyleCnt="3"/>
      <dgm:spPr/>
    </dgm:pt>
    <dgm:pt modelId="{9C6F41E2-4D4B-C44F-ADFD-C48FEEC742D1}" type="pres">
      <dgm:prSet presAssocID="{6E1C6363-7ADD-4CE2-9AB0-82803990485C}" presName="sp" presStyleCnt="0"/>
      <dgm:spPr/>
    </dgm:pt>
    <dgm:pt modelId="{C43B88E4-5DE0-1941-89BF-21AABA4232D9}" type="pres">
      <dgm:prSet presAssocID="{506EA61B-0D88-4C0E-8A73-42D9E7C17AE1}" presName="arrowAndChildren" presStyleCnt="0"/>
      <dgm:spPr/>
    </dgm:pt>
    <dgm:pt modelId="{79D44939-A1D7-5E41-BE84-EEA50E92D4F9}" type="pres">
      <dgm:prSet presAssocID="{506EA61B-0D88-4C0E-8A73-42D9E7C17AE1}" presName="parentTextArrow" presStyleLbl="node1" presStyleIdx="1" presStyleCnt="3"/>
      <dgm:spPr/>
    </dgm:pt>
    <dgm:pt modelId="{C76C9AF1-0040-B84C-ADEC-4D89DAAD14A6}" type="pres">
      <dgm:prSet presAssocID="{8F61DBE0-0EF2-4755-B8E3-01EB8DF4C2A2}" presName="sp" presStyleCnt="0"/>
      <dgm:spPr/>
    </dgm:pt>
    <dgm:pt modelId="{CE9DB727-C564-0245-9433-1A9193532366}" type="pres">
      <dgm:prSet presAssocID="{59D9E098-8672-4AB1-AC1D-97BBB0E43F40}" presName="arrowAndChildren" presStyleCnt="0"/>
      <dgm:spPr/>
    </dgm:pt>
    <dgm:pt modelId="{9726B234-B059-F942-A063-A0664138E8D8}" type="pres">
      <dgm:prSet presAssocID="{59D9E098-8672-4AB1-AC1D-97BBB0E43F40}" presName="parentTextArrow" presStyleLbl="node1" presStyleIdx="2" presStyleCnt="3"/>
      <dgm:spPr/>
    </dgm:pt>
  </dgm:ptLst>
  <dgm:cxnLst>
    <dgm:cxn modelId="{86670751-FF6E-4489-967C-91636FBDD72F}" srcId="{776D6DB2-0F3F-461C-BB07-9B8B6D6866FB}" destId="{BC9E7264-8B70-4639-A152-07537D244535}" srcOrd="2" destOrd="0" parTransId="{B64CF73E-2150-49B3-8DD1-76A99A18A07D}" sibTransId="{CB2EEC14-DA7B-4B3E-9A54-BDA8ACFFA543}"/>
    <dgm:cxn modelId="{80632588-DB80-A541-B210-A8ABFCF59EFF}" type="presOf" srcId="{506EA61B-0D88-4C0E-8A73-42D9E7C17AE1}" destId="{79D44939-A1D7-5E41-BE84-EEA50E92D4F9}" srcOrd="0" destOrd="0" presId="urn:microsoft.com/office/officeart/2005/8/layout/process4"/>
    <dgm:cxn modelId="{448D6489-729F-B842-9E1F-F9F29C14B199}" type="presOf" srcId="{59D9E098-8672-4AB1-AC1D-97BBB0E43F40}" destId="{9726B234-B059-F942-A063-A0664138E8D8}" srcOrd="0" destOrd="0" presId="urn:microsoft.com/office/officeart/2005/8/layout/process4"/>
    <dgm:cxn modelId="{00340A99-7F8B-0B46-8331-0763CDFDBDBC}" type="presOf" srcId="{776D6DB2-0F3F-461C-BB07-9B8B6D6866FB}" destId="{54148DE9-4077-BF41-9E14-FCCCE15C696E}" srcOrd="0" destOrd="0" presId="urn:microsoft.com/office/officeart/2005/8/layout/process4"/>
    <dgm:cxn modelId="{A032939C-C5E5-4B4E-ADAB-B27A651D4646}" srcId="{776D6DB2-0F3F-461C-BB07-9B8B6D6866FB}" destId="{506EA61B-0D88-4C0E-8A73-42D9E7C17AE1}" srcOrd="1" destOrd="0" parTransId="{215DAA26-8B4B-4019-BDDC-ABA5C9FEA2CE}" sibTransId="{6E1C6363-7ADD-4CE2-9AB0-82803990485C}"/>
    <dgm:cxn modelId="{C803CF9E-88FB-484E-BFE7-1A8F1824E311}" srcId="{776D6DB2-0F3F-461C-BB07-9B8B6D6866FB}" destId="{59D9E098-8672-4AB1-AC1D-97BBB0E43F40}" srcOrd="0" destOrd="0" parTransId="{B48B40ED-24C3-468F-B3B1-C565A07A3875}" sibTransId="{8F61DBE0-0EF2-4755-B8E3-01EB8DF4C2A2}"/>
    <dgm:cxn modelId="{EFD951B2-67DF-C149-8008-E77872829C6B}" type="presOf" srcId="{BC9E7264-8B70-4639-A152-07537D244535}" destId="{21B66640-1943-F24B-B7F8-C7D8ABB2B2B0}" srcOrd="0" destOrd="0" presId="urn:microsoft.com/office/officeart/2005/8/layout/process4"/>
    <dgm:cxn modelId="{AF990D05-3956-A840-A622-21713808B541}" type="presParOf" srcId="{54148DE9-4077-BF41-9E14-FCCCE15C696E}" destId="{54DEB928-C63A-3243-9302-306532CEFF65}" srcOrd="0" destOrd="0" presId="urn:microsoft.com/office/officeart/2005/8/layout/process4"/>
    <dgm:cxn modelId="{59B86A81-B58F-DD45-A308-8DBAA6C1955D}" type="presParOf" srcId="{54DEB928-C63A-3243-9302-306532CEFF65}" destId="{21B66640-1943-F24B-B7F8-C7D8ABB2B2B0}" srcOrd="0" destOrd="0" presId="urn:microsoft.com/office/officeart/2005/8/layout/process4"/>
    <dgm:cxn modelId="{4C73C1FC-1CB9-8A4B-B319-4EBCBC0E5198}" type="presParOf" srcId="{54148DE9-4077-BF41-9E14-FCCCE15C696E}" destId="{9C6F41E2-4D4B-C44F-ADFD-C48FEEC742D1}" srcOrd="1" destOrd="0" presId="urn:microsoft.com/office/officeart/2005/8/layout/process4"/>
    <dgm:cxn modelId="{AEC2F3D7-C2DB-EC46-9FB8-87C7DF51B32A}" type="presParOf" srcId="{54148DE9-4077-BF41-9E14-FCCCE15C696E}" destId="{C43B88E4-5DE0-1941-89BF-21AABA4232D9}" srcOrd="2" destOrd="0" presId="urn:microsoft.com/office/officeart/2005/8/layout/process4"/>
    <dgm:cxn modelId="{06E46C44-8B41-9D40-810B-993350CD0227}" type="presParOf" srcId="{C43B88E4-5DE0-1941-89BF-21AABA4232D9}" destId="{79D44939-A1D7-5E41-BE84-EEA50E92D4F9}" srcOrd="0" destOrd="0" presId="urn:microsoft.com/office/officeart/2005/8/layout/process4"/>
    <dgm:cxn modelId="{FE01FFE7-2A7E-D849-8759-51EE8D873CFC}" type="presParOf" srcId="{54148DE9-4077-BF41-9E14-FCCCE15C696E}" destId="{C76C9AF1-0040-B84C-ADEC-4D89DAAD14A6}" srcOrd="3" destOrd="0" presId="urn:microsoft.com/office/officeart/2005/8/layout/process4"/>
    <dgm:cxn modelId="{40F43A35-F678-1645-8C37-96FFA530BF0D}" type="presParOf" srcId="{54148DE9-4077-BF41-9E14-FCCCE15C696E}" destId="{CE9DB727-C564-0245-9433-1A9193532366}" srcOrd="4" destOrd="0" presId="urn:microsoft.com/office/officeart/2005/8/layout/process4"/>
    <dgm:cxn modelId="{30049BB1-DB77-D145-951C-47D4BB8DED7D}" type="presParOf" srcId="{CE9DB727-C564-0245-9433-1A9193532366}" destId="{9726B234-B059-F942-A063-A0664138E8D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1C917E-0E5A-4EB6-AD34-6CF4772064EB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8E99C78-C13E-48D7-8C7B-B6D131CE8156}">
      <dgm:prSet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MARTIN LUTHER (1483-1546)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5D311C-3712-48D8-9000-EF39A254F0F4}" type="parTrans" cxnId="{6E5B4170-7C42-4614-A001-CBB1A8830980}">
      <dgm:prSet/>
      <dgm:spPr/>
      <dgm:t>
        <a:bodyPr/>
        <a:lstStyle/>
        <a:p>
          <a:endParaRPr lang="en-US"/>
        </a:p>
      </dgm:t>
    </dgm:pt>
    <dgm:pt modelId="{4AF87BA1-87E3-4002-B631-1054030C24DF}" type="sibTrans" cxnId="{6E5B4170-7C42-4614-A001-CBB1A8830980}">
      <dgm:prSet/>
      <dgm:spPr/>
      <dgm:t>
        <a:bodyPr/>
        <a:lstStyle/>
        <a:p>
          <a:endParaRPr lang="en-US"/>
        </a:p>
      </dgm:t>
    </dgm:pt>
    <dgm:pt modelId="{CD5CD566-9EFB-433E-9E40-FC92D4DB554E}">
      <dgm:prSet/>
      <dgm:spPr/>
      <dgm:t>
        <a:bodyPr/>
        <a:lstStyle/>
        <a:p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JOHN CALVIN (1509-1564)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43B65C-5ADB-4A76-A40B-6ECEF666F7BB}" type="parTrans" cxnId="{99964BDF-830A-47BA-BB3A-A0B2D822E274}">
      <dgm:prSet/>
      <dgm:spPr/>
      <dgm:t>
        <a:bodyPr/>
        <a:lstStyle/>
        <a:p>
          <a:endParaRPr lang="en-US"/>
        </a:p>
      </dgm:t>
    </dgm:pt>
    <dgm:pt modelId="{99B8778F-D325-485D-855E-724E3685E535}" type="sibTrans" cxnId="{99964BDF-830A-47BA-BB3A-A0B2D822E274}">
      <dgm:prSet/>
      <dgm:spPr/>
      <dgm:t>
        <a:bodyPr/>
        <a:lstStyle/>
        <a:p>
          <a:endParaRPr lang="en-US"/>
        </a:p>
      </dgm:t>
    </dgm:pt>
    <dgm:pt modelId="{EAA5321A-7821-46EC-9255-A0ABAC2321A2}">
      <dgm:prSet/>
      <dgm:spPr/>
      <dgm:t>
        <a:bodyPr/>
        <a:lstStyle/>
        <a:p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HENRY VIII (</a:t>
          </a:r>
          <a:r>
            <a:rPr lang="en-IN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1491-1547</a:t>
          </a:r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br>
            <a:rPr lang="en-IN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b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9155F7-A012-4753-B096-10035DAF9F27}" type="parTrans" cxnId="{DB7D094F-FA36-44C4-9B83-09F6A1189435}">
      <dgm:prSet/>
      <dgm:spPr/>
      <dgm:t>
        <a:bodyPr/>
        <a:lstStyle/>
        <a:p>
          <a:endParaRPr lang="en-US"/>
        </a:p>
      </dgm:t>
    </dgm:pt>
    <dgm:pt modelId="{00BFEA3E-90FE-4E9D-BF91-69C4A468E6A6}" type="sibTrans" cxnId="{DB7D094F-FA36-44C4-9B83-09F6A1189435}">
      <dgm:prSet/>
      <dgm:spPr/>
      <dgm:t>
        <a:bodyPr/>
        <a:lstStyle/>
        <a:p>
          <a:endParaRPr lang="en-US"/>
        </a:p>
      </dgm:t>
    </dgm:pt>
    <dgm:pt modelId="{C8F1B2F4-5CF1-104C-BF65-B63E9FA55CEB}" type="pres">
      <dgm:prSet presAssocID="{491C917E-0E5A-4EB6-AD34-6CF4772064EB}" presName="vert0" presStyleCnt="0">
        <dgm:presLayoutVars>
          <dgm:dir/>
          <dgm:animOne val="branch"/>
          <dgm:animLvl val="lvl"/>
        </dgm:presLayoutVars>
      </dgm:prSet>
      <dgm:spPr/>
    </dgm:pt>
    <dgm:pt modelId="{E6A19559-0937-5F4F-8A1A-E9AB990B3ADE}" type="pres">
      <dgm:prSet presAssocID="{68E99C78-C13E-48D7-8C7B-B6D131CE8156}" presName="thickLine" presStyleLbl="alignNode1" presStyleIdx="0" presStyleCnt="3"/>
      <dgm:spPr/>
    </dgm:pt>
    <dgm:pt modelId="{F49CEC8A-FBBB-6846-A4D5-8BBE52B8A7A3}" type="pres">
      <dgm:prSet presAssocID="{68E99C78-C13E-48D7-8C7B-B6D131CE8156}" presName="horz1" presStyleCnt="0"/>
      <dgm:spPr/>
    </dgm:pt>
    <dgm:pt modelId="{FDF0C355-0D1A-B84A-AD2C-4F840491CD77}" type="pres">
      <dgm:prSet presAssocID="{68E99C78-C13E-48D7-8C7B-B6D131CE8156}" presName="tx1" presStyleLbl="revTx" presStyleIdx="0" presStyleCnt="3"/>
      <dgm:spPr/>
    </dgm:pt>
    <dgm:pt modelId="{3FD6E022-F165-7246-9727-45A78CFC2DD8}" type="pres">
      <dgm:prSet presAssocID="{68E99C78-C13E-48D7-8C7B-B6D131CE8156}" presName="vert1" presStyleCnt="0"/>
      <dgm:spPr/>
    </dgm:pt>
    <dgm:pt modelId="{BE59068D-3508-DC47-A55E-174D5F2DA34F}" type="pres">
      <dgm:prSet presAssocID="{CD5CD566-9EFB-433E-9E40-FC92D4DB554E}" presName="thickLine" presStyleLbl="alignNode1" presStyleIdx="1" presStyleCnt="3"/>
      <dgm:spPr/>
    </dgm:pt>
    <dgm:pt modelId="{FE76CAF8-AA26-2448-8BF3-38C9AE01501D}" type="pres">
      <dgm:prSet presAssocID="{CD5CD566-9EFB-433E-9E40-FC92D4DB554E}" presName="horz1" presStyleCnt="0"/>
      <dgm:spPr/>
    </dgm:pt>
    <dgm:pt modelId="{0DEB29CA-AF7D-764C-ADAE-C8AB3D0BBBED}" type="pres">
      <dgm:prSet presAssocID="{CD5CD566-9EFB-433E-9E40-FC92D4DB554E}" presName="tx1" presStyleLbl="revTx" presStyleIdx="1" presStyleCnt="3"/>
      <dgm:spPr/>
    </dgm:pt>
    <dgm:pt modelId="{2AFE5C27-F35E-EB4F-9984-F394F83B5750}" type="pres">
      <dgm:prSet presAssocID="{CD5CD566-9EFB-433E-9E40-FC92D4DB554E}" presName="vert1" presStyleCnt="0"/>
      <dgm:spPr/>
    </dgm:pt>
    <dgm:pt modelId="{A0202BAB-8E26-3C4D-BA08-B35299D21191}" type="pres">
      <dgm:prSet presAssocID="{EAA5321A-7821-46EC-9255-A0ABAC2321A2}" presName="thickLine" presStyleLbl="alignNode1" presStyleIdx="2" presStyleCnt="3"/>
      <dgm:spPr/>
    </dgm:pt>
    <dgm:pt modelId="{DD0D3DD6-3048-1340-8A1C-077A8EAF80B5}" type="pres">
      <dgm:prSet presAssocID="{EAA5321A-7821-46EC-9255-A0ABAC2321A2}" presName="horz1" presStyleCnt="0"/>
      <dgm:spPr/>
    </dgm:pt>
    <dgm:pt modelId="{6940323F-1938-7B4A-9D87-4BF36BFE7479}" type="pres">
      <dgm:prSet presAssocID="{EAA5321A-7821-46EC-9255-A0ABAC2321A2}" presName="tx1" presStyleLbl="revTx" presStyleIdx="2" presStyleCnt="3"/>
      <dgm:spPr/>
    </dgm:pt>
    <dgm:pt modelId="{89DA9803-EAF7-B04F-B42B-AC78FB974DCE}" type="pres">
      <dgm:prSet presAssocID="{EAA5321A-7821-46EC-9255-A0ABAC2321A2}" presName="vert1" presStyleCnt="0"/>
      <dgm:spPr/>
    </dgm:pt>
  </dgm:ptLst>
  <dgm:cxnLst>
    <dgm:cxn modelId="{CB224703-6B0C-4F4B-B6F7-02F33FFD3985}" type="presOf" srcId="{CD5CD566-9EFB-433E-9E40-FC92D4DB554E}" destId="{0DEB29CA-AF7D-764C-ADAE-C8AB3D0BBBED}" srcOrd="0" destOrd="0" presId="urn:microsoft.com/office/officeart/2008/layout/LinedList"/>
    <dgm:cxn modelId="{62475149-6F94-EB4A-AC33-A934832C0F43}" type="presOf" srcId="{68E99C78-C13E-48D7-8C7B-B6D131CE8156}" destId="{FDF0C355-0D1A-B84A-AD2C-4F840491CD77}" srcOrd="0" destOrd="0" presId="urn:microsoft.com/office/officeart/2008/layout/LinedList"/>
    <dgm:cxn modelId="{DB7D094F-FA36-44C4-9B83-09F6A1189435}" srcId="{491C917E-0E5A-4EB6-AD34-6CF4772064EB}" destId="{EAA5321A-7821-46EC-9255-A0ABAC2321A2}" srcOrd="2" destOrd="0" parTransId="{559155F7-A012-4753-B096-10035DAF9F27}" sibTransId="{00BFEA3E-90FE-4E9D-BF91-69C4A468E6A6}"/>
    <dgm:cxn modelId="{6E5B4170-7C42-4614-A001-CBB1A8830980}" srcId="{491C917E-0E5A-4EB6-AD34-6CF4772064EB}" destId="{68E99C78-C13E-48D7-8C7B-B6D131CE8156}" srcOrd="0" destOrd="0" parTransId="{5C5D311C-3712-48D8-9000-EF39A254F0F4}" sibTransId="{4AF87BA1-87E3-4002-B631-1054030C24DF}"/>
    <dgm:cxn modelId="{7338A07C-DBA5-BA44-9D78-F6BB710DBF9A}" type="presOf" srcId="{EAA5321A-7821-46EC-9255-A0ABAC2321A2}" destId="{6940323F-1938-7B4A-9D87-4BF36BFE7479}" srcOrd="0" destOrd="0" presId="urn:microsoft.com/office/officeart/2008/layout/LinedList"/>
    <dgm:cxn modelId="{5C8A16AD-48A6-604F-AD3E-0D250570FF1B}" type="presOf" srcId="{491C917E-0E5A-4EB6-AD34-6CF4772064EB}" destId="{C8F1B2F4-5CF1-104C-BF65-B63E9FA55CEB}" srcOrd="0" destOrd="0" presId="urn:microsoft.com/office/officeart/2008/layout/LinedList"/>
    <dgm:cxn modelId="{99964BDF-830A-47BA-BB3A-A0B2D822E274}" srcId="{491C917E-0E5A-4EB6-AD34-6CF4772064EB}" destId="{CD5CD566-9EFB-433E-9E40-FC92D4DB554E}" srcOrd="1" destOrd="0" parTransId="{3843B65C-5ADB-4A76-A40B-6ECEF666F7BB}" sibTransId="{99B8778F-D325-485D-855E-724E3685E535}"/>
    <dgm:cxn modelId="{EF00E83C-967A-6747-9EA6-C8F84758894E}" type="presParOf" srcId="{C8F1B2F4-5CF1-104C-BF65-B63E9FA55CEB}" destId="{E6A19559-0937-5F4F-8A1A-E9AB990B3ADE}" srcOrd="0" destOrd="0" presId="urn:microsoft.com/office/officeart/2008/layout/LinedList"/>
    <dgm:cxn modelId="{8C6673D5-BC42-CB44-A875-F361DA6F7F57}" type="presParOf" srcId="{C8F1B2F4-5CF1-104C-BF65-B63E9FA55CEB}" destId="{F49CEC8A-FBBB-6846-A4D5-8BBE52B8A7A3}" srcOrd="1" destOrd="0" presId="urn:microsoft.com/office/officeart/2008/layout/LinedList"/>
    <dgm:cxn modelId="{88991F1E-6C4C-3349-94C4-DB584A831E31}" type="presParOf" srcId="{F49CEC8A-FBBB-6846-A4D5-8BBE52B8A7A3}" destId="{FDF0C355-0D1A-B84A-AD2C-4F840491CD77}" srcOrd="0" destOrd="0" presId="urn:microsoft.com/office/officeart/2008/layout/LinedList"/>
    <dgm:cxn modelId="{3EEDD2F8-97B3-A54F-BDF8-AD7A36152001}" type="presParOf" srcId="{F49CEC8A-FBBB-6846-A4D5-8BBE52B8A7A3}" destId="{3FD6E022-F165-7246-9727-45A78CFC2DD8}" srcOrd="1" destOrd="0" presId="urn:microsoft.com/office/officeart/2008/layout/LinedList"/>
    <dgm:cxn modelId="{36AB7A36-0F64-CE44-9464-EE7168221F65}" type="presParOf" srcId="{C8F1B2F4-5CF1-104C-BF65-B63E9FA55CEB}" destId="{BE59068D-3508-DC47-A55E-174D5F2DA34F}" srcOrd="2" destOrd="0" presId="urn:microsoft.com/office/officeart/2008/layout/LinedList"/>
    <dgm:cxn modelId="{0329C5E7-A8CF-2C4E-9DA6-BF2ED95DC772}" type="presParOf" srcId="{C8F1B2F4-5CF1-104C-BF65-B63E9FA55CEB}" destId="{FE76CAF8-AA26-2448-8BF3-38C9AE01501D}" srcOrd="3" destOrd="0" presId="urn:microsoft.com/office/officeart/2008/layout/LinedList"/>
    <dgm:cxn modelId="{D7031276-24B4-664F-8C48-417042D30220}" type="presParOf" srcId="{FE76CAF8-AA26-2448-8BF3-38C9AE01501D}" destId="{0DEB29CA-AF7D-764C-ADAE-C8AB3D0BBBED}" srcOrd="0" destOrd="0" presId="urn:microsoft.com/office/officeart/2008/layout/LinedList"/>
    <dgm:cxn modelId="{3486EC41-150C-5A4B-AEAA-6EC5D25F9B36}" type="presParOf" srcId="{FE76CAF8-AA26-2448-8BF3-38C9AE01501D}" destId="{2AFE5C27-F35E-EB4F-9984-F394F83B5750}" srcOrd="1" destOrd="0" presId="urn:microsoft.com/office/officeart/2008/layout/LinedList"/>
    <dgm:cxn modelId="{405A6BA0-71E6-B848-952D-BCE02FE7C772}" type="presParOf" srcId="{C8F1B2F4-5CF1-104C-BF65-B63E9FA55CEB}" destId="{A0202BAB-8E26-3C4D-BA08-B35299D21191}" srcOrd="4" destOrd="0" presId="urn:microsoft.com/office/officeart/2008/layout/LinedList"/>
    <dgm:cxn modelId="{BB3BB9D4-7887-FE4C-9942-0808ED7746A5}" type="presParOf" srcId="{C8F1B2F4-5CF1-104C-BF65-B63E9FA55CEB}" destId="{DD0D3DD6-3048-1340-8A1C-077A8EAF80B5}" srcOrd="5" destOrd="0" presId="urn:microsoft.com/office/officeart/2008/layout/LinedList"/>
    <dgm:cxn modelId="{4057EFEA-1D92-C04E-AAC9-A1AC88D56D91}" type="presParOf" srcId="{DD0D3DD6-3048-1340-8A1C-077A8EAF80B5}" destId="{6940323F-1938-7B4A-9D87-4BF36BFE7479}" srcOrd="0" destOrd="0" presId="urn:microsoft.com/office/officeart/2008/layout/LinedList"/>
    <dgm:cxn modelId="{0336C179-195C-6944-A95C-885405B66CDD}" type="presParOf" srcId="{DD0D3DD6-3048-1340-8A1C-077A8EAF80B5}" destId="{89DA9803-EAF7-B04F-B42B-AC78FB974D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E4A145-1DF5-4C36-BCC2-B69B9D3D4CDC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7306400-42C5-49DC-8AE2-9DAAC64E54E8}">
      <dgm:prSet custT="1"/>
      <dgm:spPr>
        <a:solidFill>
          <a:srgbClr val="7030A0"/>
        </a:solidFill>
      </dgm:spPr>
      <dgm:t>
        <a:bodyPr/>
        <a:lstStyle/>
        <a:p>
          <a:r>
            <a:rPr lang="en-I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Corruption within the Church: Issues like indulgences and moral decay of clergy</a:t>
          </a:r>
          <a:r>
            <a:rPr lang="en-IN" sz="2800" dirty="0">
              <a:solidFill>
                <a:schemeClr val="bg1"/>
              </a:solidFill>
            </a:rPr>
            <a:t>.</a:t>
          </a:r>
          <a:endParaRPr lang="en-US" sz="2800" dirty="0">
            <a:solidFill>
              <a:schemeClr val="bg1"/>
            </a:solidFill>
          </a:endParaRPr>
        </a:p>
      </dgm:t>
    </dgm:pt>
    <dgm:pt modelId="{5BEADEE7-0B3F-4EAB-938A-67FE561E92EF}" type="parTrans" cxnId="{62BE0191-53D7-4A21-AD9E-1BDFB3E61F3F}">
      <dgm:prSet/>
      <dgm:spPr/>
      <dgm:t>
        <a:bodyPr/>
        <a:lstStyle/>
        <a:p>
          <a:endParaRPr lang="en-US"/>
        </a:p>
      </dgm:t>
    </dgm:pt>
    <dgm:pt modelId="{F4D6A395-0CDE-404D-9836-214629BF7C56}" type="sibTrans" cxnId="{62BE0191-53D7-4A21-AD9E-1BDFB3E61F3F}">
      <dgm:prSet/>
      <dgm:spPr/>
      <dgm:t>
        <a:bodyPr/>
        <a:lstStyle/>
        <a:p>
          <a:endParaRPr lang="en-US"/>
        </a:p>
      </dgm:t>
    </dgm:pt>
    <dgm:pt modelId="{15802F01-2D52-49CD-ACC7-F7B52E77C91F}">
      <dgm:prSet custT="1"/>
      <dgm:spPr>
        <a:solidFill>
          <a:srgbClr val="C00000"/>
        </a:solidFill>
      </dgm:spPr>
      <dgm:t>
        <a:bodyPr/>
        <a:lstStyle/>
        <a:p>
          <a:r>
            <a:rPr lang="en-I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Printing Press Revolution: Spread of ideas challenging papal authority.</a:t>
          </a:r>
          <a:endParaRPr lang="en-US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7FFC76-41B6-4E89-B64C-ADCF5D85EC68}" type="parTrans" cxnId="{734CBA0E-AA40-4E3C-8515-1AC9E3AB8F0B}">
      <dgm:prSet/>
      <dgm:spPr/>
      <dgm:t>
        <a:bodyPr/>
        <a:lstStyle/>
        <a:p>
          <a:endParaRPr lang="en-US"/>
        </a:p>
      </dgm:t>
    </dgm:pt>
    <dgm:pt modelId="{EE1D04D3-FB2A-4F3C-A967-3C0261CC453A}" type="sibTrans" cxnId="{734CBA0E-AA40-4E3C-8515-1AC9E3AB8F0B}">
      <dgm:prSet/>
      <dgm:spPr/>
      <dgm:t>
        <a:bodyPr/>
        <a:lstStyle/>
        <a:p>
          <a:endParaRPr lang="en-US"/>
        </a:p>
      </dgm:t>
    </dgm:pt>
    <dgm:pt modelId="{FEE902E5-39F5-4E5C-ABE9-70C8BA77B6FD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I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Humanism: Renaissance humanism fostered critical thinking and questioning of religious dogma.</a:t>
          </a:r>
          <a:endParaRPr lang="en-US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A87C4-453A-4210-831C-BC59B1E6BB11}" type="parTrans" cxnId="{F43FB2C2-FB32-4429-B83A-4A89E3C8E59A}">
      <dgm:prSet/>
      <dgm:spPr/>
      <dgm:t>
        <a:bodyPr/>
        <a:lstStyle/>
        <a:p>
          <a:endParaRPr lang="en-US"/>
        </a:p>
      </dgm:t>
    </dgm:pt>
    <dgm:pt modelId="{1D5F230D-98A3-4BF0-8088-BF8D8004D790}" type="sibTrans" cxnId="{F43FB2C2-FB32-4429-B83A-4A89E3C8E59A}">
      <dgm:prSet/>
      <dgm:spPr/>
      <dgm:t>
        <a:bodyPr/>
        <a:lstStyle/>
        <a:p>
          <a:endParaRPr lang="en-US"/>
        </a:p>
      </dgm:t>
    </dgm:pt>
    <dgm:pt modelId="{4142C20F-8C12-824E-8673-2534AEF0AB4F}" type="pres">
      <dgm:prSet presAssocID="{E0E4A145-1DF5-4C36-BCC2-B69B9D3D4CDC}" presName="Name0" presStyleCnt="0">
        <dgm:presLayoutVars>
          <dgm:dir/>
          <dgm:animLvl val="lvl"/>
          <dgm:resizeHandles val="exact"/>
        </dgm:presLayoutVars>
      </dgm:prSet>
      <dgm:spPr/>
    </dgm:pt>
    <dgm:pt modelId="{CC5CAA9D-9CA5-2F42-8970-105B9429B5E3}" type="pres">
      <dgm:prSet presAssocID="{FEE902E5-39F5-4E5C-ABE9-70C8BA77B6FD}" presName="boxAndChildren" presStyleCnt="0"/>
      <dgm:spPr/>
    </dgm:pt>
    <dgm:pt modelId="{3422C912-A7A4-3143-B98F-FF0EB57BF5DA}" type="pres">
      <dgm:prSet presAssocID="{FEE902E5-39F5-4E5C-ABE9-70C8BA77B6FD}" presName="parentTextBox" presStyleLbl="node1" presStyleIdx="0" presStyleCnt="3"/>
      <dgm:spPr/>
    </dgm:pt>
    <dgm:pt modelId="{403B93E7-A999-EF47-876B-E722AE41CD61}" type="pres">
      <dgm:prSet presAssocID="{EE1D04D3-FB2A-4F3C-A967-3C0261CC453A}" presName="sp" presStyleCnt="0"/>
      <dgm:spPr/>
    </dgm:pt>
    <dgm:pt modelId="{8B957981-26E1-F84E-B867-1DAFB2543F11}" type="pres">
      <dgm:prSet presAssocID="{15802F01-2D52-49CD-ACC7-F7B52E77C91F}" presName="arrowAndChildren" presStyleCnt="0"/>
      <dgm:spPr/>
    </dgm:pt>
    <dgm:pt modelId="{DF5C883E-27C6-E447-A7D2-A3B7A2ED328D}" type="pres">
      <dgm:prSet presAssocID="{15802F01-2D52-49CD-ACC7-F7B52E77C91F}" presName="parentTextArrow" presStyleLbl="node1" presStyleIdx="1" presStyleCnt="3"/>
      <dgm:spPr/>
    </dgm:pt>
    <dgm:pt modelId="{5F547807-8A0C-3D48-BA96-BE64AF4F53C0}" type="pres">
      <dgm:prSet presAssocID="{F4D6A395-0CDE-404D-9836-214629BF7C56}" presName="sp" presStyleCnt="0"/>
      <dgm:spPr/>
    </dgm:pt>
    <dgm:pt modelId="{AC98756D-32B7-A544-97A0-0CDBC73A3130}" type="pres">
      <dgm:prSet presAssocID="{E7306400-42C5-49DC-8AE2-9DAAC64E54E8}" presName="arrowAndChildren" presStyleCnt="0"/>
      <dgm:spPr/>
    </dgm:pt>
    <dgm:pt modelId="{8E48DEFD-AE5F-554A-AA1F-9E68DDB6ED67}" type="pres">
      <dgm:prSet presAssocID="{E7306400-42C5-49DC-8AE2-9DAAC64E54E8}" presName="parentTextArrow" presStyleLbl="node1" presStyleIdx="2" presStyleCnt="3"/>
      <dgm:spPr/>
    </dgm:pt>
  </dgm:ptLst>
  <dgm:cxnLst>
    <dgm:cxn modelId="{96004D06-17F2-584F-B54E-521167AB15E6}" type="presOf" srcId="{FEE902E5-39F5-4E5C-ABE9-70C8BA77B6FD}" destId="{3422C912-A7A4-3143-B98F-FF0EB57BF5DA}" srcOrd="0" destOrd="0" presId="urn:microsoft.com/office/officeart/2005/8/layout/process4"/>
    <dgm:cxn modelId="{734CBA0E-AA40-4E3C-8515-1AC9E3AB8F0B}" srcId="{E0E4A145-1DF5-4C36-BCC2-B69B9D3D4CDC}" destId="{15802F01-2D52-49CD-ACC7-F7B52E77C91F}" srcOrd="1" destOrd="0" parTransId="{3E7FFC76-41B6-4E89-B64C-ADCF5D85EC68}" sibTransId="{EE1D04D3-FB2A-4F3C-A967-3C0261CC453A}"/>
    <dgm:cxn modelId="{612A8311-3EB7-1049-80D4-E336CA358803}" type="presOf" srcId="{E0E4A145-1DF5-4C36-BCC2-B69B9D3D4CDC}" destId="{4142C20F-8C12-824E-8673-2534AEF0AB4F}" srcOrd="0" destOrd="0" presId="urn:microsoft.com/office/officeart/2005/8/layout/process4"/>
    <dgm:cxn modelId="{9090B34E-741B-1B4F-9139-3321D093DC8A}" type="presOf" srcId="{E7306400-42C5-49DC-8AE2-9DAAC64E54E8}" destId="{8E48DEFD-AE5F-554A-AA1F-9E68DDB6ED67}" srcOrd="0" destOrd="0" presId="urn:microsoft.com/office/officeart/2005/8/layout/process4"/>
    <dgm:cxn modelId="{62BE0191-53D7-4A21-AD9E-1BDFB3E61F3F}" srcId="{E0E4A145-1DF5-4C36-BCC2-B69B9D3D4CDC}" destId="{E7306400-42C5-49DC-8AE2-9DAAC64E54E8}" srcOrd="0" destOrd="0" parTransId="{5BEADEE7-0B3F-4EAB-938A-67FE561E92EF}" sibTransId="{F4D6A395-0CDE-404D-9836-214629BF7C56}"/>
    <dgm:cxn modelId="{41CCF5A4-2542-7C42-B1E4-BA8623BAFE7A}" type="presOf" srcId="{15802F01-2D52-49CD-ACC7-F7B52E77C91F}" destId="{DF5C883E-27C6-E447-A7D2-A3B7A2ED328D}" srcOrd="0" destOrd="0" presId="urn:microsoft.com/office/officeart/2005/8/layout/process4"/>
    <dgm:cxn modelId="{F43FB2C2-FB32-4429-B83A-4A89E3C8E59A}" srcId="{E0E4A145-1DF5-4C36-BCC2-B69B9D3D4CDC}" destId="{FEE902E5-39F5-4E5C-ABE9-70C8BA77B6FD}" srcOrd="2" destOrd="0" parTransId="{A78A87C4-453A-4210-831C-BC59B1E6BB11}" sibTransId="{1D5F230D-98A3-4BF0-8088-BF8D8004D790}"/>
    <dgm:cxn modelId="{D66AC4C0-8D42-C84E-A009-85CA2F35EEF8}" type="presParOf" srcId="{4142C20F-8C12-824E-8673-2534AEF0AB4F}" destId="{CC5CAA9D-9CA5-2F42-8970-105B9429B5E3}" srcOrd="0" destOrd="0" presId="urn:microsoft.com/office/officeart/2005/8/layout/process4"/>
    <dgm:cxn modelId="{99899CFE-0807-9D47-B2BF-7CB380084476}" type="presParOf" srcId="{CC5CAA9D-9CA5-2F42-8970-105B9429B5E3}" destId="{3422C912-A7A4-3143-B98F-FF0EB57BF5DA}" srcOrd="0" destOrd="0" presId="urn:microsoft.com/office/officeart/2005/8/layout/process4"/>
    <dgm:cxn modelId="{A88C4D59-6646-A04E-BF58-020997D10DDC}" type="presParOf" srcId="{4142C20F-8C12-824E-8673-2534AEF0AB4F}" destId="{403B93E7-A999-EF47-876B-E722AE41CD61}" srcOrd="1" destOrd="0" presId="urn:microsoft.com/office/officeart/2005/8/layout/process4"/>
    <dgm:cxn modelId="{A65A8E42-015A-C440-832B-781359A08A27}" type="presParOf" srcId="{4142C20F-8C12-824E-8673-2534AEF0AB4F}" destId="{8B957981-26E1-F84E-B867-1DAFB2543F11}" srcOrd="2" destOrd="0" presId="urn:microsoft.com/office/officeart/2005/8/layout/process4"/>
    <dgm:cxn modelId="{616648A1-E50C-1D4F-9AF7-6E376A5D304A}" type="presParOf" srcId="{8B957981-26E1-F84E-B867-1DAFB2543F11}" destId="{DF5C883E-27C6-E447-A7D2-A3B7A2ED328D}" srcOrd="0" destOrd="0" presId="urn:microsoft.com/office/officeart/2005/8/layout/process4"/>
    <dgm:cxn modelId="{70044987-6E83-7144-9E3E-5962E554AD96}" type="presParOf" srcId="{4142C20F-8C12-824E-8673-2534AEF0AB4F}" destId="{5F547807-8A0C-3D48-BA96-BE64AF4F53C0}" srcOrd="3" destOrd="0" presId="urn:microsoft.com/office/officeart/2005/8/layout/process4"/>
    <dgm:cxn modelId="{7C0E4EEB-6BE9-894E-AF74-CE5AE777C794}" type="presParOf" srcId="{4142C20F-8C12-824E-8673-2534AEF0AB4F}" destId="{AC98756D-32B7-A544-97A0-0CDBC73A3130}" srcOrd="4" destOrd="0" presId="urn:microsoft.com/office/officeart/2005/8/layout/process4"/>
    <dgm:cxn modelId="{738299A7-6A9F-8348-B1BB-F8A9B785044A}" type="presParOf" srcId="{AC98756D-32B7-A544-97A0-0CDBC73A3130}" destId="{8E48DEFD-AE5F-554A-AA1F-9E68DDB6ED6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2B44D1-3E5A-4437-9A1B-E453D46990B9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898270A-0C14-4F15-BB4B-4EDDEC58608F}">
      <dgm:prSet/>
      <dgm:spPr/>
      <dgm:t>
        <a:bodyPr/>
        <a:lstStyle/>
        <a:p>
          <a:r>
            <a:rPr lang="en-IN" b="1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Religious Reforms</a:t>
          </a:r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: Establishment of Protestantism and changes in church structure.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B60E61-C48B-4B32-9B53-4CB5B63ABDCB}" type="parTrans" cxnId="{180C9E6B-598A-41ED-B0E2-4A5987E16BBF}">
      <dgm:prSet/>
      <dgm:spPr/>
      <dgm:t>
        <a:bodyPr/>
        <a:lstStyle/>
        <a:p>
          <a:endParaRPr lang="en-US"/>
        </a:p>
      </dgm:t>
    </dgm:pt>
    <dgm:pt modelId="{533227C5-FF51-408E-BC2B-B57DF5EC9E3D}" type="sibTrans" cxnId="{180C9E6B-598A-41ED-B0E2-4A5987E16BBF}">
      <dgm:prSet/>
      <dgm:spPr/>
      <dgm:t>
        <a:bodyPr/>
        <a:lstStyle/>
        <a:p>
          <a:endParaRPr lang="en-US"/>
        </a:p>
      </dgm:t>
    </dgm:pt>
    <dgm:pt modelId="{4B4078B0-A322-4B13-AE48-993A143EB716}">
      <dgm:prSet/>
      <dgm:spPr/>
      <dgm:t>
        <a:bodyPr/>
        <a:lstStyle/>
        <a:p>
          <a:r>
            <a:rPr lang="en-IN" b="1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Shift in Power</a:t>
          </a:r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: Reduced power of the Catholic Church over states.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23027E-B632-407E-827E-2A591EC70EC5}" type="parTrans" cxnId="{66B8A46F-AA64-4BD7-8375-0648899D87BC}">
      <dgm:prSet/>
      <dgm:spPr/>
      <dgm:t>
        <a:bodyPr/>
        <a:lstStyle/>
        <a:p>
          <a:endParaRPr lang="en-US"/>
        </a:p>
      </dgm:t>
    </dgm:pt>
    <dgm:pt modelId="{A604669C-A35A-4E6F-B719-613ADB513230}" type="sibTrans" cxnId="{66B8A46F-AA64-4BD7-8375-0648899D87BC}">
      <dgm:prSet/>
      <dgm:spPr/>
      <dgm:t>
        <a:bodyPr/>
        <a:lstStyle/>
        <a:p>
          <a:endParaRPr lang="en-US"/>
        </a:p>
      </dgm:t>
    </dgm:pt>
    <dgm:pt modelId="{97F37856-C1E3-4052-8F76-959388DD40D5}">
      <dgm:prSet/>
      <dgm:spPr/>
      <dgm:t>
        <a:bodyPr/>
        <a:lstStyle/>
        <a:p>
          <a:r>
            <a:rPr lang="en-IN" b="1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Cultural Influence</a:t>
          </a:r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: Rise of literacy and questioning of authoritative texts.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542F38-DD34-42BC-A807-1340F7BA1394}" type="parTrans" cxnId="{3B7D8D14-2714-4A3F-931C-57BFE5FA867A}">
      <dgm:prSet/>
      <dgm:spPr/>
      <dgm:t>
        <a:bodyPr/>
        <a:lstStyle/>
        <a:p>
          <a:endParaRPr lang="en-US"/>
        </a:p>
      </dgm:t>
    </dgm:pt>
    <dgm:pt modelId="{C3D66E1B-469E-47DB-A4AC-DBB5A0EBA4D1}" type="sibTrans" cxnId="{3B7D8D14-2714-4A3F-931C-57BFE5FA867A}">
      <dgm:prSet/>
      <dgm:spPr/>
      <dgm:t>
        <a:bodyPr/>
        <a:lstStyle/>
        <a:p>
          <a:endParaRPr lang="en-US"/>
        </a:p>
      </dgm:t>
    </dgm:pt>
    <dgm:pt modelId="{435EC357-2E41-D943-A74F-1AB3E7FD0053}" type="pres">
      <dgm:prSet presAssocID="{092B44D1-3E5A-4437-9A1B-E453D46990B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1FBF52A-BA9C-BB41-A4DD-D8B00EEC64DE}" type="pres">
      <dgm:prSet presAssocID="{D898270A-0C14-4F15-BB4B-4EDDEC58608F}" presName="hierRoot1" presStyleCnt="0"/>
      <dgm:spPr/>
    </dgm:pt>
    <dgm:pt modelId="{60413EE4-FFBC-224F-A5F9-2533A9C84E27}" type="pres">
      <dgm:prSet presAssocID="{D898270A-0C14-4F15-BB4B-4EDDEC58608F}" presName="composite" presStyleCnt="0"/>
      <dgm:spPr/>
    </dgm:pt>
    <dgm:pt modelId="{2AA43C3F-732D-E243-B80A-15556FE2EE48}" type="pres">
      <dgm:prSet presAssocID="{D898270A-0C14-4F15-BB4B-4EDDEC58608F}" presName="background" presStyleLbl="node0" presStyleIdx="0" presStyleCnt="3"/>
      <dgm:spPr/>
    </dgm:pt>
    <dgm:pt modelId="{E2D5828C-7BAE-0A43-9C02-C1A0EE808938}" type="pres">
      <dgm:prSet presAssocID="{D898270A-0C14-4F15-BB4B-4EDDEC58608F}" presName="text" presStyleLbl="fgAcc0" presStyleIdx="0" presStyleCnt="3" custScaleY="153807">
        <dgm:presLayoutVars>
          <dgm:chPref val="3"/>
        </dgm:presLayoutVars>
      </dgm:prSet>
      <dgm:spPr/>
    </dgm:pt>
    <dgm:pt modelId="{592349E4-531F-8D49-9309-FE991407F275}" type="pres">
      <dgm:prSet presAssocID="{D898270A-0C14-4F15-BB4B-4EDDEC58608F}" presName="hierChild2" presStyleCnt="0"/>
      <dgm:spPr/>
    </dgm:pt>
    <dgm:pt modelId="{44CD3DA3-FD24-7946-9254-51D0BAFA376B}" type="pres">
      <dgm:prSet presAssocID="{4B4078B0-A322-4B13-AE48-993A143EB716}" presName="hierRoot1" presStyleCnt="0"/>
      <dgm:spPr/>
    </dgm:pt>
    <dgm:pt modelId="{B0832DD5-2222-9D46-B570-A9854682D626}" type="pres">
      <dgm:prSet presAssocID="{4B4078B0-A322-4B13-AE48-993A143EB716}" presName="composite" presStyleCnt="0"/>
      <dgm:spPr/>
    </dgm:pt>
    <dgm:pt modelId="{BA3F839C-7190-E842-A79C-B70680F6419F}" type="pres">
      <dgm:prSet presAssocID="{4B4078B0-A322-4B13-AE48-993A143EB716}" presName="background" presStyleLbl="node0" presStyleIdx="1" presStyleCnt="3"/>
      <dgm:spPr/>
    </dgm:pt>
    <dgm:pt modelId="{B9589AD5-767D-364B-B7C1-9649068593F0}" type="pres">
      <dgm:prSet presAssocID="{4B4078B0-A322-4B13-AE48-993A143EB716}" presName="text" presStyleLbl="fgAcc0" presStyleIdx="1" presStyleCnt="3" custScaleY="151886">
        <dgm:presLayoutVars>
          <dgm:chPref val="3"/>
        </dgm:presLayoutVars>
      </dgm:prSet>
      <dgm:spPr/>
    </dgm:pt>
    <dgm:pt modelId="{6FBA4F5A-EDF3-E84B-AAB9-5C69E3ED8BA0}" type="pres">
      <dgm:prSet presAssocID="{4B4078B0-A322-4B13-AE48-993A143EB716}" presName="hierChild2" presStyleCnt="0"/>
      <dgm:spPr/>
    </dgm:pt>
    <dgm:pt modelId="{0CEFC3C8-61C8-7840-BC4A-8E13F50A6954}" type="pres">
      <dgm:prSet presAssocID="{97F37856-C1E3-4052-8F76-959388DD40D5}" presName="hierRoot1" presStyleCnt="0"/>
      <dgm:spPr/>
    </dgm:pt>
    <dgm:pt modelId="{7A8C6A94-5609-EB44-AEDA-406CAF7E5FC5}" type="pres">
      <dgm:prSet presAssocID="{97F37856-C1E3-4052-8F76-959388DD40D5}" presName="composite" presStyleCnt="0"/>
      <dgm:spPr/>
    </dgm:pt>
    <dgm:pt modelId="{A3F4FFEF-CC6D-074C-9AB4-C44BA6C284ED}" type="pres">
      <dgm:prSet presAssocID="{97F37856-C1E3-4052-8F76-959388DD40D5}" presName="background" presStyleLbl="node0" presStyleIdx="2" presStyleCnt="3"/>
      <dgm:spPr/>
    </dgm:pt>
    <dgm:pt modelId="{D9E23822-7DF0-1944-9C69-520C95E3BCE2}" type="pres">
      <dgm:prSet presAssocID="{97F37856-C1E3-4052-8F76-959388DD40D5}" presName="text" presStyleLbl="fgAcc0" presStyleIdx="2" presStyleCnt="3" custScaleY="144828">
        <dgm:presLayoutVars>
          <dgm:chPref val="3"/>
        </dgm:presLayoutVars>
      </dgm:prSet>
      <dgm:spPr/>
    </dgm:pt>
    <dgm:pt modelId="{9B81552D-E436-454D-BB6A-DAE302AE7C38}" type="pres">
      <dgm:prSet presAssocID="{97F37856-C1E3-4052-8F76-959388DD40D5}" presName="hierChild2" presStyleCnt="0"/>
      <dgm:spPr/>
    </dgm:pt>
  </dgm:ptLst>
  <dgm:cxnLst>
    <dgm:cxn modelId="{3B7D8D14-2714-4A3F-931C-57BFE5FA867A}" srcId="{092B44D1-3E5A-4437-9A1B-E453D46990B9}" destId="{97F37856-C1E3-4052-8F76-959388DD40D5}" srcOrd="2" destOrd="0" parTransId="{49542F38-DD34-42BC-A807-1340F7BA1394}" sibTransId="{C3D66E1B-469E-47DB-A4AC-DBB5A0EBA4D1}"/>
    <dgm:cxn modelId="{37920A27-65D4-CB48-94B7-2F3A2BC66B8E}" type="presOf" srcId="{4B4078B0-A322-4B13-AE48-993A143EB716}" destId="{B9589AD5-767D-364B-B7C1-9649068593F0}" srcOrd="0" destOrd="0" presId="urn:microsoft.com/office/officeart/2005/8/layout/hierarchy1"/>
    <dgm:cxn modelId="{180C9E6B-598A-41ED-B0E2-4A5987E16BBF}" srcId="{092B44D1-3E5A-4437-9A1B-E453D46990B9}" destId="{D898270A-0C14-4F15-BB4B-4EDDEC58608F}" srcOrd="0" destOrd="0" parTransId="{A3B60E61-C48B-4B32-9B53-4CB5B63ABDCB}" sibTransId="{533227C5-FF51-408E-BC2B-B57DF5EC9E3D}"/>
    <dgm:cxn modelId="{6FB72A6E-660D-FC41-9AA7-EE675742051D}" type="presOf" srcId="{D898270A-0C14-4F15-BB4B-4EDDEC58608F}" destId="{E2D5828C-7BAE-0A43-9C02-C1A0EE808938}" srcOrd="0" destOrd="0" presId="urn:microsoft.com/office/officeart/2005/8/layout/hierarchy1"/>
    <dgm:cxn modelId="{66B8A46F-AA64-4BD7-8375-0648899D87BC}" srcId="{092B44D1-3E5A-4437-9A1B-E453D46990B9}" destId="{4B4078B0-A322-4B13-AE48-993A143EB716}" srcOrd="1" destOrd="0" parTransId="{9923027E-B632-407E-827E-2A591EC70EC5}" sibTransId="{A604669C-A35A-4E6F-B719-613ADB513230}"/>
    <dgm:cxn modelId="{40B88CAA-3E1F-4143-A6E4-3F6672611527}" type="presOf" srcId="{97F37856-C1E3-4052-8F76-959388DD40D5}" destId="{D9E23822-7DF0-1944-9C69-520C95E3BCE2}" srcOrd="0" destOrd="0" presId="urn:microsoft.com/office/officeart/2005/8/layout/hierarchy1"/>
    <dgm:cxn modelId="{8BEEB9B1-511B-0249-9AAD-40CA4FB266BD}" type="presOf" srcId="{092B44D1-3E5A-4437-9A1B-E453D46990B9}" destId="{435EC357-2E41-D943-A74F-1AB3E7FD0053}" srcOrd="0" destOrd="0" presId="urn:microsoft.com/office/officeart/2005/8/layout/hierarchy1"/>
    <dgm:cxn modelId="{6A391D95-548D-C24B-9A67-C9D9D807DEF3}" type="presParOf" srcId="{435EC357-2E41-D943-A74F-1AB3E7FD0053}" destId="{61FBF52A-BA9C-BB41-A4DD-D8B00EEC64DE}" srcOrd="0" destOrd="0" presId="urn:microsoft.com/office/officeart/2005/8/layout/hierarchy1"/>
    <dgm:cxn modelId="{EEA05FC2-9262-5949-B769-C86DA8DA3EA8}" type="presParOf" srcId="{61FBF52A-BA9C-BB41-A4DD-D8B00EEC64DE}" destId="{60413EE4-FFBC-224F-A5F9-2533A9C84E27}" srcOrd="0" destOrd="0" presId="urn:microsoft.com/office/officeart/2005/8/layout/hierarchy1"/>
    <dgm:cxn modelId="{824E3BA1-8B9B-3B41-9A6F-516EE6E3EBB4}" type="presParOf" srcId="{60413EE4-FFBC-224F-A5F9-2533A9C84E27}" destId="{2AA43C3F-732D-E243-B80A-15556FE2EE48}" srcOrd="0" destOrd="0" presId="urn:microsoft.com/office/officeart/2005/8/layout/hierarchy1"/>
    <dgm:cxn modelId="{52665D58-A476-7A45-8FF3-AEBB9F20DDE7}" type="presParOf" srcId="{60413EE4-FFBC-224F-A5F9-2533A9C84E27}" destId="{E2D5828C-7BAE-0A43-9C02-C1A0EE808938}" srcOrd="1" destOrd="0" presId="urn:microsoft.com/office/officeart/2005/8/layout/hierarchy1"/>
    <dgm:cxn modelId="{7C8A2B61-64F5-6049-AE76-3BF9CE2837E3}" type="presParOf" srcId="{61FBF52A-BA9C-BB41-A4DD-D8B00EEC64DE}" destId="{592349E4-531F-8D49-9309-FE991407F275}" srcOrd="1" destOrd="0" presId="urn:microsoft.com/office/officeart/2005/8/layout/hierarchy1"/>
    <dgm:cxn modelId="{615ED88B-E23D-1E4D-8D32-4CF72B40BBEC}" type="presParOf" srcId="{435EC357-2E41-D943-A74F-1AB3E7FD0053}" destId="{44CD3DA3-FD24-7946-9254-51D0BAFA376B}" srcOrd="1" destOrd="0" presId="urn:microsoft.com/office/officeart/2005/8/layout/hierarchy1"/>
    <dgm:cxn modelId="{02680414-DC45-E046-BD2F-D0A98288F63F}" type="presParOf" srcId="{44CD3DA3-FD24-7946-9254-51D0BAFA376B}" destId="{B0832DD5-2222-9D46-B570-A9854682D626}" srcOrd="0" destOrd="0" presId="urn:microsoft.com/office/officeart/2005/8/layout/hierarchy1"/>
    <dgm:cxn modelId="{A031C51C-3D59-8640-97C7-6BF70C796620}" type="presParOf" srcId="{B0832DD5-2222-9D46-B570-A9854682D626}" destId="{BA3F839C-7190-E842-A79C-B70680F6419F}" srcOrd="0" destOrd="0" presId="urn:microsoft.com/office/officeart/2005/8/layout/hierarchy1"/>
    <dgm:cxn modelId="{25DCA025-5508-494C-9793-34027BD97688}" type="presParOf" srcId="{B0832DD5-2222-9D46-B570-A9854682D626}" destId="{B9589AD5-767D-364B-B7C1-9649068593F0}" srcOrd="1" destOrd="0" presId="urn:microsoft.com/office/officeart/2005/8/layout/hierarchy1"/>
    <dgm:cxn modelId="{F9D2B5B2-42B6-1348-9003-33BC4DAE4A43}" type="presParOf" srcId="{44CD3DA3-FD24-7946-9254-51D0BAFA376B}" destId="{6FBA4F5A-EDF3-E84B-AAB9-5C69E3ED8BA0}" srcOrd="1" destOrd="0" presId="urn:microsoft.com/office/officeart/2005/8/layout/hierarchy1"/>
    <dgm:cxn modelId="{2821FB77-B8F9-5F4E-BF2D-FAD1F3A2B2CF}" type="presParOf" srcId="{435EC357-2E41-D943-A74F-1AB3E7FD0053}" destId="{0CEFC3C8-61C8-7840-BC4A-8E13F50A6954}" srcOrd="2" destOrd="0" presId="urn:microsoft.com/office/officeart/2005/8/layout/hierarchy1"/>
    <dgm:cxn modelId="{7D54A870-38DD-C644-80C2-E358D6248C10}" type="presParOf" srcId="{0CEFC3C8-61C8-7840-BC4A-8E13F50A6954}" destId="{7A8C6A94-5609-EB44-AEDA-406CAF7E5FC5}" srcOrd="0" destOrd="0" presId="urn:microsoft.com/office/officeart/2005/8/layout/hierarchy1"/>
    <dgm:cxn modelId="{D17B2BB0-6E2E-5240-83DD-679C469E0516}" type="presParOf" srcId="{7A8C6A94-5609-EB44-AEDA-406CAF7E5FC5}" destId="{A3F4FFEF-CC6D-074C-9AB4-C44BA6C284ED}" srcOrd="0" destOrd="0" presId="urn:microsoft.com/office/officeart/2005/8/layout/hierarchy1"/>
    <dgm:cxn modelId="{13CB726A-7C39-6F43-932B-EEE9842743F1}" type="presParOf" srcId="{7A8C6A94-5609-EB44-AEDA-406CAF7E5FC5}" destId="{D9E23822-7DF0-1944-9C69-520C95E3BCE2}" srcOrd="1" destOrd="0" presId="urn:microsoft.com/office/officeart/2005/8/layout/hierarchy1"/>
    <dgm:cxn modelId="{F1E99363-409F-664C-AE72-BD5DD857507C}" type="presParOf" srcId="{0CEFC3C8-61C8-7840-BC4A-8E13F50A6954}" destId="{9B81552D-E436-454D-BB6A-DAE302AE7C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2F5A07-A856-483E-9623-C090C6A32E3A}" type="doc">
      <dgm:prSet loTypeId="urn:microsoft.com/office/officeart/2005/8/layout/chart3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64EA2E3-273B-4C63-B496-83B43D412B20}">
      <dgm:prSet custT="1"/>
      <dgm:spPr>
        <a:solidFill>
          <a:srgbClr val="FF0000"/>
        </a:solidFill>
      </dgm:spPr>
      <dgm:t>
        <a:bodyPr/>
        <a:lstStyle/>
        <a:p>
          <a:r>
            <a:rPr lang="en-IN" sz="2400" b="1" dirty="0">
              <a:solidFill>
                <a:schemeClr val="bg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Vernacular Bible Translations: </a:t>
          </a:r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Enabled wider audience access, beginning with William Tyndale's translations</a:t>
          </a:r>
          <a:r>
            <a:rPr lang="en-IN" sz="2400" b="1" dirty="0"/>
            <a:t>.</a:t>
          </a:r>
          <a:endParaRPr lang="en-US" sz="2400" b="1" dirty="0"/>
        </a:p>
      </dgm:t>
    </dgm:pt>
    <dgm:pt modelId="{E960C317-CF69-4CFC-A4F7-A75F313BFC7D}" type="parTrans" cxnId="{A33DE853-A506-4989-92B5-59098F70983D}">
      <dgm:prSet/>
      <dgm:spPr/>
      <dgm:t>
        <a:bodyPr/>
        <a:lstStyle/>
        <a:p>
          <a:endParaRPr lang="en-US"/>
        </a:p>
      </dgm:t>
    </dgm:pt>
    <dgm:pt modelId="{D78D1351-D291-465B-9790-0E2681456608}" type="sibTrans" cxnId="{A33DE853-A506-4989-92B5-59098F70983D}">
      <dgm:prSet/>
      <dgm:spPr/>
      <dgm:t>
        <a:bodyPr/>
        <a:lstStyle/>
        <a:p>
          <a:endParaRPr lang="en-US"/>
        </a:p>
      </dgm:t>
    </dgm:pt>
    <dgm:pt modelId="{96775FA9-A630-4415-B896-9BAD7AEECB54}">
      <dgm:prSet/>
      <dgm:spPr>
        <a:solidFill>
          <a:srgbClr val="0070C0"/>
        </a:solidFill>
      </dgm:spPr>
      <dgm:t>
        <a:bodyPr/>
        <a:lstStyle/>
        <a:p>
          <a:r>
            <a:rPr lang="en-IN" b="1" dirty="0">
              <a:solidFill>
                <a:schemeClr val="bg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Themes in Literature:</a:t>
          </a:r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 Rise of religious themes focused on individual faith, morality, and ecclesiastical critique.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7610A6-A1CC-4722-89F5-C13FCD619EA1}" type="parTrans" cxnId="{52AD749F-4D96-414B-A5E7-780F043AC542}">
      <dgm:prSet/>
      <dgm:spPr/>
      <dgm:t>
        <a:bodyPr/>
        <a:lstStyle/>
        <a:p>
          <a:endParaRPr lang="en-US"/>
        </a:p>
      </dgm:t>
    </dgm:pt>
    <dgm:pt modelId="{7C0F39D2-6959-48A2-BC9F-4F6A66B1FB18}" type="sibTrans" cxnId="{52AD749F-4D96-414B-A5E7-780F043AC542}">
      <dgm:prSet/>
      <dgm:spPr/>
      <dgm:t>
        <a:bodyPr/>
        <a:lstStyle/>
        <a:p>
          <a:endParaRPr lang="en-US"/>
        </a:p>
      </dgm:t>
    </dgm:pt>
    <dgm:pt modelId="{945C6154-7D97-42AE-A521-0BCF1CBFD3F7}">
      <dgm:prSet custT="1"/>
      <dgm:spPr>
        <a:solidFill>
          <a:srgbClr val="7030A0"/>
        </a:solidFill>
      </dgm:spPr>
      <dgm:t>
        <a:bodyPr/>
        <a:lstStyle/>
        <a:p>
          <a:r>
            <a:rPr lang="en-IN" sz="2400" b="1" dirty="0">
              <a:solidFill>
                <a:schemeClr val="bg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Proliferation of Public Discourse: </a:t>
          </a:r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Pamphlets and tracts became important for political and religious discourse</a:t>
          </a:r>
          <a:r>
            <a:rPr lang="en-IN" sz="1700" dirty="0"/>
            <a:t>.</a:t>
          </a:r>
          <a:endParaRPr lang="en-US" sz="1700" dirty="0"/>
        </a:p>
      </dgm:t>
    </dgm:pt>
    <dgm:pt modelId="{A509BBB1-7058-41B6-9694-3B1200938D37}" type="parTrans" cxnId="{DEA823D1-2DD0-4DD2-9698-FD3A416410B1}">
      <dgm:prSet/>
      <dgm:spPr/>
      <dgm:t>
        <a:bodyPr/>
        <a:lstStyle/>
        <a:p>
          <a:endParaRPr lang="en-US"/>
        </a:p>
      </dgm:t>
    </dgm:pt>
    <dgm:pt modelId="{971B27A1-C740-4AD1-AF33-93149E266124}" type="sibTrans" cxnId="{DEA823D1-2DD0-4DD2-9698-FD3A416410B1}">
      <dgm:prSet/>
      <dgm:spPr/>
      <dgm:t>
        <a:bodyPr/>
        <a:lstStyle/>
        <a:p>
          <a:endParaRPr lang="en-US"/>
        </a:p>
      </dgm:t>
    </dgm:pt>
    <dgm:pt modelId="{3211199F-0D46-7D43-8CA9-6E12E3261836}" type="pres">
      <dgm:prSet presAssocID="{EC2F5A07-A856-483E-9623-C090C6A32E3A}" presName="compositeShape" presStyleCnt="0">
        <dgm:presLayoutVars>
          <dgm:chMax val="7"/>
          <dgm:dir/>
          <dgm:resizeHandles val="exact"/>
        </dgm:presLayoutVars>
      </dgm:prSet>
      <dgm:spPr/>
    </dgm:pt>
    <dgm:pt modelId="{B549F253-D9D8-4E45-ABE3-24077B8CD40E}" type="pres">
      <dgm:prSet presAssocID="{EC2F5A07-A856-483E-9623-C090C6A32E3A}" presName="wedge1" presStyleLbl="node1" presStyleIdx="0" presStyleCnt="3" custScaleX="140357" custScaleY="115729"/>
      <dgm:spPr/>
    </dgm:pt>
    <dgm:pt modelId="{70CD7BE8-DD64-FD46-998C-56BC7629420C}" type="pres">
      <dgm:prSet presAssocID="{EC2F5A07-A856-483E-9623-C090C6A32E3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B034528-25E2-BA49-AE8B-97D89342108F}" type="pres">
      <dgm:prSet presAssocID="{EC2F5A07-A856-483E-9623-C090C6A32E3A}" presName="wedge2" presStyleLbl="node1" presStyleIdx="1" presStyleCnt="3" custScaleX="143461" custScaleY="120744" custLinFactNeighborX="0" custLinFactNeighborY="845"/>
      <dgm:spPr/>
    </dgm:pt>
    <dgm:pt modelId="{EDC00727-AF33-DB4F-9772-4537773E5691}" type="pres">
      <dgm:prSet presAssocID="{EC2F5A07-A856-483E-9623-C090C6A32E3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D970AA9-DF7A-1542-B215-959B8FC5ACB0}" type="pres">
      <dgm:prSet presAssocID="{EC2F5A07-A856-483E-9623-C090C6A32E3A}" presName="wedge3" presStyleLbl="node1" presStyleIdx="2" presStyleCnt="3" custScaleX="157586" custScaleY="118579" custLinFactNeighborX="-1801" custLinFactNeighborY="-876"/>
      <dgm:spPr/>
    </dgm:pt>
    <dgm:pt modelId="{62AE1E67-7815-6C4A-8858-E5C03DC2A420}" type="pres">
      <dgm:prSet presAssocID="{EC2F5A07-A856-483E-9623-C090C6A32E3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277020D-29D5-F74F-B29B-9518A20C9845}" type="presOf" srcId="{96775FA9-A630-4415-B896-9BAD7AEECB54}" destId="{EDC00727-AF33-DB4F-9772-4537773E5691}" srcOrd="1" destOrd="0" presId="urn:microsoft.com/office/officeart/2005/8/layout/chart3"/>
    <dgm:cxn modelId="{3ADFCB17-CD09-4049-BB5F-DF00EEED03D9}" type="presOf" srcId="{96775FA9-A630-4415-B896-9BAD7AEECB54}" destId="{8B034528-25E2-BA49-AE8B-97D89342108F}" srcOrd="0" destOrd="0" presId="urn:microsoft.com/office/officeart/2005/8/layout/chart3"/>
    <dgm:cxn modelId="{D0990D4E-0EF9-5946-A72F-1954762B5248}" type="presOf" srcId="{664EA2E3-273B-4C63-B496-83B43D412B20}" destId="{70CD7BE8-DD64-FD46-998C-56BC7629420C}" srcOrd="1" destOrd="0" presId="urn:microsoft.com/office/officeart/2005/8/layout/chart3"/>
    <dgm:cxn modelId="{A33DE853-A506-4989-92B5-59098F70983D}" srcId="{EC2F5A07-A856-483E-9623-C090C6A32E3A}" destId="{664EA2E3-273B-4C63-B496-83B43D412B20}" srcOrd="0" destOrd="0" parTransId="{E960C317-CF69-4CFC-A4F7-A75F313BFC7D}" sibTransId="{D78D1351-D291-465B-9790-0E2681456608}"/>
    <dgm:cxn modelId="{52AD749F-4D96-414B-A5E7-780F043AC542}" srcId="{EC2F5A07-A856-483E-9623-C090C6A32E3A}" destId="{96775FA9-A630-4415-B896-9BAD7AEECB54}" srcOrd="1" destOrd="0" parTransId="{F77610A6-A1CC-4722-89F5-C13FCD619EA1}" sibTransId="{7C0F39D2-6959-48A2-BC9F-4F6A66B1FB18}"/>
    <dgm:cxn modelId="{DEA823D1-2DD0-4DD2-9698-FD3A416410B1}" srcId="{EC2F5A07-A856-483E-9623-C090C6A32E3A}" destId="{945C6154-7D97-42AE-A521-0BCF1CBFD3F7}" srcOrd="2" destOrd="0" parTransId="{A509BBB1-7058-41B6-9694-3B1200938D37}" sibTransId="{971B27A1-C740-4AD1-AF33-93149E266124}"/>
    <dgm:cxn modelId="{396A78D8-48D5-B44D-9B13-ACB27BE975DD}" type="presOf" srcId="{945C6154-7D97-42AE-A521-0BCF1CBFD3F7}" destId="{CD970AA9-DF7A-1542-B215-959B8FC5ACB0}" srcOrd="0" destOrd="0" presId="urn:microsoft.com/office/officeart/2005/8/layout/chart3"/>
    <dgm:cxn modelId="{D6A49DE7-3DD0-5345-9516-E16937FEF1E2}" type="presOf" srcId="{EC2F5A07-A856-483E-9623-C090C6A32E3A}" destId="{3211199F-0D46-7D43-8CA9-6E12E3261836}" srcOrd="0" destOrd="0" presId="urn:microsoft.com/office/officeart/2005/8/layout/chart3"/>
    <dgm:cxn modelId="{2730A9F4-0A69-3B47-92E4-27074E98755B}" type="presOf" srcId="{945C6154-7D97-42AE-A521-0BCF1CBFD3F7}" destId="{62AE1E67-7815-6C4A-8858-E5C03DC2A420}" srcOrd="1" destOrd="0" presId="urn:microsoft.com/office/officeart/2005/8/layout/chart3"/>
    <dgm:cxn modelId="{4C28D7FF-3FFC-F34F-9951-67E28385014C}" type="presOf" srcId="{664EA2E3-273B-4C63-B496-83B43D412B20}" destId="{B549F253-D9D8-4E45-ABE3-24077B8CD40E}" srcOrd="0" destOrd="0" presId="urn:microsoft.com/office/officeart/2005/8/layout/chart3"/>
    <dgm:cxn modelId="{62F86D5D-74E7-554C-9F89-AC4C49770C66}" type="presParOf" srcId="{3211199F-0D46-7D43-8CA9-6E12E3261836}" destId="{B549F253-D9D8-4E45-ABE3-24077B8CD40E}" srcOrd="0" destOrd="0" presId="urn:microsoft.com/office/officeart/2005/8/layout/chart3"/>
    <dgm:cxn modelId="{A7D1B0FB-A791-4E45-AE8E-1FEF19618D72}" type="presParOf" srcId="{3211199F-0D46-7D43-8CA9-6E12E3261836}" destId="{70CD7BE8-DD64-FD46-998C-56BC7629420C}" srcOrd="1" destOrd="0" presId="urn:microsoft.com/office/officeart/2005/8/layout/chart3"/>
    <dgm:cxn modelId="{83E11666-50F8-E04C-B700-C9DE8F89FCBE}" type="presParOf" srcId="{3211199F-0D46-7D43-8CA9-6E12E3261836}" destId="{8B034528-25E2-BA49-AE8B-97D89342108F}" srcOrd="2" destOrd="0" presId="urn:microsoft.com/office/officeart/2005/8/layout/chart3"/>
    <dgm:cxn modelId="{4B75F0BB-8797-DA42-8389-B19736756758}" type="presParOf" srcId="{3211199F-0D46-7D43-8CA9-6E12E3261836}" destId="{EDC00727-AF33-DB4F-9772-4537773E5691}" srcOrd="3" destOrd="0" presId="urn:microsoft.com/office/officeart/2005/8/layout/chart3"/>
    <dgm:cxn modelId="{4EA47185-CC0D-5E40-9C3A-84B876BCFF93}" type="presParOf" srcId="{3211199F-0D46-7D43-8CA9-6E12E3261836}" destId="{CD970AA9-DF7A-1542-B215-959B8FC5ACB0}" srcOrd="4" destOrd="0" presId="urn:microsoft.com/office/officeart/2005/8/layout/chart3"/>
    <dgm:cxn modelId="{F489FDEA-D15D-AE44-A4FC-495381D37A56}" type="presParOf" srcId="{3211199F-0D46-7D43-8CA9-6E12E3261836}" destId="{62AE1E67-7815-6C4A-8858-E5C03DC2A420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9644E4-09FC-4581-8511-816E48080C9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79876F3D-CB8F-4477-8F01-6D6992AB7E72}">
      <dgm:prSet custT="1"/>
      <dgm:spPr/>
      <dgm:t>
        <a:bodyPr/>
        <a:lstStyle/>
        <a:p>
          <a:pPr algn="ctr"/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Pamphlets and Propaganda</a:t>
          </a:r>
          <a:r>
            <a:rPr lang="en-IN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: Crucial in disseminating and debating reform ideas</a:t>
          </a:r>
          <a:r>
            <a:rPr lang="en-IN" sz="3600" dirty="0"/>
            <a:t>.</a:t>
          </a:r>
          <a:endParaRPr lang="en-US" sz="3600" dirty="0"/>
        </a:p>
      </dgm:t>
    </dgm:pt>
    <dgm:pt modelId="{8F14031D-4092-4E12-9FD7-4F917C29AA85}" type="parTrans" cxnId="{F6B2F8EA-9D6B-4FD1-9120-896C9D086399}">
      <dgm:prSet/>
      <dgm:spPr/>
      <dgm:t>
        <a:bodyPr/>
        <a:lstStyle/>
        <a:p>
          <a:endParaRPr lang="en-US"/>
        </a:p>
      </dgm:t>
    </dgm:pt>
    <dgm:pt modelId="{288D16C5-0601-48A5-B294-8B6EEA134E77}" type="sibTrans" cxnId="{F6B2F8EA-9D6B-4FD1-9120-896C9D086399}">
      <dgm:prSet/>
      <dgm:spPr/>
      <dgm:t>
        <a:bodyPr/>
        <a:lstStyle/>
        <a:p>
          <a:endParaRPr lang="en-US"/>
        </a:p>
      </dgm:t>
    </dgm:pt>
    <dgm:pt modelId="{3C12E67E-5B3C-4950-A99D-4C88FDCA95C4}">
      <dgm:prSet custT="1"/>
      <dgm:spPr/>
      <dgm:t>
        <a:bodyPr/>
        <a:lstStyle/>
        <a:p>
          <a:pPr algn="ctr"/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Sermons and Essays</a:t>
          </a:r>
          <a:r>
            <a:rPr lang="en-IN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: Emerged as a way to explore theological and moral queries.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6CB907-67AF-4023-AFAC-F63B7B8F3567}" type="parTrans" cxnId="{7651D6FD-4722-4F4D-997A-29710A90AAC5}">
      <dgm:prSet/>
      <dgm:spPr/>
      <dgm:t>
        <a:bodyPr/>
        <a:lstStyle/>
        <a:p>
          <a:endParaRPr lang="en-US"/>
        </a:p>
      </dgm:t>
    </dgm:pt>
    <dgm:pt modelId="{4B5A0D0F-B971-440C-A24B-79C8128B0F4D}" type="sibTrans" cxnId="{7651D6FD-4722-4F4D-997A-29710A90AAC5}">
      <dgm:prSet/>
      <dgm:spPr/>
      <dgm:t>
        <a:bodyPr/>
        <a:lstStyle/>
        <a:p>
          <a:endParaRPr lang="en-US"/>
        </a:p>
      </dgm:t>
    </dgm:pt>
    <dgm:pt modelId="{C67F9A5C-742C-498E-B3EF-6EACB5A4E79B}">
      <dgm:prSet custT="1"/>
      <dgm:spPr/>
      <dgm:t>
        <a:bodyPr/>
        <a:lstStyle/>
        <a:p>
          <a:pPr algn="ctr"/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Plays and Poetry</a:t>
          </a:r>
          <a:r>
            <a:rPr lang="en-IN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: Embedded with reformation ideology, often challenging traditional authority.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2EE873-35C2-4AA9-88C7-41587F8C3C7C}" type="parTrans" cxnId="{9FDED6E0-DB64-4C5D-A081-0C94210642D0}">
      <dgm:prSet/>
      <dgm:spPr/>
      <dgm:t>
        <a:bodyPr/>
        <a:lstStyle/>
        <a:p>
          <a:endParaRPr lang="en-US"/>
        </a:p>
      </dgm:t>
    </dgm:pt>
    <dgm:pt modelId="{F9F2EF79-3B58-4073-BECE-76245B0578F9}" type="sibTrans" cxnId="{9FDED6E0-DB64-4C5D-A081-0C94210642D0}">
      <dgm:prSet/>
      <dgm:spPr/>
      <dgm:t>
        <a:bodyPr/>
        <a:lstStyle/>
        <a:p>
          <a:endParaRPr lang="en-US"/>
        </a:p>
      </dgm:t>
    </dgm:pt>
    <dgm:pt modelId="{3DCA86BA-749E-46A6-822E-6C3F1AA542F2}" type="pres">
      <dgm:prSet presAssocID="{AC9644E4-09FC-4581-8511-816E48080C90}" presName="root" presStyleCnt="0">
        <dgm:presLayoutVars>
          <dgm:dir/>
          <dgm:resizeHandles val="exact"/>
        </dgm:presLayoutVars>
      </dgm:prSet>
      <dgm:spPr/>
    </dgm:pt>
    <dgm:pt modelId="{205C4246-3433-4815-8C8A-EC092D7C2C02}" type="pres">
      <dgm:prSet presAssocID="{79876F3D-CB8F-4477-8F01-6D6992AB7E72}" presName="compNode" presStyleCnt="0"/>
      <dgm:spPr/>
    </dgm:pt>
    <dgm:pt modelId="{0303A54A-7048-4006-93D9-7E853658B514}" type="pres">
      <dgm:prSet presAssocID="{79876F3D-CB8F-4477-8F01-6D6992AB7E72}" presName="bgRect" presStyleLbl="bgShp" presStyleIdx="0" presStyleCnt="3"/>
      <dgm:spPr/>
    </dgm:pt>
    <dgm:pt modelId="{643DA2D4-53CC-4260-835A-1E127DADDA8D}" type="pres">
      <dgm:prSet presAssocID="{79876F3D-CB8F-4477-8F01-6D6992AB7E7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D9AC0484-4E47-40AD-8A76-D62D4104BDEA}" type="pres">
      <dgm:prSet presAssocID="{79876F3D-CB8F-4477-8F01-6D6992AB7E72}" presName="spaceRect" presStyleCnt="0"/>
      <dgm:spPr/>
    </dgm:pt>
    <dgm:pt modelId="{27ECF0FB-F4E5-48F3-B3FB-D2AB5355AB25}" type="pres">
      <dgm:prSet presAssocID="{79876F3D-CB8F-4477-8F01-6D6992AB7E72}" presName="parTx" presStyleLbl="revTx" presStyleIdx="0" presStyleCnt="3" custScaleX="107919" custLinFactNeighborX="0" custLinFactNeighborY="-55619">
        <dgm:presLayoutVars>
          <dgm:chMax val="0"/>
          <dgm:chPref val="0"/>
        </dgm:presLayoutVars>
      </dgm:prSet>
      <dgm:spPr/>
    </dgm:pt>
    <dgm:pt modelId="{07FF715B-6577-4C26-AE9E-87BF7B4B04CE}" type="pres">
      <dgm:prSet presAssocID="{288D16C5-0601-48A5-B294-8B6EEA134E77}" presName="sibTrans" presStyleCnt="0"/>
      <dgm:spPr/>
    </dgm:pt>
    <dgm:pt modelId="{5BFC211A-CF72-4A46-8792-6289E447FF89}" type="pres">
      <dgm:prSet presAssocID="{3C12E67E-5B3C-4950-A99D-4C88FDCA95C4}" presName="compNode" presStyleCnt="0"/>
      <dgm:spPr/>
    </dgm:pt>
    <dgm:pt modelId="{B54492B3-3282-44EE-946C-E7E4CC88BB02}" type="pres">
      <dgm:prSet presAssocID="{3C12E67E-5B3C-4950-A99D-4C88FDCA95C4}" presName="bgRect" presStyleLbl="bgShp" presStyleIdx="1" presStyleCnt="3"/>
      <dgm:spPr/>
    </dgm:pt>
    <dgm:pt modelId="{1970D591-3F8B-4E0F-A353-8F706DAB38CA}" type="pres">
      <dgm:prSet presAssocID="{3C12E67E-5B3C-4950-A99D-4C88FDCA95C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94469271-B94F-46EA-9E41-890C834BABDC}" type="pres">
      <dgm:prSet presAssocID="{3C12E67E-5B3C-4950-A99D-4C88FDCA95C4}" presName="spaceRect" presStyleCnt="0"/>
      <dgm:spPr/>
    </dgm:pt>
    <dgm:pt modelId="{CE866A43-7B44-4B48-904B-1BE07A99D406}" type="pres">
      <dgm:prSet presAssocID="{3C12E67E-5B3C-4950-A99D-4C88FDCA95C4}" presName="parTx" presStyleLbl="revTx" presStyleIdx="1" presStyleCnt="3">
        <dgm:presLayoutVars>
          <dgm:chMax val="0"/>
          <dgm:chPref val="0"/>
        </dgm:presLayoutVars>
      </dgm:prSet>
      <dgm:spPr/>
    </dgm:pt>
    <dgm:pt modelId="{586E1CA9-9899-4201-BA57-A29FFF41AF8C}" type="pres">
      <dgm:prSet presAssocID="{4B5A0D0F-B971-440C-A24B-79C8128B0F4D}" presName="sibTrans" presStyleCnt="0"/>
      <dgm:spPr/>
    </dgm:pt>
    <dgm:pt modelId="{0DAA214C-AC05-4D91-99FA-354E6D4945CC}" type="pres">
      <dgm:prSet presAssocID="{C67F9A5C-742C-498E-B3EF-6EACB5A4E79B}" presName="compNode" presStyleCnt="0"/>
      <dgm:spPr/>
    </dgm:pt>
    <dgm:pt modelId="{0FB996E8-4BC1-4CE7-907C-066168325FBD}" type="pres">
      <dgm:prSet presAssocID="{C67F9A5C-742C-498E-B3EF-6EACB5A4E79B}" presName="bgRect" presStyleLbl="bgShp" presStyleIdx="2" presStyleCnt="3"/>
      <dgm:spPr/>
    </dgm:pt>
    <dgm:pt modelId="{80B93D0D-6010-411F-AB1D-B272907260DE}" type="pres">
      <dgm:prSet presAssocID="{C67F9A5C-742C-498E-B3EF-6EACB5A4E79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stle scene"/>
        </a:ext>
      </dgm:extLst>
    </dgm:pt>
    <dgm:pt modelId="{DAB909C0-EF35-48C1-9A35-0D358FDD99DB}" type="pres">
      <dgm:prSet presAssocID="{C67F9A5C-742C-498E-B3EF-6EACB5A4E79B}" presName="spaceRect" presStyleCnt="0"/>
      <dgm:spPr/>
    </dgm:pt>
    <dgm:pt modelId="{4AD6B1EF-E0FD-41D9-BF0E-E9518A6B558D}" type="pres">
      <dgm:prSet presAssocID="{C67F9A5C-742C-498E-B3EF-6EACB5A4E79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BEAFA3A-D811-F749-8B5A-4E9C1AFF77D8}" type="presOf" srcId="{AC9644E4-09FC-4581-8511-816E48080C90}" destId="{3DCA86BA-749E-46A6-822E-6C3F1AA542F2}" srcOrd="0" destOrd="0" presId="urn:microsoft.com/office/officeart/2018/2/layout/IconVerticalSolidList"/>
    <dgm:cxn modelId="{C943AD4C-BD2C-CD4D-94A8-66E76F72F770}" type="presOf" srcId="{79876F3D-CB8F-4477-8F01-6D6992AB7E72}" destId="{27ECF0FB-F4E5-48F3-B3FB-D2AB5355AB25}" srcOrd="0" destOrd="0" presId="urn:microsoft.com/office/officeart/2018/2/layout/IconVerticalSolidList"/>
    <dgm:cxn modelId="{4C45FD5D-50B1-E344-9E70-B44701666F4F}" type="presOf" srcId="{C67F9A5C-742C-498E-B3EF-6EACB5A4E79B}" destId="{4AD6B1EF-E0FD-41D9-BF0E-E9518A6B558D}" srcOrd="0" destOrd="0" presId="urn:microsoft.com/office/officeart/2018/2/layout/IconVerticalSolidList"/>
    <dgm:cxn modelId="{9FDED6E0-DB64-4C5D-A081-0C94210642D0}" srcId="{AC9644E4-09FC-4581-8511-816E48080C90}" destId="{C67F9A5C-742C-498E-B3EF-6EACB5A4E79B}" srcOrd="2" destOrd="0" parTransId="{862EE873-35C2-4AA9-88C7-41587F8C3C7C}" sibTransId="{F9F2EF79-3B58-4073-BECE-76245B0578F9}"/>
    <dgm:cxn modelId="{F6B2F8EA-9D6B-4FD1-9120-896C9D086399}" srcId="{AC9644E4-09FC-4581-8511-816E48080C90}" destId="{79876F3D-CB8F-4477-8F01-6D6992AB7E72}" srcOrd="0" destOrd="0" parTransId="{8F14031D-4092-4E12-9FD7-4F917C29AA85}" sibTransId="{288D16C5-0601-48A5-B294-8B6EEA134E77}"/>
    <dgm:cxn modelId="{9D9D0CF4-F4B8-CE4D-B216-602EBB4E0BEF}" type="presOf" srcId="{3C12E67E-5B3C-4950-A99D-4C88FDCA95C4}" destId="{CE866A43-7B44-4B48-904B-1BE07A99D406}" srcOrd="0" destOrd="0" presId="urn:microsoft.com/office/officeart/2018/2/layout/IconVerticalSolidList"/>
    <dgm:cxn modelId="{7651D6FD-4722-4F4D-997A-29710A90AAC5}" srcId="{AC9644E4-09FC-4581-8511-816E48080C90}" destId="{3C12E67E-5B3C-4950-A99D-4C88FDCA95C4}" srcOrd="1" destOrd="0" parTransId="{826CB907-67AF-4023-AFAC-F63B7B8F3567}" sibTransId="{4B5A0D0F-B971-440C-A24B-79C8128B0F4D}"/>
    <dgm:cxn modelId="{77FDD502-ED12-DC47-8C1B-43067712B6D1}" type="presParOf" srcId="{3DCA86BA-749E-46A6-822E-6C3F1AA542F2}" destId="{205C4246-3433-4815-8C8A-EC092D7C2C02}" srcOrd="0" destOrd="0" presId="urn:microsoft.com/office/officeart/2018/2/layout/IconVerticalSolidList"/>
    <dgm:cxn modelId="{A9BFAEBB-F13E-AC40-A953-A73AF8A22908}" type="presParOf" srcId="{205C4246-3433-4815-8C8A-EC092D7C2C02}" destId="{0303A54A-7048-4006-93D9-7E853658B514}" srcOrd="0" destOrd="0" presId="urn:microsoft.com/office/officeart/2018/2/layout/IconVerticalSolidList"/>
    <dgm:cxn modelId="{F1D8336D-C906-8C46-B83D-50419504E7F4}" type="presParOf" srcId="{205C4246-3433-4815-8C8A-EC092D7C2C02}" destId="{643DA2D4-53CC-4260-835A-1E127DADDA8D}" srcOrd="1" destOrd="0" presId="urn:microsoft.com/office/officeart/2018/2/layout/IconVerticalSolidList"/>
    <dgm:cxn modelId="{31B61E81-62CD-A74D-A8BC-F581B90DB53C}" type="presParOf" srcId="{205C4246-3433-4815-8C8A-EC092D7C2C02}" destId="{D9AC0484-4E47-40AD-8A76-D62D4104BDEA}" srcOrd="2" destOrd="0" presId="urn:microsoft.com/office/officeart/2018/2/layout/IconVerticalSolidList"/>
    <dgm:cxn modelId="{A76085D7-9F00-704E-ADC2-18DAA0090248}" type="presParOf" srcId="{205C4246-3433-4815-8C8A-EC092D7C2C02}" destId="{27ECF0FB-F4E5-48F3-B3FB-D2AB5355AB25}" srcOrd="3" destOrd="0" presId="urn:microsoft.com/office/officeart/2018/2/layout/IconVerticalSolidList"/>
    <dgm:cxn modelId="{11D9081B-CD31-9E4C-97C8-FD79F6C13FC9}" type="presParOf" srcId="{3DCA86BA-749E-46A6-822E-6C3F1AA542F2}" destId="{07FF715B-6577-4C26-AE9E-87BF7B4B04CE}" srcOrd="1" destOrd="0" presId="urn:microsoft.com/office/officeart/2018/2/layout/IconVerticalSolidList"/>
    <dgm:cxn modelId="{FE6750DA-5896-6F40-AC88-6F92FC0E7866}" type="presParOf" srcId="{3DCA86BA-749E-46A6-822E-6C3F1AA542F2}" destId="{5BFC211A-CF72-4A46-8792-6289E447FF89}" srcOrd="2" destOrd="0" presId="urn:microsoft.com/office/officeart/2018/2/layout/IconVerticalSolidList"/>
    <dgm:cxn modelId="{747BC764-E0AE-4849-926C-62C94830761A}" type="presParOf" srcId="{5BFC211A-CF72-4A46-8792-6289E447FF89}" destId="{B54492B3-3282-44EE-946C-E7E4CC88BB02}" srcOrd="0" destOrd="0" presId="urn:microsoft.com/office/officeart/2018/2/layout/IconVerticalSolidList"/>
    <dgm:cxn modelId="{E971E561-FCAC-B642-AFDE-F5B5083A535F}" type="presParOf" srcId="{5BFC211A-CF72-4A46-8792-6289E447FF89}" destId="{1970D591-3F8B-4E0F-A353-8F706DAB38CA}" srcOrd="1" destOrd="0" presId="urn:microsoft.com/office/officeart/2018/2/layout/IconVerticalSolidList"/>
    <dgm:cxn modelId="{7BF7F9AE-ED69-9C47-A806-55B48A65710D}" type="presParOf" srcId="{5BFC211A-CF72-4A46-8792-6289E447FF89}" destId="{94469271-B94F-46EA-9E41-890C834BABDC}" srcOrd="2" destOrd="0" presId="urn:microsoft.com/office/officeart/2018/2/layout/IconVerticalSolidList"/>
    <dgm:cxn modelId="{480A5421-1D88-934B-B279-A2900DE7D0B9}" type="presParOf" srcId="{5BFC211A-CF72-4A46-8792-6289E447FF89}" destId="{CE866A43-7B44-4B48-904B-1BE07A99D406}" srcOrd="3" destOrd="0" presId="urn:microsoft.com/office/officeart/2018/2/layout/IconVerticalSolidList"/>
    <dgm:cxn modelId="{8394B41E-1143-014A-8C81-4EE07109A5D4}" type="presParOf" srcId="{3DCA86BA-749E-46A6-822E-6C3F1AA542F2}" destId="{586E1CA9-9899-4201-BA57-A29FFF41AF8C}" srcOrd="3" destOrd="0" presId="urn:microsoft.com/office/officeart/2018/2/layout/IconVerticalSolidList"/>
    <dgm:cxn modelId="{DE9B9458-1257-ED48-A8AB-F4AB776E0396}" type="presParOf" srcId="{3DCA86BA-749E-46A6-822E-6C3F1AA542F2}" destId="{0DAA214C-AC05-4D91-99FA-354E6D4945CC}" srcOrd="4" destOrd="0" presId="urn:microsoft.com/office/officeart/2018/2/layout/IconVerticalSolidList"/>
    <dgm:cxn modelId="{8C40AA11-2A6A-A249-881C-C92A3CC7C943}" type="presParOf" srcId="{0DAA214C-AC05-4D91-99FA-354E6D4945CC}" destId="{0FB996E8-4BC1-4CE7-907C-066168325FBD}" srcOrd="0" destOrd="0" presId="urn:microsoft.com/office/officeart/2018/2/layout/IconVerticalSolidList"/>
    <dgm:cxn modelId="{80E0F123-CDC3-424C-9687-B0E9B2FC3793}" type="presParOf" srcId="{0DAA214C-AC05-4D91-99FA-354E6D4945CC}" destId="{80B93D0D-6010-411F-AB1D-B272907260DE}" srcOrd="1" destOrd="0" presId="urn:microsoft.com/office/officeart/2018/2/layout/IconVerticalSolidList"/>
    <dgm:cxn modelId="{07F8013C-FD89-3047-833E-E2D8EF723087}" type="presParOf" srcId="{0DAA214C-AC05-4D91-99FA-354E6D4945CC}" destId="{DAB909C0-EF35-48C1-9A35-0D358FDD99DB}" srcOrd="2" destOrd="0" presId="urn:microsoft.com/office/officeart/2018/2/layout/IconVerticalSolidList"/>
    <dgm:cxn modelId="{A0911B0F-3453-364D-BE44-010712AA622E}" type="presParOf" srcId="{0DAA214C-AC05-4D91-99FA-354E6D4945CC}" destId="{4AD6B1EF-E0FD-41D9-BF0E-E9518A6B558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9D0380-1D4D-4E60-BB05-0F6ECDA1407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ADE2776-0779-4D95-9B89-DE25118B07B1}">
      <dgm:prSet custT="1"/>
      <dgm:spPr>
        <a:solidFill>
          <a:srgbClr val="002060"/>
        </a:solidFill>
      </dgm:spPr>
      <dgm:t>
        <a:bodyPr/>
        <a:lstStyle/>
        <a:p>
          <a:pPr algn="ctr"/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Growth of Secular Literature: Encouragement of personal interpretation leading to more secular themes.</a:t>
          </a:r>
          <a:endParaRPr lang="en-US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710304-A124-4585-870D-515665D74272}" type="parTrans" cxnId="{E4B3CA22-0D13-48B1-BE90-86D98A8A1510}">
      <dgm:prSet/>
      <dgm:spPr/>
      <dgm:t>
        <a:bodyPr/>
        <a:lstStyle/>
        <a:p>
          <a:endParaRPr lang="en-US"/>
        </a:p>
      </dgm:t>
    </dgm:pt>
    <dgm:pt modelId="{3CC31AC9-6AEB-45A7-A5BE-5B50B9D423A0}" type="sibTrans" cxnId="{E4B3CA22-0D13-48B1-BE90-86D98A8A1510}">
      <dgm:prSet/>
      <dgm:spPr/>
      <dgm:t>
        <a:bodyPr/>
        <a:lstStyle/>
        <a:p>
          <a:endParaRPr lang="en-US"/>
        </a:p>
      </dgm:t>
    </dgm:pt>
    <dgm:pt modelId="{62771C6D-92CF-480F-933D-674CF856C044}">
      <dgm:prSet custT="1"/>
      <dgm:spPr>
        <a:solidFill>
          <a:srgbClr val="7030A0"/>
        </a:solidFill>
      </dgm:spPr>
      <dgm:t>
        <a:bodyPr/>
        <a:lstStyle/>
        <a:p>
          <a:pPr algn="ctr"/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Acknowledgment of Different Perspectives: Opened doors to socially and politically diverse dialogue.</a:t>
          </a:r>
          <a:endParaRPr lang="en-US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F0C202-D24D-4406-BC4E-DB67BF455556}" type="parTrans" cxnId="{11DCAB96-F807-4B81-894C-ADF2A1E7CDAD}">
      <dgm:prSet/>
      <dgm:spPr/>
      <dgm:t>
        <a:bodyPr/>
        <a:lstStyle/>
        <a:p>
          <a:endParaRPr lang="en-US"/>
        </a:p>
      </dgm:t>
    </dgm:pt>
    <dgm:pt modelId="{EB422C11-55E1-4DC1-BEFE-F6F77249DD78}" type="sibTrans" cxnId="{11DCAB96-F807-4B81-894C-ADF2A1E7CDAD}">
      <dgm:prSet/>
      <dgm:spPr/>
      <dgm:t>
        <a:bodyPr/>
        <a:lstStyle/>
        <a:p>
          <a:endParaRPr lang="en-US"/>
        </a:p>
      </dgm:t>
    </dgm:pt>
    <dgm:pt modelId="{043DF370-C082-4AFF-98E2-496FC54E4516}">
      <dgm:prSet custT="1"/>
      <dgm:spPr>
        <a:solidFill>
          <a:srgbClr val="C00000"/>
        </a:solidFill>
      </dgm:spPr>
      <dgm:t>
        <a:bodyPr/>
        <a:lstStyle/>
        <a:p>
          <a:pPr algn="ctr"/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Foundation for Modern Literature: Encouraged questioning philosophy, paving the way for Enlightenment thinking.</a:t>
          </a:r>
          <a:endParaRPr lang="en-US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3A58EA-55DA-4E98-8D77-16E37ED9B054}" type="parTrans" cxnId="{3F0E747F-C197-4610-B18C-51BE40C06D97}">
      <dgm:prSet/>
      <dgm:spPr/>
      <dgm:t>
        <a:bodyPr/>
        <a:lstStyle/>
        <a:p>
          <a:endParaRPr lang="en-US"/>
        </a:p>
      </dgm:t>
    </dgm:pt>
    <dgm:pt modelId="{345F5D97-14A1-4A47-BDB3-FB6AD02CC5DB}" type="sibTrans" cxnId="{3F0E747F-C197-4610-B18C-51BE40C06D97}">
      <dgm:prSet/>
      <dgm:spPr/>
      <dgm:t>
        <a:bodyPr/>
        <a:lstStyle/>
        <a:p>
          <a:endParaRPr lang="en-US"/>
        </a:p>
      </dgm:t>
    </dgm:pt>
    <dgm:pt modelId="{DB22DF4D-9227-D744-90EC-B34FDDF3EA67}" type="pres">
      <dgm:prSet presAssocID="{589D0380-1D4D-4E60-BB05-0F6ECDA14077}" presName="linear" presStyleCnt="0">
        <dgm:presLayoutVars>
          <dgm:animLvl val="lvl"/>
          <dgm:resizeHandles val="exact"/>
        </dgm:presLayoutVars>
      </dgm:prSet>
      <dgm:spPr/>
    </dgm:pt>
    <dgm:pt modelId="{4DEB9742-CDFA-A440-B57A-97621D5B6D1A}" type="pres">
      <dgm:prSet presAssocID="{2ADE2776-0779-4D95-9B89-DE25118B07B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85288C3-FCCB-5648-963F-566902CAF9F2}" type="pres">
      <dgm:prSet presAssocID="{3CC31AC9-6AEB-45A7-A5BE-5B50B9D423A0}" presName="spacer" presStyleCnt="0"/>
      <dgm:spPr/>
    </dgm:pt>
    <dgm:pt modelId="{6633A670-2CF7-FF4E-B345-EC9ECCB3FFF8}" type="pres">
      <dgm:prSet presAssocID="{62771C6D-92CF-480F-933D-674CF856C04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AAEF741-D76A-F441-B2D3-8720F4E5A797}" type="pres">
      <dgm:prSet presAssocID="{EB422C11-55E1-4DC1-BEFE-F6F77249DD78}" presName="spacer" presStyleCnt="0"/>
      <dgm:spPr/>
    </dgm:pt>
    <dgm:pt modelId="{43D58B76-2C9D-CD49-9591-E85CA55CB3B6}" type="pres">
      <dgm:prSet presAssocID="{043DF370-C082-4AFF-98E2-496FC54E451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5F6171F-5D84-9F42-8458-0769B4AE351F}" type="presOf" srcId="{62771C6D-92CF-480F-933D-674CF856C044}" destId="{6633A670-2CF7-FF4E-B345-EC9ECCB3FFF8}" srcOrd="0" destOrd="0" presId="urn:microsoft.com/office/officeart/2005/8/layout/vList2"/>
    <dgm:cxn modelId="{E4B3CA22-0D13-48B1-BE90-86D98A8A1510}" srcId="{589D0380-1D4D-4E60-BB05-0F6ECDA14077}" destId="{2ADE2776-0779-4D95-9B89-DE25118B07B1}" srcOrd="0" destOrd="0" parTransId="{BE710304-A124-4585-870D-515665D74272}" sibTransId="{3CC31AC9-6AEB-45A7-A5BE-5B50B9D423A0}"/>
    <dgm:cxn modelId="{0C02617B-FAA2-3B4A-8174-E76CB0546906}" type="presOf" srcId="{589D0380-1D4D-4E60-BB05-0F6ECDA14077}" destId="{DB22DF4D-9227-D744-90EC-B34FDDF3EA67}" srcOrd="0" destOrd="0" presId="urn:microsoft.com/office/officeart/2005/8/layout/vList2"/>
    <dgm:cxn modelId="{46F1DF7D-76B6-4C47-8162-7DC5642691C6}" type="presOf" srcId="{2ADE2776-0779-4D95-9B89-DE25118B07B1}" destId="{4DEB9742-CDFA-A440-B57A-97621D5B6D1A}" srcOrd="0" destOrd="0" presId="urn:microsoft.com/office/officeart/2005/8/layout/vList2"/>
    <dgm:cxn modelId="{3F0E747F-C197-4610-B18C-51BE40C06D97}" srcId="{589D0380-1D4D-4E60-BB05-0F6ECDA14077}" destId="{043DF370-C082-4AFF-98E2-496FC54E4516}" srcOrd="2" destOrd="0" parTransId="{383A58EA-55DA-4E98-8D77-16E37ED9B054}" sibTransId="{345F5D97-14A1-4A47-BDB3-FB6AD02CC5DB}"/>
    <dgm:cxn modelId="{11DCAB96-F807-4B81-894C-ADF2A1E7CDAD}" srcId="{589D0380-1D4D-4E60-BB05-0F6ECDA14077}" destId="{62771C6D-92CF-480F-933D-674CF856C044}" srcOrd="1" destOrd="0" parTransId="{BDF0C202-D24D-4406-BC4E-DB67BF455556}" sibTransId="{EB422C11-55E1-4DC1-BEFE-F6F77249DD78}"/>
    <dgm:cxn modelId="{96D636E8-C1F9-4443-A6EE-A03F720C0CE5}" type="presOf" srcId="{043DF370-C082-4AFF-98E2-496FC54E4516}" destId="{43D58B76-2C9D-CD49-9591-E85CA55CB3B6}" srcOrd="0" destOrd="0" presId="urn:microsoft.com/office/officeart/2005/8/layout/vList2"/>
    <dgm:cxn modelId="{F442BF1E-11E6-EE4C-88A3-C0A013A4D184}" type="presParOf" srcId="{DB22DF4D-9227-D744-90EC-B34FDDF3EA67}" destId="{4DEB9742-CDFA-A440-B57A-97621D5B6D1A}" srcOrd="0" destOrd="0" presId="urn:microsoft.com/office/officeart/2005/8/layout/vList2"/>
    <dgm:cxn modelId="{FF9D05FA-93B6-4543-A2F9-D3AC00A9E25C}" type="presParOf" srcId="{DB22DF4D-9227-D744-90EC-B34FDDF3EA67}" destId="{B85288C3-FCCB-5648-963F-566902CAF9F2}" srcOrd="1" destOrd="0" presId="urn:microsoft.com/office/officeart/2005/8/layout/vList2"/>
    <dgm:cxn modelId="{2C347EFA-21B5-844A-9574-662899515F70}" type="presParOf" srcId="{DB22DF4D-9227-D744-90EC-B34FDDF3EA67}" destId="{6633A670-2CF7-FF4E-B345-EC9ECCB3FFF8}" srcOrd="2" destOrd="0" presId="urn:microsoft.com/office/officeart/2005/8/layout/vList2"/>
    <dgm:cxn modelId="{6B4C682D-36AC-D143-B6AC-8FF74D006648}" type="presParOf" srcId="{DB22DF4D-9227-D744-90EC-B34FDDF3EA67}" destId="{1AAEF741-D76A-F441-B2D3-8720F4E5A797}" srcOrd="3" destOrd="0" presId="urn:microsoft.com/office/officeart/2005/8/layout/vList2"/>
    <dgm:cxn modelId="{45432282-CE5A-604C-BE2A-B92C49DDA4B4}" type="presParOf" srcId="{DB22DF4D-9227-D744-90EC-B34FDDF3EA67}" destId="{43D58B76-2C9D-CD49-9591-E85CA55CB3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4F527A-0D1D-4F38-9984-FD143FC65BF7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F5A466-BADD-4562-A1C1-10E37BFBF3C8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50000"/>
            </a:lnSpc>
          </a:pPr>
          <a:r>
            <a:rPr lang="en-IN" sz="32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The Reformation </a:t>
          </a:r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played a critical role in </a:t>
          </a:r>
          <a:r>
            <a:rPr lang="en-IN" sz="32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transitioning English literature </a:t>
          </a:r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from </a:t>
          </a:r>
          <a:r>
            <a:rPr lang="en-IN" sz="32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medieval to modern </a:t>
          </a:r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narrative forms by promoting literacy, encouraging secular themes, and fostering diverse religious and philosophical writings.</a:t>
          </a:r>
          <a:endParaRPr lang="en-US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39E37E-8B08-4EE9-B682-57B804D2533D}" type="parTrans" cxnId="{4E81A623-EC62-4A88-ACB4-47D501319B72}">
      <dgm:prSet/>
      <dgm:spPr/>
      <dgm:t>
        <a:bodyPr/>
        <a:lstStyle/>
        <a:p>
          <a:endParaRPr lang="en-US"/>
        </a:p>
      </dgm:t>
    </dgm:pt>
    <dgm:pt modelId="{46092001-6B30-4994-BA52-0C80B3C2AB12}" type="sibTrans" cxnId="{4E81A623-EC62-4A88-ACB4-47D501319B72}">
      <dgm:prSet/>
      <dgm:spPr/>
      <dgm:t>
        <a:bodyPr/>
        <a:lstStyle/>
        <a:p>
          <a:endParaRPr lang="en-US"/>
        </a:p>
      </dgm:t>
    </dgm:pt>
    <dgm:pt modelId="{6CAB5329-B126-4F4C-B87C-0FE00B87C863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just">
            <a:lnSpc>
              <a:spcPct val="150000"/>
            </a:lnSpc>
          </a:pPr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Its legacy is seen in the proliferation of religious tolerance and critical engagement with </a:t>
          </a:r>
          <a:r>
            <a:rPr lang="en-IN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authoritative concepts within literature</a:t>
          </a:r>
          <a:r>
            <a:rPr lang="en-IN" b="1" dirty="0">
              <a:highlight>
                <a:srgbClr val="FFFF00"/>
              </a:highlight>
            </a:rPr>
            <a:t>.</a:t>
          </a:r>
          <a:endParaRPr lang="en-US" b="1" dirty="0">
            <a:highlight>
              <a:srgbClr val="FFFF00"/>
            </a:highlight>
          </a:endParaRPr>
        </a:p>
      </dgm:t>
    </dgm:pt>
    <dgm:pt modelId="{91F35BC8-AE2E-4E12-8BA6-36E1994C1147}" type="parTrans" cxnId="{34B2A66E-37AA-459D-A917-0DFBC68BFA32}">
      <dgm:prSet/>
      <dgm:spPr/>
      <dgm:t>
        <a:bodyPr/>
        <a:lstStyle/>
        <a:p>
          <a:endParaRPr lang="en-US"/>
        </a:p>
      </dgm:t>
    </dgm:pt>
    <dgm:pt modelId="{42FDD278-066F-4D27-8672-69E593805F46}" type="sibTrans" cxnId="{34B2A66E-37AA-459D-A917-0DFBC68BFA32}">
      <dgm:prSet/>
      <dgm:spPr/>
      <dgm:t>
        <a:bodyPr/>
        <a:lstStyle/>
        <a:p>
          <a:endParaRPr lang="en-US"/>
        </a:p>
      </dgm:t>
    </dgm:pt>
    <dgm:pt modelId="{C22B0F87-1701-1542-8867-8093A0676313}" type="pres">
      <dgm:prSet presAssocID="{284F527A-0D1D-4F38-9984-FD143FC65BF7}" presName="vert0" presStyleCnt="0">
        <dgm:presLayoutVars>
          <dgm:dir/>
          <dgm:animOne val="branch"/>
          <dgm:animLvl val="lvl"/>
        </dgm:presLayoutVars>
      </dgm:prSet>
      <dgm:spPr/>
    </dgm:pt>
    <dgm:pt modelId="{47F6383B-E402-C34F-8E57-EC78442A603A}" type="pres">
      <dgm:prSet presAssocID="{A4F5A466-BADD-4562-A1C1-10E37BFBF3C8}" presName="thickLine" presStyleLbl="alignNode1" presStyleIdx="0" presStyleCnt="2"/>
      <dgm:spPr/>
    </dgm:pt>
    <dgm:pt modelId="{CDEFAFF7-5423-E547-94A1-A8CB08998A21}" type="pres">
      <dgm:prSet presAssocID="{A4F5A466-BADD-4562-A1C1-10E37BFBF3C8}" presName="horz1" presStyleCnt="0"/>
      <dgm:spPr/>
    </dgm:pt>
    <dgm:pt modelId="{95623631-A8ED-F246-B923-62F2AA240975}" type="pres">
      <dgm:prSet presAssocID="{A4F5A466-BADD-4562-A1C1-10E37BFBF3C8}" presName="tx1" presStyleLbl="revTx" presStyleIdx="0" presStyleCnt="2"/>
      <dgm:spPr/>
    </dgm:pt>
    <dgm:pt modelId="{08B0007D-023C-B84B-98D3-08C297678B2C}" type="pres">
      <dgm:prSet presAssocID="{A4F5A466-BADD-4562-A1C1-10E37BFBF3C8}" presName="vert1" presStyleCnt="0"/>
      <dgm:spPr/>
    </dgm:pt>
    <dgm:pt modelId="{E5A8497D-3316-DA42-BDE9-27CAF842CB65}" type="pres">
      <dgm:prSet presAssocID="{6CAB5329-B126-4F4C-B87C-0FE00B87C863}" presName="thickLine" presStyleLbl="alignNode1" presStyleIdx="1" presStyleCnt="2"/>
      <dgm:spPr/>
    </dgm:pt>
    <dgm:pt modelId="{05F63027-E9C3-B547-8DEA-C32C3D855857}" type="pres">
      <dgm:prSet presAssocID="{6CAB5329-B126-4F4C-B87C-0FE00B87C863}" presName="horz1" presStyleCnt="0"/>
      <dgm:spPr/>
    </dgm:pt>
    <dgm:pt modelId="{1B6618DF-26FD-A94A-942F-3CBC00FAF95A}" type="pres">
      <dgm:prSet presAssocID="{6CAB5329-B126-4F4C-B87C-0FE00B87C863}" presName="tx1" presStyleLbl="revTx" presStyleIdx="1" presStyleCnt="2"/>
      <dgm:spPr/>
    </dgm:pt>
    <dgm:pt modelId="{A88B2B6F-22A7-5541-A99B-B5E18A579434}" type="pres">
      <dgm:prSet presAssocID="{6CAB5329-B126-4F4C-B87C-0FE00B87C863}" presName="vert1" presStyleCnt="0"/>
      <dgm:spPr/>
    </dgm:pt>
  </dgm:ptLst>
  <dgm:cxnLst>
    <dgm:cxn modelId="{03E0810F-249D-6146-AFEA-9FAE75D2B0FD}" type="presOf" srcId="{284F527A-0D1D-4F38-9984-FD143FC65BF7}" destId="{C22B0F87-1701-1542-8867-8093A0676313}" srcOrd="0" destOrd="0" presId="urn:microsoft.com/office/officeart/2008/layout/LinedList"/>
    <dgm:cxn modelId="{4E81A623-EC62-4A88-ACB4-47D501319B72}" srcId="{284F527A-0D1D-4F38-9984-FD143FC65BF7}" destId="{A4F5A466-BADD-4562-A1C1-10E37BFBF3C8}" srcOrd="0" destOrd="0" parTransId="{7439E37E-8B08-4EE9-B682-57B804D2533D}" sibTransId="{46092001-6B30-4994-BA52-0C80B3C2AB12}"/>
    <dgm:cxn modelId="{7134DA5B-E1F0-DC4E-B6B0-163577496862}" type="presOf" srcId="{A4F5A466-BADD-4562-A1C1-10E37BFBF3C8}" destId="{95623631-A8ED-F246-B923-62F2AA240975}" srcOrd="0" destOrd="0" presId="urn:microsoft.com/office/officeart/2008/layout/LinedList"/>
    <dgm:cxn modelId="{34B2A66E-37AA-459D-A917-0DFBC68BFA32}" srcId="{284F527A-0D1D-4F38-9984-FD143FC65BF7}" destId="{6CAB5329-B126-4F4C-B87C-0FE00B87C863}" srcOrd="1" destOrd="0" parTransId="{91F35BC8-AE2E-4E12-8BA6-36E1994C1147}" sibTransId="{42FDD278-066F-4D27-8672-69E593805F46}"/>
    <dgm:cxn modelId="{A9233F9E-FE3C-1A47-BB73-0881F537C66F}" type="presOf" srcId="{6CAB5329-B126-4F4C-B87C-0FE00B87C863}" destId="{1B6618DF-26FD-A94A-942F-3CBC00FAF95A}" srcOrd="0" destOrd="0" presId="urn:microsoft.com/office/officeart/2008/layout/LinedList"/>
    <dgm:cxn modelId="{90B87353-0785-6642-BA0A-AD18FF49B1C2}" type="presParOf" srcId="{C22B0F87-1701-1542-8867-8093A0676313}" destId="{47F6383B-E402-C34F-8E57-EC78442A603A}" srcOrd="0" destOrd="0" presId="urn:microsoft.com/office/officeart/2008/layout/LinedList"/>
    <dgm:cxn modelId="{FE53D477-186B-8E4B-A090-D058739532E8}" type="presParOf" srcId="{C22B0F87-1701-1542-8867-8093A0676313}" destId="{CDEFAFF7-5423-E547-94A1-A8CB08998A21}" srcOrd="1" destOrd="0" presId="urn:microsoft.com/office/officeart/2008/layout/LinedList"/>
    <dgm:cxn modelId="{194F7A60-C421-7B47-BAF6-9BC40524F3BD}" type="presParOf" srcId="{CDEFAFF7-5423-E547-94A1-A8CB08998A21}" destId="{95623631-A8ED-F246-B923-62F2AA240975}" srcOrd="0" destOrd="0" presId="urn:microsoft.com/office/officeart/2008/layout/LinedList"/>
    <dgm:cxn modelId="{12DDF5C7-F1C0-1B4B-B0A6-0DD3032F6C36}" type="presParOf" srcId="{CDEFAFF7-5423-E547-94A1-A8CB08998A21}" destId="{08B0007D-023C-B84B-98D3-08C297678B2C}" srcOrd="1" destOrd="0" presId="urn:microsoft.com/office/officeart/2008/layout/LinedList"/>
    <dgm:cxn modelId="{5AD03FE5-8ADD-4A4A-8172-4E966A677630}" type="presParOf" srcId="{C22B0F87-1701-1542-8867-8093A0676313}" destId="{E5A8497D-3316-DA42-BDE9-27CAF842CB65}" srcOrd="2" destOrd="0" presId="urn:microsoft.com/office/officeart/2008/layout/LinedList"/>
    <dgm:cxn modelId="{B4B0BCB3-6BBF-D840-9755-956AA38010AB}" type="presParOf" srcId="{C22B0F87-1701-1542-8867-8093A0676313}" destId="{05F63027-E9C3-B547-8DEA-C32C3D855857}" srcOrd="3" destOrd="0" presId="urn:microsoft.com/office/officeart/2008/layout/LinedList"/>
    <dgm:cxn modelId="{BF1EEA78-F45B-1F4E-8D0F-AC04862E05DF}" type="presParOf" srcId="{05F63027-E9C3-B547-8DEA-C32C3D855857}" destId="{1B6618DF-26FD-A94A-942F-3CBC00FAF95A}" srcOrd="0" destOrd="0" presId="urn:microsoft.com/office/officeart/2008/layout/LinedList"/>
    <dgm:cxn modelId="{110B2DA3-AB3E-0841-8858-98C2399B636C}" type="presParOf" srcId="{05F63027-E9C3-B547-8DEA-C32C3D855857}" destId="{A88B2B6F-22A7-5541-A99B-B5E18A57943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66640-1943-F24B-B7F8-C7D8ABB2B2B0}">
      <dsp:nvSpPr>
        <dsp:cNvPr id="0" name=""/>
        <dsp:cNvSpPr/>
      </dsp:nvSpPr>
      <dsp:spPr>
        <a:xfrm>
          <a:off x="0" y="4680557"/>
          <a:ext cx="8644129" cy="15362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Impact in England: Initiation of the Church of England and </a:t>
          </a:r>
          <a:r>
            <a:rPr lang="en-IN" sz="3200" b="1" kern="1200" dirty="0">
              <a:solidFill>
                <a:schemeClr val="bg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significant</a:t>
          </a:r>
          <a:r>
            <a:rPr lang="en-IN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religious, political, and cultural change.</a:t>
          </a:r>
          <a:endParaRPr lang="en-US" sz="3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680557"/>
        <a:ext cx="8644129" cy="1536263"/>
      </dsp:txXfrm>
    </dsp:sp>
    <dsp:sp modelId="{79D44939-A1D7-5E41-BE84-EEA50E92D4F9}">
      <dsp:nvSpPr>
        <dsp:cNvPr id="0" name=""/>
        <dsp:cNvSpPr/>
      </dsp:nvSpPr>
      <dsp:spPr>
        <a:xfrm rot="10800000">
          <a:off x="0" y="2340828"/>
          <a:ext cx="8644129" cy="2362773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Definition: The Reformation was a </a:t>
          </a:r>
          <a:r>
            <a:rPr lang="en-IN" sz="2800" b="1" kern="1200" dirty="0">
              <a:solidFill>
                <a:schemeClr val="bg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religious reform movement </a:t>
          </a:r>
          <a:r>
            <a:rPr lang="en-IN" sz="2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that swept through Europe in the 16th century, resulting in the </a:t>
          </a:r>
          <a:r>
            <a:rPr lang="en-IN" sz="2800" b="1" kern="1200" dirty="0">
              <a:solidFill>
                <a:schemeClr val="bg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creation of Protestant churches.</a:t>
          </a:r>
          <a:endParaRPr lang="en-US" sz="2800" b="1" kern="1200" dirty="0">
            <a:solidFill>
              <a:schemeClr val="bg1"/>
            </a:solidFill>
            <a:highlight>
              <a:srgbClr val="00FFFF"/>
            </a:highligh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2340828"/>
        <a:ext cx="8644129" cy="1535259"/>
      </dsp:txXfrm>
    </dsp:sp>
    <dsp:sp modelId="{9726B234-B059-F942-A063-A0664138E8D8}">
      <dsp:nvSpPr>
        <dsp:cNvPr id="0" name=""/>
        <dsp:cNvSpPr/>
      </dsp:nvSpPr>
      <dsp:spPr>
        <a:xfrm rot="10800000">
          <a:off x="0" y="1099"/>
          <a:ext cx="8644129" cy="2362773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Introduction to the Reformation</a:t>
          </a:r>
          <a:endParaRPr lang="en-US" sz="3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1099"/>
        <a:ext cx="8644129" cy="1535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19559-0937-5F4F-8A1A-E9AB990B3ADE}">
      <dsp:nvSpPr>
        <dsp:cNvPr id="0" name=""/>
        <dsp:cNvSpPr/>
      </dsp:nvSpPr>
      <dsp:spPr>
        <a:xfrm>
          <a:off x="0" y="2484"/>
          <a:ext cx="710884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F0C355-0D1A-B84A-AD2C-4F840491CD77}">
      <dsp:nvSpPr>
        <dsp:cNvPr id="0" name=""/>
        <dsp:cNvSpPr/>
      </dsp:nvSpPr>
      <dsp:spPr>
        <a:xfrm>
          <a:off x="0" y="2484"/>
          <a:ext cx="7108844" cy="1694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MARTIN LUTHER (1483-1546)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484"/>
        <a:ext cx="7108844" cy="1694146"/>
      </dsp:txXfrm>
    </dsp:sp>
    <dsp:sp modelId="{BE59068D-3508-DC47-A55E-174D5F2DA34F}">
      <dsp:nvSpPr>
        <dsp:cNvPr id="0" name=""/>
        <dsp:cNvSpPr/>
      </dsp:nvSpPr>
      <dsp:spPr>
        <a:xfrm>
          <a:off x="0" y="1696631"/>
          <a:ext cx="7108844" cy="0"/>
        </a:xfrm>
        <a:prstGeom prst="line">
          <a:avLst/>
        </a:prstGeom>
        <a:gradFill rotWithShape="0">
          <a:gsLst>
            <a:gs pos="0">
              <a:schemeClr val="accent2">
                <a:hueOff val="574745"/>
                <a:satOff val="-9386"/>
                <a:lumOff val="588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574745"/>
                <a:satOff val="-9386"/>
                <a:lumOff val="588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574745"/>
              <a:satOff val="-9386"/>
              <a:lumOff val="588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EB29CA-AF7D-764C-ADAE-C8AB3D0BBBED}">
      <dsp:nvSpPr>
        <dsp:cNvPr id="0" name=""/>
        <dsp:cNvSpPr/>
      </dsp:nvSpPr>
      <dsp:spPr>
        <a:xfrm>
          <a:off x="0" y="1696631"/>
          <a:ext cx="7108844" cy="1694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JOHN CALVIN (1509-1564)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96631"/>
        <a:ext cx="7108844" cy="1694146"/>
      </dsp:txXfrm>
    </dsp:sp>
    <dsp:sp modelId="{A0202BAB-8E26-3C4D-BA08-B35299D21191}">
      <dsp:nvSpPr>
        <dsp:cNvPr id="0" name=""/>
        <dsp:cNvSpPr/>
      </dsp:nvSpPr>
      <dsp:spPr>
        <a:xfrm>
          <a:off x="0" y="3390777"/>
          <a:ext cx="7108844" cy="0"/>
        </a:xfrm>
        <a:prstGeom prst="line">
          <a:avLst/>
        </a:prstGeom>
        <a:gradFill rotWithShape="0">
          <a:gsLst>
            <a:gs pos="0">
              <a:schemeClr val="accent2">
                <a:hueOff val="1149490"/>
                <a:satOff val="-18772"/>
                <a:lumOff val="1176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1149490"/>
                <a:satOff val="-18772"/>
                <a:lumOff val="1176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149490"/>
              <a:satOff val="-18772"/>
              <a:lumOff val="1176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40323F-1938-7B4A-9D87-4BF36BFE7479}">
      <dsp:nvSpPr>
        <dsp:cNvPr id="0" name=""/>
        <dsp:cNvSpPr/>
      </dsp:nvSpPr>
      <dsp:spPr>
        <a:xfrm>
          <a:off x="0" y="3390777"/>
          <a:ext cx="7108844" cy="1694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HENRY VIII (</a:t>
          </a:r>
          <a:r>
            <a:rPr lang="en-IN" sz="37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1491-1547</a:t>
          </a:r>
          <a:r>
            <a:rPr lang="en-IN" sz="3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br>
            <a:rPr lang="en-IN" sz="37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br>
            <a:rPr lang="en-US" sz="3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390777"/>
        <a:ext cx="7108844" cy="16941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2C912-A7A4-3143-B98F-FF0EB57BF5DA}">
      <dsp:nvSpPr>
        <dsp:cNvPr id="0" name=""/>
        <dsp:cNvSpPr/>
      </dsp:nvSpPr>
      <dsp:spPr>
        <a:xfrm>
          <a:off x="0" y="4861240"/>
          <a:ext cx="7129463" cy="1595567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Humanism: Renaissance humanism fostered critical thinking and questioning of religious dogma.</a:t>
          </a:r>
          <a:endParaRPr lang="en-US" sz="3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861240"/>
        <a:ext cx="7129463" cy="1595567"/>
      </dsp:txXfrm>
    </dsp:sp>
    <dsp:sp modelId="{DF5C883E-27C6-E447-A7D2-A3B7A2ED328D}">
      <dsp:nvSpPr>
        <dsp:cNvPr id="0" name=""/>
        <dsp:cNvSpPr/>
      </dsp:nvSpPr>
      <dsp:spPr>
        <a:xfrm rot="10800000">
          <a:off x="0" y="2431191"/>
          <a:ext cx="7129463" cy="2453983"/>
        </a:xfrm>
        <a:prstGeom prst="upArrowCallou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Printing Press Revolution: Spread of ideas challenging papal authority.</a:t>
          </a:r>
          <a:endParaRPr lang="en-US" sz="3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2431191"/>
        <a:ext cx="7129463" cy="1594525"/>
      </dsp:txXfrm>
    </dsp:sp>
    <dsp:sp modelId="{8E48DEFD-AE5F-554A-AA1F-9E68DDB6ED67}">
      <dsp:nvSpPr>
        <dsp:cNvPr id="0" name=""/>
        <dsp:cNvSpPr/>
      </dsp:nvSpPr>
      <dsp:spPr>
        <a:xfrm rot="10800000">
          <a:off x="0" y="1141"/>
          <a:ext cx="7129463" cy="2453983"/>
        </a:xfrm>
        <a:prstGeom prst="upArrowCallou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Corruption within the Church: Issues like indulgences and moral decay of clergy</a:t>
          </a:r>
          <a:r>
            <a:rPr lang="en-IN" sz="2800" kern="1200" dirty="0">
              <a:solidFill>
                <a:schemeClr val="bg1"/>
              </a:solidFill>
            </a:rPr>
            <a:t>.</a:t>
          </a:r>
          <a:endParaRPr lang="en-US" sz="2800" kern="1200" dirty="0">
            <a:solidFill>
              <a:schemeClr val="bg1"/>
            </a:solidFill>
          </a:endParaRPr>
        </a:p>
      </dsp:txBody>
      <dsp:txXfrm rot="10800000">
        <a:off x="0" y="1141"/>
        <a:ext cx="7129463" cy="15945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43C3F-732D-E243-B80A-15556FE2EE48}">
      <dsp:nvSpPr>
        <dsp:cNvPr id="0" name=""/>
        <dsp:cNvSpPr/>
      </dsp:nvSpPr>
      <dsp:spPr>
        <a:xfrm>
          <a:off x="0" y="839619"/>
          <a:ext cx="3264408" cy="31882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D5828C-7BAE-0A43-9C02-C1A0EE808938}">
      <dsp:nvSpPr>
        <dsp:cNvPr id="0" name=""/>
        <dsp:cNvSpPr/>
      </dsp:nvSpPr>
      <dsp:spPr>
        <a:xfrm>
          <a:off x="362712" y="1184195"/>
          <a:ext cx="3264408" cy="3188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b="1" kern="1200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Religious Reforms</a:t>
          </a:r>
          <a:r>
            <a:rPr lang="en-IN" sz="3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Establishment of Protestantism and changes in church structure.</a:t>
          </a:r>
          <a:endParaRPr lang="en-US" sz="3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093" y="1277576"/>
        <a:ext cx="3077646" cy="3001501"/>
      </dsp:txXfrm>
    </dsp:sp>
    <dsp:sp modelId="{BA3F839C-7190-E842-A79C-B70680F6419F}">
      <dsp:nvSpPr>
        <dsp:cNvPr id="0" name=""/>
        <dsp:cNvSpPr/>
      </dsp:nvSpPr>
      <dsp:spPr>
        <a:xfrm>
          <a:off x="3989832" y="839619"/>
          <a:ext cx="3264408" cy="3148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589AD5-767D-364B-B7C1-9649068593F0}">
      <dsp:nvSpPr>
        <dsp:cNvPr id="0" name=""/>
        <dsp:cNvSpPr/>
      </dsp:nvSpPr>
      <dsp:spPr>
        <a:xfrm>
          <a:off x="4352544" y="1184195"/>
          <a:ext cx="3264408" cy="3148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b="1" kern="1200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Shift in Power</a:t>
          </a:r>
          <a:r>
            <a:rPr lang="en-IN" sz="3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Reduced power of the Catholic Church over states.</a:t>
          </a:r>
          <a:endParaRPr lang="en-US" sz="3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44759" y="1276410"/>
        <a:ext cx="3079978" cy="2964013"/>
      </dsp:txXfrm>
    </dsp:sp>
    <dsp:sp modelId="{A3F4FFEF-CC6D-074C-9AB4-C44BA6C284ED}">
      <dsp:nvSpPr>
        <dsp:cNvPr id="0" name=""/>
        <dsp:cNvSpPr/>
      </dsp:nvSpPr>
      <dsp:spPr>
        <a:xfrm>
          <a:off x="7979664" y="839619"/>
          <a:ext cx="3264408" cy="30021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E23822-7DF0-1944-9C69-520C95E3BCE2}">
      <dsp:nvSpPr>
        <dsp:cNvPr id="0" name=""/>
        <dsp:cNvSpPr/>
      </dsp:nvSpPr>
      <dsp:spPr>
        <a:xfrm>
          <a:off x="8342376" y="1184195"/>
          <a:ext cx="3264408" cy="30021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b="1" kern="1200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Cultural Influence</a:t>
          </a:r>
          <a:r>
            <a:rPr lang="en-IN" sz="3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Rise of literacy and questioning of authoritative texts.</a:t>
          </a:r>
          <a:endParaRPr lang="en-US" sz="3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30306" y="1272125"/>
        <a:ext cx="3088548" cy="28262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9F253-D9D8-4E45-ABE3-24077B8CD40E}">
      <dsp:nvSpPr>
        <dsp:cNvPr id="0" name=""/>
        <dsp:cNvSpPr/>
      </dsp:nvSpPr>
      <dsp:spPr>
        <a:xfrm>
          <a:off x="488016" y="-59645"/>
          <a:ext cx="7733400" cy="6376445"/>
        </a:xfrm>
        <a:prstGeom prst="pie">
          <a:avLst>
            <a:gd name="adj1" fmla="val 16200000"/>
            <a:gd name="adj2" fmla="val 18000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solidFill>
                <a:schemeClr val="bg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Vernacular Bible Translations: </a:t>
          </a: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Enabled wider audience access, beginning with William Tyndale's translations</a:t>
          </a:r>
          <a:r>
            <a:rPr lang="en-IN" sz="2400" b="1" kern="1200" dirty="0"/>
            <a:t>.</a:t>
          </a:r>
          <a:endParaRPr lang="en-US" sz="2400" b="1" kern="1200" dirty="0"/>
        </a:p>
      </dsp:txBody>
      <dsp:txXfrm>
        <a:off x="4692592" y="1116960"/>
        <a:ext cx="2623832" cy="2125481"/>
      </dsp:txXfrm>
    </dsp:sp>
    <dsp:sp modelId="{8B034528-25E2-BA49-AE8B-97D89342108F}">
      <dsp:nvSpPr>
        <dsp:cNvPr id="0" name=""/>
        <dsp:cNvSpPr/>
      </dsp:nvSpPr>
      <dsp:spPr>
        <a:xfrm>
          <a:off x="118486" y="12736"/>
          <a:ext cx="7904425" cy="6652762"/>
        </a:xfrm>
        <a:prstGeom prst="pie">
          <a:avLst>
            <a:gd name="adj1" fmla="val 1800000"/>
            <a:gd name="adj2" fmla="val 9000000"/>
          </a:avLst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>
              <a:solidFill>
                <a:schemeClr val="bg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Themes in Literature:</a:t>
          </a:r>
          <a:r>
            <a:rPr lang="en-IN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Rise of religious themes focused on individual faith, morality, and ecclesiastical critique.</a:t>
          </a:r>
          <a:endParaRPr lang="en-US" sz="2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82793" y="4210312"/>
        <a:ext cx="3575811" cy="2059188"/>
      </dsp:txXfrm>
    </dsp:sp>
    <dsp:sp modelId="{CD970AA9-DF7A-1542-B215-959B8FC5ACB0}">
      <dsp:nvSpPr>
        <dsp:cNvPr id="0" name=""/>
        <dsp:cNvSpPr/>
      </dsp:nvSpPr>
      <dsp:spPr>
        <a:xfrm>
          <a:off x="-369875" y="-22443"/>
          <a:ext cx="8682685" cy="6533474"/>
        </a:xfrm>
        <a:prstGeom prst="pie">
          <a:avLst>
            <a:gd name="adj1" fmla="val 9000000"/>
            <a:gd name="adj2" fmla="val 16200000"/>
          </a:avLst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solidFill>
                <a:schemeClr val="bg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Proliferation of Public Discourse: </a:t>
          </a: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Pamphlets and tracts became important for political and religious discourse</a:t>
          </a:r>
          <a:r>
            <a:rPr lang="en-IN" sz="1700" kern="1200" dirty="0"/>
            <a:t>.</a:t>
          </a:r>
          <a:endParaRPr lang="en-US" sz="1700" kern="1200" dirty="0"/>
        </a:p>
      </dsp:txBody>
      <dsp:txXfrm>
        <a:off x="560412" y="1260917"/>
        <a:ext cx="2945911" cy="21778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3A54A-7048-4006-93D9-7E853658B514}">
      <dsp:nvSpPr>
        <dsp:cNvPr id="0" name=""/>
        <dsp:cNvSpPr/>
      </dsp:nvSpPr>
      <dsp:spPr>
        <a:xfrm>
          <a:off x="-192338" y="7942"/>
          <a:ext cx="11448288" cy="142715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3DA2D4-53CC-4260-835A-1E127DADDA8D}">
      <dsp:nvSpPr>
        <dsp:cNvPr id="0" name=""/>
        <dsp:cNvSpPr/>
      </dsp:nvSpPr>
      <dsp:spPr>
        <a:xfrm>
          <a:off x="239374" y="329051"/>
          <a:ext cx="784932" cy="7849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CF0FB-F4E5-48F3-B3FB-D2AB5355AB25}">
      <dsp:nvSpPr>
        <dsp:cNvPr id="0" name=""/>
        <dsp:cNvSpPr/>
      </dsp:nvSpPr>
      <dsp:spPr>
        <a:xfrm>
          <a:off x="1068119" y="0"/>
          <a:ext cx="10572506" cy="142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040" tIns="151040" rIns="151040" bIns="1510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Pamphlets and Propaganda</a:t>
          </a:r>
          <a:r>
            <a:rPr lang="en-IN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Crucial in disseminating and debating reform ideas</a:t>
          </a:r>
          <a:r>
            <a:rPr lang="en-IN" sz="3600" kern="1200" dirty="0"/>
            <a:t>.</a:t>
          </a:r>
          <a:endParaRPr lang="en-US" sz="3600" kern="1200" dirty="0"/>
        </a:p>
      </dsp:txBody>
      <dsp:txXfrm>
        <a:off x="1068119" y="0"/>
        <a:ext cx="10572506" cy="1427150"/>
      </dsp:txXfrm>
    </dsp:sp>
    <dsp:sp modelId="{B54492B3-3282-44EE-946C-E7E4CC88BB02}">
      <dsp:nvSpPr>
        <dsp:cNvPr id="0" name=""/>
        <dsp:cNvSpPr/>
      </dsp:nvSpPr>
      <dsp:spPr>
        <a:xfrm>
          <a:off x="-192338" y="1791880"/>
          <a:ext cx="11448288" cy="142715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0D591-3F8B-4E0F-A353-8F706DAB38CA}">
      <dsp:nvSpPr>
        <dsp:cNvPr id="0" name=""/>
        <dsp:cNvSpPr/>
      </dsp:nvSpPr>
      <dsp:spPr>
        <a:xfrm>
          <a:off x="239374" y="2112989"/>
          <a:ext cx="784932" cy="7849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66A43-7B44-4B48-904B-1BE07A99D406}">
      <dsp:nvSpPr>
        <dsp:cNvPr id="0" name=""/>
        <dsp:cNvSpPr/>
      </dsp:nvSpPr>
      <dsp:spPr>
        <a:xfrm>
          <a:off x="1456020" y="1791880"/>
          <a:ext cx="9796705" cy="142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040" tIns="151040" rIns="151040" bIns="1510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Sermons and Essays</a:t>
          </a:r>
          <a:r>
            <a:rPr lang="en-IN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Emerged as a way to explore theological and moral queries.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56020" y="1791880"/>
        <a:ext cx="9796705" cy="1427150"/>
      </dsp:txXfrm>
    </dsp:sp>
    <dsp:sp modelId="{0FB996E8-4BC1-4CE7-907C-066168325FBD}">
      <dsp:nvSpPr>
        <dsp:cNvPr id="0" name=""/>
        <dsp:cNvSpPr/>
      </dsp:nvSpPr>
      <dsp:spPr>
        <a:xfrm>
          <a:off x="-192338" y="3575818"/>
          <a:ext cx="11448288" cy="142715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B93D0D-6010-411F-AB1D-B272907260DE}">
      <dsp:nvSpPr>
        <dsp:cNvPr id="0" name=""/>
        <dsp:cNvSpPr/>
      </dsp:nvSpPr>
      <dsp:spPr>
        <a:xfrm>
          <a:off x="239374" y="3896927"/>
          <a:ext cx="784932" cy="7849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D6B1EF-E0FD-41D9-BF0E-E9518A6B558D}">
      <dsp:nvSpPr>
        <dsp:cNvPr id="0" name=""/>
        <dsp:cNvSpPr/>
      </dsp:nvSpPr>
      <dsp:spPr>
        <a:xfrm>
          <a:off x="1456020" y="3575818"/>
          <a:ext cx="9796705" cy="142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040" tIns="151040" rIns="151040" bIns="1510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Plays and Poetry</a:t>
          </a:r>
          <a:r>
            <a:rPr lang="en-IN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Embedded with reformation ideology, often challenging traditional authority.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56020" y="3575818"/>
        <a:ext cx="9796705" cy="14271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B9742-CDFA-A440-B57A-97621D5B6D1A}">
      <dsp:nvSpPr>
        <dsp:cNvPr id="0" name=""/>
        <dsp:cNvSpPr/>
      </dsp:nvSpPr>
      <dsp:spPr>
        <a:xfrm>
          <a:off x="0" y="41455"/>
          <a:ext cx="7202042" cy="2068559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Growth of Secular Literature: Encouragement of personal interpretation leading to more secular themes.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979" y="142434"/>
        <a:ext cx="7000084" cy="1866601"/>
      </dsp:txXfrm>
    </dsp:sp>
    <dsp:sp modelId="{6633A670-2CF7-FF4E-B345-EC9ECCB3FFF8}">
      <dsp:nvSpPr>
        <dsp:cNvPr id="0" name=""/>
        <dsp:cNvSpPr/>
      </dsp:nvSpPr>
      <dsp:spPr>
        <a:xfrm>
          <a:off x="0" y="2158975"/>
          <a:ext cx="7202042" cy="2068559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Acknowledgment of Different Perspectives: Opened doors to socially and politically diverse dialogue.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979" y="2259954"/>
        <a:ext cx="7000084" cy="1866601"/>
      </dsp:txXfrm>
    </dsp:sp>
    <dsp:sp modelId="{43D58B76-2C9D-CD49-9591-E85CA55CB3B6}">
      <dsp:nvSpPr>
        <dsp:cNvPr id="0" name=""/>
        <dsp:cNvSpPr/>
      </dsp:nvSpPr>
      <dsp:spPr>
        <a:xfrm>
          <a:off x="0" y="4276495"/>
          <a:ext cx="7202042" cy="2068559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Foundation for Modern Literature: Encouraged questioning philosophy, paving the way for Enlightenment thinking.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979" y="4377474"/>
        <a:ext cx="7000084" cy="18666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6383B-E402-C34F-8E57-EC78442A603A}">
      <dsp:nvSpPr>
        <dsp:cNvPr id="0" name=""/>
        <dsp:cNvSpPr/>
      </dsp:nvSpPr>
      <dsp:spPr>
        <a:xfrm>
          <a:off x="0" y="0"/>
          <a:ext cx="116189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23631-A8ED-F246-B923-62F2AA240975}">
      <dsp:nvSpPr>
        <dsp:cNvPr id="0" name=""/>
        <dsp:cNvSpPr/>
      </dsp:nvSpPr>
      <dsp:spPr>
        <a:xfrm>
          <a:off x="0" y="0"/>
          <a:ext cx="11618975" cy="272186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The Reformation </a:t>
          </a: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played a critical role in </a:t>
          </a:r>
          <a:r>
            <a:rPr lang="en-IN" sz="3200" b="1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transitioning English literature </a:t>
          </a: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from </a:t>
          </a:r>
          <a:r>
            <a:rPr lang="en-IN" sz="3200" b="1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medieval to modern </a:t>
          </a: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narrative forms by promoting literacy, encouraging secular themes, and fostering diverse religious and philosophical writings.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1618975" cy="2721862"/>
      </dsp:txXfrm>
    </dsp:sp>
    <dsp:sp modelId="{E5A8497D-3316-DA42-BDE9-27CAF842CB65}">
      <dsp:nvSpPr>
        <dsp:cNvPr id="0" name=""/>
        <dsp:cNvSpPr/>
      </dsp:nvSpPr>
      <dsp:spPr>
        <a:xfrm>
          <a:off x="0" y="2721862"/>
          <a:ext cx="116189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618DF-26FD-A94A-942F-3CBC00FAF95A}">
      <dsp:nvSpPr>
        <dsp:cNvPr id="0" name=""/>
        <dsp:cNvSpPr/>
      </dsp:nvSpPr>
      <dsp:spPr>
        <a:xfrm>
          <a:off x="0" y="2721862"/>
          <a:ext cx="11618975" cy="272186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just" defTabSz="16891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Its legacy is seen in the proliferation of religious tolerance and critical engagement with </a:t>
          </a:r>
          <a:r>
            <a:rPr lang="en-IN" sz="3800" b="1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authoritative concepts within literature</a:t>
          </a:r>
          <a:r>
            <a:rPr lang="en-IN" sz="3800" b="1" kern="1200" dirty="0">
              <a:highlight>
                <a:srgbClr val="FFFF00"/>
              </a:highlight>
            </a:rPr>
            <a:t>.</a:t>
          </a:r>
          <a:endParaRPr lang="en-US" sz="3800" b="1" kern="1200" dirty="0">
            <a:highlight>
              <a:srgbClr val="FFFF00"/>
            </a:highlight>
          </a:endParaRPr>
        </a:p>
      </dsp:txBody>
      <dsp:txXfrm>
        <a:off x="0" y="2721862"/>
        <a:ext cx="11618975" cy="2721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BD2399-7475-404C-BAC9-E55E16769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D748104-6E76-4AD9-9940-82154F97E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B0C797-9F72-0EF0-BF30-94B9AFC5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99872"/>
            <a:ext cx="3133343" cy="621791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Reformation </a:t>
            </a:r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English Literature</a:t>
            </a:r>
            <a:b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3742EA-F92C-90F1-D921-8599E25523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06870"/>
              </p:ext>
            </p:extLst>
          </p:nvPr>
        </p:nvGraphicFramePr>
        <p:xfrm>
          <a:off x="3133343" y="499872"/>
          <a:ext cx="8644129" cy="621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3188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1046">
            <a:extLst>
              <a:ext uri="{FF2B5EF4-FFF2-40B4-BE49-F238E27FC236}">
                <a16:creationId xmlns:a16="http://schemas.microsoft.com/office/drawing/2014/main" id="{B8E41B83-C09C-4859-AB94-511A2C0BB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9" name="Picture 1048">
            <a:extLst>
              <a:ext uri="{FF2B5EF4-FFF2-40B4-BE49-F238E27FC236}">
                <a16:creationId xmlns:a16="http://schemas.microsoft.com/office/drawing/2014/main" id="{39E05C4E-6F76-43EC-9537-2BA7871BB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76275C-D026-1863-F070-399EC9C68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64373"/>
            <a:ext cx="3977639" cy="1441450"/>
          </a:xfrm>
        </p:spPr>
        <p:txBody>
          <a:bodyPr anchor="b"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MILTON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(1608-1674)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58D2AEBE-0B3A-00C0-840E-785F8410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64573"/>
            <a:ext cx="3977639" cy="385411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IN" sz="4800" dirty="0">
                <a:solidFill>
                  <a:schemeClr val="bg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"Paradise Lost," </a:t>
            </a:r>
            <a:r>
              <a:rPr lang="en-IN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intertwines religious themes reflecting on </a:t>
            </a:r>
            <a:r>
              <a:rPr lang="en-IN" sz="4800" b="1" dirty="0">
                <a:solidFill>
                  <a:schemeClr val="bg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fall</a:t>
            </a:r>
            <a:r>
              <a:rPr lang="en-IN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4800" b="1" dirty="0">
                <a:solidFill>
                  <a:schemeClr val="bg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redemption</a:t>
            </a:r>
            <a:r>
              <a:rPr lang="en-IN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600" dirty="0"/>
          </a:p>
        </p:txBody>
      </p:sp>
      <p:pic>
        <p:nvPicPr>
          <p:cNvPr id="1026" name="Picture 2" descr="Biography of John Milton, Author of Paradise Lost">
            <a:extLst>
              <a:ext uri="{FF2B5EF4-FFF2-40B4-BE49-F238E27FC236}">
                <a16:creationId xmlns:a16="http://schemas.microsoft.com/office/drawing/2014/main" id="{A52C0E5F-5FB5-3A7F-576C-021C4D839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4" r="755" b="1"/>
          <a:stretch/>
        </p:blipFill>
        <p:spPr bwMode="auto">
          <a:xfrm>
            <a:off x="4972699" y="746126"/>
            <a:ext cx="6533501" cy="547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607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056">
            <a:extLst>
              <a:ext uri="{FF2B5EF4-FFF2-40B4-BE49-F238E27FC236}">
                <a16:creationId xmlns:a16="http://schemas.microsoft.com/office/drawing/2014/main" id="{B8E41B83-C09C-4859-AB94-511A2C0BB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9" name="Picture 2058">
            <a:extLst>
              <a:ext uri="{FF2B5EF4-FFF2-40B4-BE49-F238E27FC236}">
                <a16:creationId xmlns:a16="http://schemas.microsoft.com/office/drawing/2014/main" id="{39E05C4E-6F76-43EC-9537-2BA7871BB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E5CC59-7BD8-4FB9-D58C-B57B9633E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242888"/>
            <a:ext cx="3977639" cy="1441449"/>
          </a:xfrm>
        </p:spPr>
        <p:txBody>
          <a:bodyPr anchor="b">
            <a:normAutofit/>
          </a:bodyPr>
          <a:lstStyle/>
          <a:p>
            <a:pPr algn="ctr"/>
            <a: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Thomas More</a:t>
            </a:r>
            <a:b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(1478-1535)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4026F-F97A-9F55-7222-2A21A19ED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36064"/>
            <a:ext cx="3977639" cy="4182621"/>
          </a:xfrm>
        </p:spPr>
        <p:txBody>
          <a:bodyPr>
            <a:normAutofit/>
          </a:bodyPr>
          <a:lstStyle/>
          <a:p>
            <a:pPr algn="ctr"/>
            <a:r>
              <a:rPr lang="en-IN" sz="4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Thomas More: </a:t>
            </a:r>
            <a:r>
              <a:rPr lang="en-IN" sz="44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“Utopia,” </a:t>
            </a:r>
            <a:r>
              <a:rPr lang="en-IN" sz="4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questions the morality and practices of the time.</a:t>
            </a:r>
          </a:p>
        </p:txBody>
      </p:sp>
      <p:pic>
        <p:nvPicPr>
          <p:cNvPr id="2050" name="Picture 2" descr="Thomas More, o homem mais honesto (e incompreendido) da Inglaterra">
            <a:extLst>
              <a:ext uri="{FF2B5EF4-FFF2-40B4-BE49-F238E27FC236}">
                <a16:creationId xmlns:a16="http://schemas.microsoft.com/office/drawing/2014/main" id="{73508D86-8DCC-3ACC-3B4A-2BB41199E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6240"/>
          <a:stretch/>
        </p:blipFill>
        <p:spPr bwMode="auto">
          <a:xfrm>
            <a:off x="4972699" y="746126"/>
            <a:ext cx="6533501" cy="547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6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7017D-B3DD-C4FA-DC42-42E183CA5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243841"/>
            <a:ext cx="10494264" cy="1121664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2200" dirty="0">
                <a:effectLst/>
                <a:latin typeface="Helvetica Neue" panose="02000503000000020004" pitchFamily="2" charset="0"/>
              </a:rPr>
            </a:br>
            <a: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Literary Forms Influenced by the Reformation</a:t>
            </a:r>
            <a:br>
              <a:rPr lang="en-IN" sz="2200" dirty="0">
                <a:effectLst/>
                <a:latin typeface="Helvetica Neue" panose="02000503000000020004" pitchFamily="2" charset="0"/>
              </a:rPr>
            </a:br>
            <a:endParaRPr lang="en-US" sz="2200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7FE2F385-6074-A9BA-86CD-82156DE0E6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781445"/>
              </p:ext>
            </p:extLst>
          </p:nvPr>
        </p:nvGraphicFramePr>
        <p:xfrm>
          <a:off x="371856" y="1365505"/>
          <a:ext cx="11448288" cy="501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8714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FCA47-0A6E-8203-C66E-C9993B37D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864" y="231649"/>
            <a:ext cx="10689336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IN" dirty="0">
                <a:effectLst/>
                <a:latin typeface="Helvetica Neue" panose="02000503000000020004" pitchFamily="2" charset="0"/>
              </a:rPr>
            </a:br>
            <a: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Example: John Foxe's "Book of Martyrs"</a:t>
            </a:r>
            <a:b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9F536-FA5F-EFB0-D17C-64B74853E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7968"/>
            <a:ext cx="10908792" cy="5254752"/>
          </a:xfrm>
        </p:spPr>
        <p:txBody>
          <a:bodyPr/>
          <a:lstStyle/>
          <a:p>
            <a:pPr algn="just"/>
            <a:r>
              <a:rPr lang="en-IN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Overview: Chronicles persecution of Protestant reformers; powerful tool for Protestant identity.</a:t>
            </a:r>
          </a:p>
          <a:p>
            <a:pPr algn="just"/>
            <a:endParaRPr lang="en-IN" sz="4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Impact: Widely read, informing public sentiment and demonstrating religious conviction against Catholicism.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072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ounded Rectangle 14">
            <a:extLst>
              <a:ext uri="{FF2B5EF4-FFF2-40B4-BE49-F238E27FC236}">
                <a16:creationId xmlns:a16="http://schemas.microsoft.com/office/drawing/2014/main" id="{843DD86A-8FAA-443F-9211-42A2AE8A7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A13AAE-18EB-4BDF-BAF7-F2F97B8D0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C1B21-B0DB-4206-99EE-C13D67038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4636008" cy="14414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9261589-06E9-4B7C-A8F1-26648507B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06E75A-074F-129E-E3A8-0FD202DC3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1" y="1066163"/>
            <a:ext cx="4126991" cy="5148371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br>
              <a:rPr lang="en-IN" sz="3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7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Long-term Effects on English Literature</a:t>
            </a:r>
            <a:br>
              <a:rPr lang="en-IN" sz="3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7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B7F1E3-6668-8F04-D626-E7DDEC4F5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604906"/>
              </p:ext>
            </p:extLst>
          </p:nvPr>
        </p:nvGraphicFramePr>
        <p:xfrm>
          <a:off x="4828033" y="185738"/>
          <a:ext cx="7202042" cy="6386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9072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86CD3965-7576-4EBB-9FEA-0E73E2DB4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A4B15F5-9B02-4280-9F50-172515BF4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E3A5BBF0-37C3-4339-BD51-F7A980A93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BC9762-7045-7D98-FD69-5BDC1CE95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52" y="207265"/>
            <a:ext cx="11704320" cy="792480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b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6B4D5A2D-8ED8-60A0-B87F-BDF75C7D85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808408"/>
              </p:ext>
            </p:extLst>
          </p:nvPr>
        </p:nvGraphicFramePr>
        <p:xfrm>
          <a:off x="231648" y="1207009"/>
          <a:ext cx="11618976" cy="5443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3593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0BD2399-7475-404C-BAC9-E55E16769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D748104-6E76-4AD9-9940-82154F97E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B6DA51-8049-6438-7417-CC6A28ECC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1066163"/>
            <a:ext cx="3587732" cy="514837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FIGURES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AC636EA4-8BA3-7003-F2B7-F48C27A93D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87170"/>
              </p:ext>
            </p:extLst>
          </p:nvPr>
        </p:nvGraphicFramePr>
        <p:xfrm>
          <a:off x="4678344" y="1127125"/>
          <a:ext cx="7108844" cy="5087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825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CA057-67BF-0B30-FBDF-08A463F2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16993"/>
            <a:ext cx="10820400" cy="63398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 LUTHER (1483-1546)</a:t>
            </a:r>
          </a:p>
        </p:txBody>
      </p:sp>
      <p:pic>
        <p:nvPicPr>
          <p:cNvPr id="3074" name="Picture 2" descr="martin luther from en.wikipedia.org">
            <a:extLst>
              <a:ext uri="{FF2B5EF4-FFF2-40B4-BE49-F238E27FC236}">
                <a16:creationId xmlns:a16="http://schemas.microsoft.com/office/drawing/2014/main" id="{56635521-A660-301A-7B05-757DEBEFCF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392" y="950976"/>
            <a:ext cx="5474208" cy="53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98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D0C5-0472-5383-9A89-5C231D549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5073"/>
            <a:ext cx="10820400" cy="743712"/>
          </a:xfrm>
        </p:spPr>
        <p:txBody>
          <a:bodyPr>
            <a:normAutofit fontScale="90000"/>
          </a:bodyPr>
          <a:lstStyle/>
          <a:p>
            <a:pPr algn="ctr"/>
            <a:br>
              <a:rPr lang="en-IN" dirty="0"/>
            </a:b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Calvin (1509-1564)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alvin As Exegetical Moderate | The Heidelblog">
            <a:extLst>
              <a:ext uri="{FF2B5EF4-FFF2-40B4-BE49-F238E27FC236}">
                <a16:creationId xmlns:a16="http://schemas.microsoft.com/office/drawing/2014/main" id="{FE959F0F-D704-05E6-366E-09B489F4C9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950" y="804315"/>
            <a:ext cx="6998208" cy="550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81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ADCEB-B56D-C85F-C9EF-BAFA0741C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1"/>
            <a:ext cx="10820400" cy="841247"/>
          </a:xfrm>
        </p:spPr>
        <p:txBody>
          <a:bodyPr>
            <a:normAutofit fontScale="90000"/>
          </a:bodyPr>
          <a:lstStyle/>
          <a:p>
            <a:pPr algn="ctr"/>
            <a:br>
              <a:rPr lang="en-IN" dirty="0">
                <a:effectLst/>
                <a:latin typeface="Helvetica Neue" panose="02000503000000020004" pitchFamily="2" charset="0"/>
              </a:rPr>
            </a:br>
            <a: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Henry VIII (1491-1547)</a:t>
            </a:r>
            <a:br>
              <a:rPr lang="en-IN" dirty="0">
                <a:effectLst/>
                <a:latin typeface="Helvetica Neue" panose="02000503000000020004" pitchFamily="2" charset="0"/>
              </a:rPr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E63713-9D26-BEF0-5E6C-CEF5362F3AD5}"/>
              </a:ext>
            </a:extLst>
          </p:cNvPr>
          <p:cNvSpPr txBox="1"/>
          <p:nvPr/>
        </p:nvSpPr>
        <p:spPr>
          <a:xfrm>
            <a:off x="4901184" y="573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112" name="Picture 16" descr="Think You Know the Facts About King Henry VIII? Think Again. | by Paul  Combs | Medium">
            <a:extLst>
              <a:ext uri="{FF2B5EF4-FFF2-40B4-BE49-F238E27FC236}">
                <a16:creationId xmlns:a16="http://schemas.microsoft.com/office/drawing/2014/main" id="{02732234-9106-1FE1-78D6-79E4356212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082" y="1042988"/>
            <a:ext cx="5315712" cy="551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924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ounded Rectangle 14">
            <a:extLst>
              <a:ext uri="{FF2B5EF4-FFF2-40B4-BE49-F238E27FC236}">
                <a16:creationId xmlns:a16="http://schemas.microsoft.com/office/drawing/2014/main" id="{843DD86A-8FAA-443F-9211-42A2AE8A7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A13AAE-18EB-4BDF-BAF7-F2F97B8D0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C1B21-B0DB-4206-99EE-C13D67038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4636008" cy="14414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9261589-06E9-4B7C-A8F1-26648507B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844B16-CCC2-E9CB-B5F2-4156E55E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08" y="390144"/>
            <a:ext cx="4035552" cy="5937503"/>
          </a:xfrm>
        </p:spPr>
        <p:txBody>
          <a:bodyPr>
            <a:normAutofit/>
          </a:bodyPr>
          <a:lstStyle/>
          <a:p>
            <a:pPr algn="ctr"/>
            <a:br>
              <a:rPr lang="en-IN" sz="3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b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b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Reformation</a:t>
            </a:r>
            <a:b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DE1618-FB1E-04C2-14CF-47CF00520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849660"/>
              </p:ext>
            </p:extLst>
          </p:nvPr>
        </p:nvGraphicFramePr>
        <p:xfrm>
          <a:off x="4857749" y="142875"/>
          <a:ext cx="7129463" cy="645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75682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8440-6E05-F74E-AD28-A175E86F0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8225"/>
            <a:ext cx="10820400" cy="950975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2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Changes Brought by the Reformation</a:t>
            </a:r>
            <a:br>
              <a:rPr lang="en-IN" sz="2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500" dirty="0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9D179135-92B2-991E-8821-EFE1C708C3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989853"/>
              </p:ext>
            </p:extLst>
          </p:nvPr>
        </p:nvGraphicFramePr>
        <p:xfrm>
          <a:off x="280416" y="1377696"/>
          <a:ext cx="11606784" cy="5212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1984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BD2399-7475-404C-BAC9-E55E16769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D748104-6E76-4AD9-9940-82154F97E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CE8CFC-FBC7-8E20-F020-4F95C4B6A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8" y="353568"/>
            <a:ext cx="3215830" cy="6217919"/>
          </a:xfrm>
        </p:spPr>
        <p:txBody>
          <a:bodyPr>
            <a:normAutofit/>
          </a:bodyPr>
          <a:lstStyle/>
          <a:p>
            <a:pPr algn="ctr"/>
            <a:br>
              <a:rPr lang="en-IN" sz="2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Reformation's Impact on English Literature</a:t>
            </a:r>
            <a:br>
              <a:rPr lang="en-IN" sz="2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7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572D75-0188-3B3A-E3DB-F056DF3274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148838"/>
              </p:ext>
            </p:extLst>
          </p:nvPr>
        </p:nvGraphicFramePr>
        <p:xfrm>
          <a:off x="3864864" y="195072"/>
          <a:ext cx="8141398" cy="655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6499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028">
            <a:extLst>
              <a:ext uri="{FF2B5EF4-FFF2-40B4-BE49-F238E27FC236}">
                <a16:creationId xmlns:a16="http://schemas.microsoft.com/office/drawing/2014/main" id="{B8E41B83-C09C-4859-AB94-511A2C0BB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1029">
            <a:extLst>
              <a:ext uri="{FF2B5EF4-FFF2-40B4-BE49-F238E27FC236}">
                <a16:creationId xmlns:a16="http://schemas.microsoft.com/office/drawing/2014/main" id="{39E05C4E-6F76-43EC-9537-2BA7871BB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A06E0D-7C31-5E76-8E46-DD006A57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280416"/>
            <a:ext cx="3977639" cy="1341121"/>
          </a:xfrm>
        </p:spPr>
        <p:txBody>
          <a:bodyPr anchor="b">
            <a:normAutofit fontScale="90000"/>
          </a:bodyPr>
          <a:lstStyle/>
          <a:p>
            <a:pPr algn="ctr"/>
            <a:br>
              <a:rPr lang="en-IN" sz="2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Notable Literary Figures</a:t>
            </a:r>
            <a:br>
              <a:rPr lang="en-IN" sz="2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72B7-B5B5-5C89-9FA2-2E198378C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88" y="1904746"/>
            <a:ext cx="4492751" cy="4313939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William Tyndale</a:t>
            </a:r>
            <a:r>
              <a:rPr lang="en-IN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en-IN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en-IN" sz="28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1494 –1536)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Translation of the Bible into English, influencing religious texts' accessibility.</a:t>
            </a:r>
          </a:p>
          <a:p>
            <a:endParaRPr lang="en-US" sz="1600" dirty="0"/>
          </a:p>
        </p:txBody>
      </p:sp>
      <p:pic>
        <p:nvPicPr>
          <p:cNvPr id="1026" name="Picture 2" descr="William Tyndale: A Radical Reformer">
            <a:extLst>
              <a:ext uri="{FF2B5EF4-FFF2-40B4-BE49-F238E27FC236}">
                <a16:creationId xmlns:a16="http://schemas.microsoft.com/office/drawing/2014/main" id="{B544F483-70C8-FCDE-EFE9-B498F34FB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007"/>
          <a:stretch/>
        </p:blipFill>
        <p:spPr bwMode="auto">
          <a:xfrm>
            <a:off x="4972699" y="746126"/>
            <a:ext cx="6533501" cy="547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30617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468</TotalTime>
  <Words>508</Words>
  <Application>Microsoft Macintosh PowerPoint</Application>
  <PresentationFormat>Widescreen</PresentationFormat>
  <Paragraphs>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Helvetica Neue</vt:lpstr>
      <vt:lpstr>Times New Roman</vt:lpstr>
      <vt:lpstr>Vapor Trail</vt:lpstr>
      <vt:lpstr>The Reformation  AND  English Literature </vt:lpstr>
      <vt:lpstr>KEY FIGURES</vt:lpstr>
      <vt:lpstr>MARTIN LUTHER (1483-1546)</vt:lpstr>
      <vt:lpstr> John Calvin (1509-1564) </vt:lpstr>
      <vt:lpstr> Henry VIII (1491-1547) </vt:lpstr>
      <vt:lpstr> Causes  of  the Reformation </vt:lpstr>
      <vt:lpstr> Key Changes Brought by the Reformation </vt:lpstr>
      <vt:lpstr> The Reformation's Impact on English Literature </vt:lpstr>
      <vt:lpstr> Notable Literary Figures </vt:lpstr>
      <vt:lpstr>JOHN MILTON  (1608-1674) </vt:lpstr>
      <vt:lpstr>Thomas More (1478-1535)</vt:lpstr>
      <vt:lpstr> Literary Forms Influenced by the Reformation </vt:lpstr>
      <vt:lpstr> Example: John Foxe's "Book of Martyrs" </vt:lpstr>
      <vt:lpstr> Long-term Effects on English Literature </vt:lpstr>
      <vt:lpstr> 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Reformation  AND  English Literature </dc:title>
  <dc:creator>Sanchay Tiwari</dc:creator>
  <cp:lastModifiedBy>Sanchay Tiwari</cp:lastModifiedBy>
  <cp:revision>1</cp:revision>
  <dcterms:created xsi:type="dcterms:W3CDTF">2024-11-02T05:50:19Z</dcterms:created>
  <dcterms:modified xsi:type="dcterms:W3CDTF">2024-11-08T05:49:24Z</dcterms:modified>
</cp:coreProperties>
</file>