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2"/>
    <p:restoredTop sz="94720"/>
  </p:normalViewPr>
  <p:slideViewPr>
    <p:cSldViewPr snapToGrid="0">
      <p:cViewPr varScale="1">
        <p:scale>
          <a:sx n="78" d="100"/>
          <a:sy n="78" d="100"/>
        </p:scale>
        <p:origin x="1856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C7BD9-A88C-0B81-7F06-CB5DDA4F9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CA1E7B-54CC-B8B6-9774-94B82A4B9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52D77-CA63-573D-5121-16EB2BF7F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10D-25E2-AF43-B602-094CEC6067A4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89FAC-0F7E-FF8D-CB75-224D9022F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0A848-0CD8-C879-709F-BAA8235DD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543-77C2-EA4E-8DF9-019132F57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4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2683E-30E2-413B-5DAE-F90B5A688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98815A-D9C0-4C68-55EB-78E990827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957E1-34AE-AB02-5907-F44F31147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10D-25E2-AF43-B602-094CEC6067A4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FA58A-76DC-C5E9-6456-D2C3728F0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2A685-AA87-F592-42C0-12E2BA9C2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543-77C2-EA4E-8DF9-019132F57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3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530F66-26DF-00BF-F9EE-12BC6C4E0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26B504-D551-3448-B61E-4072A56C8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EBEE7-21E3-F4C9-C2F5-18B3D3516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10D-25E2-AF43-B602-094CEC6067A4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06BCA-B52C-8CFC-A43E-F6D169041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99438-B721-53E1-3DE0-69475C28B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543-77C2-EA4E-8DF9-019132F57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1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03C3E-CADE-9F76-E930-75236F19E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5BD2D-4AF2-BBA4-1AC4-2E9A35815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CC292-D10B-D008-A3F9-D4239D28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10D-25E2-AF43-B602-094CEC6067A4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065EC-D157-24B8-6B9A-1F8B1D1A6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80103-38CE-8A84-B636-A4363D095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543-77C2-EA4E-8DF9-019132F57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6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F564E-FDED-CEA8-0313-5ADA20F90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307FA-1ED5-7955-C81C-7C8F93AE4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D16EB-8C12-6646-21AA-147C3CA4A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10D-25E2-AF43-B602-094CEC6067A4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96B05-581B-178A-88AF-3A8ED8445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935A1-FA49-C5AD-3D27-47318A566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543-77C2-EA4E-8DF9-019132F57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2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174AB-D5DD-EA1D-E820-BA0BA2C67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2F845-9903-4C72-2C5D-C38CB7C41F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D077F2-3097-EAAF-6DCB-9C40CCDF1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D2907-EEE5-ADFC-FF10-3D2BFE6FF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10D-25E2-AF43-B602-094CEC6067A4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7C2111-5A8C-DA6A-87A0-0F653FC66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9C73A-20D3-0BB1-D360-07DA05DA4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543-77C2-EA4E-8DF9-019132F57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4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DDF52-A541-8ED0-D7D1-CA7D3C198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842AC-8C05-7F12-A616-3E6890ACA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47725D-F893-2833-41A9-6F0EF8889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5CB734-3BBB-4012-8587-946B6C425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50436B-B941-B5D7-4EF6-FA5881A6A7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2551AC-BD96-E8C5-3A72-4A65A6E30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10D-25E2-AF43-B602-094CEC6067A4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40E09C-F5E0-DE6C-E7CC-543E3826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D4A5D0-2EA9-C149-2570-74A132941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543-77C2-EA4E-8DF9-019132F57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9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4B469-88ED-4311-8771-0B12A5960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13047F-3498-4880-44E2-4C2F990C8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10D-25E2-AF43-B602-094CEC6067A4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91F9C6-6F17-5DB3-0487-120364CBD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B069CC-D323-91CD-69ED-B6358FA97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543-77C2-EA4E-8DF9-019132F57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3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06B6FF-05DB-0AF2-FB5F-ED00496CE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10D-25E2-AF43-B602-094CEC6067A4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8AC418-81C0-0F91-1240-874CFC42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91D65-8B5F-BC9A-E235-DC4B2F6BE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543-77C2-EA4E-8DF9-019132F57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7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0B695-9541-730D-20BB-629DFF84E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07D2E-946F-527D-511A-C9BD5FC04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1DE99E-A125-5FA1-B952-39219ACA3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451BF-D9C5-F9F0-44ED-04FBEC00E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10D-25E2-AF43-B602-094CEC6067A4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9BD01-E339-D5D5-1A0A-BC46D2E4A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A4A2C-E078-C411-9EDA-281B2FEE9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543-77C2-EA4E-8DF9-019132F57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D51BB-B258-91BD-F6A1-6C63D6E2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B450C2-5A05-3050-DCBD-07D9CB0DF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53B89E-21F4-1C1B-015F-7812DE7C1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A8E00-A959-2EF1-20D5-AE8D96346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10D-25E2-AF43-B602-094CEC6067A4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4A2DA0-16F9-D8ED-372B-A97BD4846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1AB182-655F-6CC8-548F-EDB4915D2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543-77C2-EA4E-8DF9-019132F57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237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CDAF12-2E19-8BBA-F023-30B394FC6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4CD7A-918B-9186-DD7B-DA64C238E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20C35-2163-978F-8BE6-F4F493F96B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21410D-25E2-AF43-B602-094CEC6067A4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D5010-F9EE-CD48-DF61-A0329970A6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62CC3-B280-38B8-1CAF-2104BD7D7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44D543-77C2-EA4E-8DF9-019132F57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75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713B9-1C8D-60A3-9970-55FC82A5C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267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Inferencing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A6FC4-0306-2DA5-1D9D-EBE6A41AF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144" y="1231392"/>
            <a:ext cx="11497056" cy="5261483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Inferencing is the process of </a:t>
            </a:r>
            <a:r>
              <a:rPr lang="en-IN" sz="36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drawing conclusions </a:t>
            </a: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IN" sz="36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making deductions </a:t>
            </a: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based on available </a:t>
            </a:r>
            <a:r>
              <a:rPr lang="en-IN" sz="36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information, evidence</a:t>
            </a: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or reasoning rather than direct statements or observations. It involves </a:t>
            </a:r>
            <a:r>
              <a:rPr lang="en-IN" sz="36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interpreting implicit information</a:t>
            </a: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filling in gaps, and deriving meaning from what is implied rather than </a:t>
            </a:r>
            <a:r>
              <a:rPr lang="en-IN" sz="36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explicitly stated.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41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9A870-6242-F568-0AAF-ED6D29A44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IN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Types of Inferencing</a:t>
            </a: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3BC1B-2D7F-DD0B-A719-185D8EFA8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568" y="1085088"/>
            <a:ext cx="11411712" cy="540778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Textual Inferencing</a:t>
            </a:r>
            <a:r>
              <a:rPr lang="en-IN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Making assumptions based on </a:t>
            </a:r>
            <a:r>
              <a:rPr lang="en-IN" sz="4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what is written in a text</a:t>
            </a:r>
            <a:r>
              <a:rPr lang="en-IN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For example, if a character is described as "having 	bloodshot eyes and a sluggish gait," you </a:t>
            </a:r>
            <a:r>
              <a:rPr lang="en-IN" sz="4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might infer that the character is tired or sleep-deprived.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941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13A0E-4174-5800-841B-6770F8AB0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9419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IN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Visual Inferencing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6A3AD-E42B-73AC-4963-F90632F8E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888"/>
            <a:ext cx="10515600" cy="478707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4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Drawing conclusions from </a:t>
            </a:r>
            <a:r>
              <a:rPr lang="en-IN" sz="4800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images or visual media</a:t>
            </a:r>
            <a:r>
              <a:rPr lang="en-IN" sz="4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For example, if you see a picture of people wearing thick coats and hats, you can infer that it is </a:t>
            </a:r>
            <a:r>
              <a:rPr lang="en-IN" sz="4800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cold outside</a:t>
            </a:r>
            <a:r>
              <a:rPr lang="en-IN" sz="4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722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9B0AF-0BFC-0409-5240-BC4A5A762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653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Everyday Inferencing Example</a:t>
            </a:r>
            <a:br>
              <a:rPr lang="en-IN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BB3F8-9B07-C487-8155-CBBD80CF6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" y="1121664"/>
            <a:ext cx="11350752" cy="537121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Imagine you hear a fire alarm ringing, and people are rushing toward the exits. Even if no one says, "There’s a fire," you can </a:t>
            </a:r>
            <a:r>
              <a:rPr lang="en-IN" sz="4400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infer</a:t>
            </a:r>
            <a:r>
              <a:rPr lang="en-IN" sz="4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that there is an emergency or potential danger that requires evacuation.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552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94DB2-22D8-9429-B581-C909650D6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365125"/>
            <a:ext cx="11338560" cy="988187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IN" sz="4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00902-7664-B912-25D1-16356892B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353312"/>
            <a:ext cx="11362944" cy="4823651"/>
          </a:xfrm>
          <a:solidFill>
            <a:schemeClr val="tx2">
              <a:lumMod val="25000"/>
              <a:lumOff val="75000"/>
            </a:schemeClr>
          </a:solidFill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4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nferencing is a fundamental cognitive process we use in everyday life and while reading, watching, or interpreting different kinds of information.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583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206</Words>
  <Application>Microsoft Macintosh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Times New Roman</vt:lpstr>
      <vt:lpstr>Office Theme</vt:lpstr>
      <vt:lpstr>Inferencing</vt:lpstr>
      <vt:lpstr>Types of Inferencing</vt:lpstr>
      <vt:lpstr>Visual Inferencing</vt:lpstr>
      <vt:lpstr> Everyday Inferencing Example 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Inferencing</dc:title>
  <dc:creator>Sanchay Tiwari</dc:creator>
  <cp:lastModifiedBy>Sanchay Tiwari</cp:lastModifiedBy>
  <cp:revision>1</cp:revision>
  <dcterms:created xsi:type="dcterms:W3CDTF">2024-09-09T05:50:17Z</dcterms:created>
  <dcterms:modified xsi:type="dcterms:W3CDTF">2024-09-09T14:33:48Z</dcterms:modified>
</cp:coreProperties>
</file>