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AED"/>
    <a:srgbClr val="F4F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08EC5-892C-E34E-AF69-5419C54ACE9B}" v="153" dt="2024-09-13T08:50:08.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8"/>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ay Tiwari" userId="7622fbc3b72aa1b5" providerId="LiveId" clId="{A8C08EC5-892C-E34E-AF69-5419C54ACE9B}"/>
    <pc:docChg chg="undo custSel delSld modSld">
      <pc:chgData name="Sanchay Tiwari" userId="7622fbc3b72aa1b5" providerId="LiveId" clId="{A8C08EC5-892C-E34E-AF69-5419C54ACE9B}" dt="2024-09-13T08:50:32.212" v="659" actId="27636"/>
      <pc:docMkLst>
        <pc:docMk/>
      </pc:docMkLst>
      <pc:sldChg chg="modSp del">
        <pc:chgData name="Sanchay Tiwari" userId="7622fbc3b72aa1b5" providerId="LiveId" clId="{A8C08EC5-892C-E34E-AF69-5419C54ACE9B}" dt="2024-09-13T08:49:53.962" v="654" actId="2696"/>
        <pc:sldMkLst>
          <pc:docMk/>
          <pc:sldMk cId="2851443074" sldId="257"/>
        </pc:sldMkLst>
        <pc:spChg chg="mod">
          <ac:chgData name="Sanchay Tiwari" userId="7622fbc3b72aa1b5" providerId="LiveId" clId="{A8C08EC5-892C-E34E-AF69-5419C54ACE9B}" dt="2024-09-13T08:32:38.705" v="643"/>
          <ac:spMkLst>
            <pc:docMk/>
            <pc:sldMk cId="2851443074" sldId="257"/>
            <ac:spMk id="2" creationId="{3C0357CB-AE13-3EAC-0E28-8C5FEB4E5152}"/>
          </ac:spMkLst>
        </pc:spChg>
        <pc:spChg chg="mod">
          <ac:chgData name="Sanchay Tiwari" userId="7622fbc3b72aa1b5" providerId="LiveId" clId="{A8C08EC5-892C-E34E-AF69-5419C54ACE9B}" dt="2024-09-13T08:32:38.705" v="643"/>
          <ac:spMkLst>
            <pc:docMk/>
            <pc:sldMk cId="2851443074" sldId="257"/>
            <ac:spMk id="3" creationId="{D4D0C666-2117-345C-D8F9-E7D9F0968930}"/>
          </ac:spMkLst>
        </pc:spChg>
      </pc:sldChg>
      <pc:sldChg chg="addSp delSp modSp mod delDesignElem">
        <pc:chgData name="Sanchay Tiwari" userId="7622fbc3b72aa1b5" providerId="LiveId" clId="{A8C08EC5-892C-E34E-AF69-5419C54ACE9B}" dt="2024-09-13T08:50:32.212" v="659" actId="27636"/>
        <pc:sldMkLst>
          <pc:docMk/>
          <pc:sldMk cId="487345437" sldId="258"/>
        </pc:sldMkLst>
        <pc:spChg chg="mod">
          <ac:chgData name="Sanchay Tiwari" userId="7622fbc3b72aa1b5" providerId="LiveId" clId="{A8C08EC5-892C-E34E-AF69-5419C54ACE9B}" dt="2024-09-13T08:50:32.212" v="659" actId="27636"/>
          <ac:spMkLst>
            <pc:docMk/>
            <pc:sldMk cId="487345437" sldId="258"/>
            <ac:spMk id="3" creationId="{133B6578-6F5C-557C-6520-C91BBD885842}"/>
          </ac:spMkLst>
        </pc:spChg>
        <pc:spChg chg="add del">
          <ac:chgData name="Sanchay Tiwari" userId="7622fbc3b72aa1b5" providerId="LiveId" clId="{A8C08EC5-892C-E34E-AF69-5419C54ACE9B}" dt="2024-09-13T08:32:38.705" v="643"/>
          <ac:spMkLst>
            <pc:docMk/>
            <pc:sldMk cId="487345437" sldId="258"/>
            <ac:spMk id="1071" creationId="{04812C46-200A-4DEB-A05E-3ED6C68C2387}"/>
          </ac:spMkLst>
        </pc:spChg>
        <pc:spChg chg="add del">
          <ac:chgData name="Sanchay Tiwari" userId="7622fbc3b72aa1b5" providerId="LiveId" clId="{A8C08EC5-892C-E34E-AF69-5419C54ACE9B}" dt="2024-09-13T08:32:38.705" v="643"/>
          <ac:spMkLst>
            <pc:docMk/>
            <pc:sldMk cId="487345437" sldId="258"/>
            <ac:spMk id="1072" creationId="{D1EA859B-E555-4109-94F3-6700E046E008}"/>
          </ac:spMkLst>
        </pc:spChg>
        <pc:picChg chg="mod">
          <ac:chgData name="Sanchay Tiwari" userId="7622fbc3b72aa1b5" providerId="LiveId" clId="{A8C08EC5-892C-E34E-AF69-5419C54ACE9B}" dt="2024-09-13T08:50:08.644" v="655" actId="14100"/>
          <ac:picMkLst>
            <pc:docMk/>
            <pc:sldMk cId="487345437" sldId="258"/>
            <ac:picMk id="1026" creationId="{80F3DC4D-B295-4693-8838-2223FA3A5D44}"/>
          </ac:picMkLst>
        </pc:picChg>
      </pc:sldChg>
      <pc:sldChg chg="addSp delSp modSp mod delDesignElem">
        <pc:chgData name="Sanchay Tiwari" userId="7622fbc3b72aa1b5" providerId="LiveId" clId="{A8C08EC5-892C-E34E-AF69-5419C54ACE9B}" dt="2024-09-13T08:32:38.705" v="643"/>
        <pc:sldMkLst>
          <pc:docMk/>
          <pc:sldMk cId="1458344905" sldId="259"/>
        </pc:sldMkLst>
        <pc:spChg chg="mod">
          <ac:chgData name="Sanchay Tiwari" userId="7622fbc3b72aa1b5" providerId="LiveId" clId="{A8C08EC5-892C-E34E-AF69-5419C54ACE9B}" dt="2024-09-12T19:05:06.942" v="129" actId="27636"/>
          <ac:spMkLst>
            <pc:docMk/>
            <pc:sldMk cId="1458344905" sldId="259"/>
            <ac:spMk id="3" creationId="{D20412DC-429D-B106-6522-31F1AFBABDB5}"/>
          </ac:spMkLst>
        </pc:spChg>
        <pc:spChg chg="add del">
          <ac:chgData name="Sanchay Tiwari" userId="7622fbc3b72aa1b5" providerId="LiveId" clId="{A8C08EC5-892C-E34E-AF69-5419C54ACE9B}" dt="2024-09-13T08:32:38.705" v="643"/>
          <ac:spMkLst>
            <pc:docMk/>
            <pc:sldMk cId="1458344905" sldId="259"/>
            <ac:spMk id="9" creationId="{9F7D5CDA-D291-4307-BF55-1381FED29634}"/>
          </ac:spMkLst>
        </pc:spChg>
        <pc:spChg chg="add del">
          <ac:chgData name="Sanchay Tiwari" userId="7622fbc3b72aa1b5" providerId="LiveId" clId="{A8C08EC5-892C-E34E-AF69-5419C54ACE9B}" dt="2024-09-13T08:32:38.705" v="643"/>
          <ac:spMkLst>
            <pc:docMk/>
            <pc:sldMk cId="1458344905" sldId="259"/>
            <ac:spMk id="11" creationId="{59B296B9-C5A5-4E4F-9B60-C907B5F1466C}"/>
          </ac:spMkLst>
        </pc:spChg>
        <pc:spChg chg="add del">
          <ac:chgData name="Sanchay Tiwari" userId="7622fbc3b72aa1b5" providerId="LiveId" clId="{A8C08EC5-892C-E34E-AF69-5419C54ACE9B}" dt="2024-09-13T08:32:38.705" v="643"/>
          <ac:spMkLst>
            <pc:docMk/>
            <pc:sldMk cId="1458344905" sldId="259"/>
            <ac:spMk id="13" creationId="{D0300FD3-5AF1-6305-15FA-9078072672E2}"/>
          </ac:spMkLst>
        </pc:spChg>
      </pc:sldChg>
      <pc:sldChg chg="addSp delSp delDesignElem">
        <pc:chgData name="Sanchay Tiwari" userId="7622fbc3b72aa1b5" providerId="LiveId" clId="{A8C08EC5-892C-E34E-AF69-5419C54ACE9B}" dt="2024-09-13T08:32:38.705" v="643"/>
        <pc:sldMkLst>
          <pc:docMk/>
          <pc:sldMk cId="3211807137" sldId="260"/>
        </pc:sldMkLst>
        <pc:spChg chg="add del">
          <ac:chgData name="Sanchay Tiwari" userId="7622fbc3b72aa1b5" providerId="LiveId" clId="{A8C08EC5-892C-E34E-AF69-5419C54ACE9B}" dt="2024-09-13T08:32:38.705" v="643"/>
          <ac:spMkLst>
            <pc:docMk/>
            <pc:sldMk cId="3211807137" sldId="260"/>
            <ac:spMk id="9" creationId="{9F7D5CDA-D291-4307-BF55-1381FED29634}"/>
          </ac:spMkLst>
        </pc:spChg>
        <pc:spChg chg="add del">
          <ac:chgData name="Sanchay Tiwari" userId="7622fbc3b72aa1b5" providerId="LiveId" clId="{A8C08EC5-892C-E34E-AF69-5419C54ACE9B}" dt="2024-09-13T08:32:38.705" v="643"/>
          <ac:spMkLst>
            <pc:docMk/>
            <pc:sldMk cId="3211807137" sldId="260"/>
            <ac:spMk id="11" creationId="{59B296B9-C5A5-4E4F-9B60-C907B5F1466C}"/>
          </ac:spMkLst>
        </pc:spChg>
        <pc:spChg chg="add del">
          <ac:chgData name="Sanchay Tiwari" userId="7622fbc3b72aa1b5" providerId="LiveId" clId="{A8C08EC5-892C-E34E-AF69-5419C54ACE9B}" dt="2024-09-13T08:32:38.705" v="643"/>
          <ac:spMkLst>
            <pc:docMk/>
            <pc:sldMk cId="3211807137" sldId="260"/>
            <ac:spMk id="13" creationId="{D0300FD3-5AF1-6305-15FA-9078072672E2}"/>
          </ac:spMkLst>
        </pc:spChg>
      </pc:sldChg>
      <pc:sldChg chg="addSp delSp modSp mod delDesignElem">
        <pc:chgData name="Sanchay Tiwari" userId="7622fbc3b72aa1b5" providerId="LiveId" clId="{A8C08EC5-892C-E34E-AF69-5419C54ACE9B}" dt="2024-09-13T08:32:38.705" v="643"/>
        <pc:sldMkLst>
          <pc:docMk/>
          <pc:sldMk cId="1665160695" sldId="261"/>
        </pc:sldMkLst>
        <pc:spChg chg="mod">
          <ac:chgData name="Sanchay Tiwari" userId="7622fbc3b72aa1b5" providerId="LiveId" clId="{A8C08EC5-892C-E34E-AF69-5419C54ACE9B}" dt="2024-09-13T08:32:38.705" v="643"/>
          <ac:spMkLst>
            <pc:docMk/>
            <pc:sldMk cId="1665160695" sldId="261"/>
            <ac:spMk id="2" creationId="{A675FC31-42F5-D024-2B25-6A458DC33832}"/>
          </ac:spMkLst>
        </pc:spChg>
        <pc:spChg chg="add del">
          <ac:chgData name="Sanchay Tiwari" userId="7622fbc3b72aa1b5" providerId="LiveId" clId="{A8C08EC5-892C-E34E-AF69-5419C54ACE9B}" dt="2024-09-13T08:32:38.705" v="643"/>
          <ac:spMkLst>
            <pc:docMk/>
            <pc:sldMk cId="1665160695" sldId="261"/>
            <ac:spMk id="19" creationId="{D009D6D5-DAC2-4A8B-A17A-E206B9012D09}"/>
          </ac:spMkLst>
        </pc:spChg>
      </pc:sldChg>
      <pc:sldChg chg="addSp delSp delDesignElem">
        <pc:chgData name="Sanchay Tiwari" userId="7622fbc3b72aa1b5" providerId="LiveId" clId="{A8C08EC5-892C-E34E-AF69-5419C54ACE9B}" dt="2024-09-13T08:32:38.705" v="643"/>
        <pc:sldMkLst>
          <pc:docMk/>
          <pc:sldMk cId="494620223" sldId="262"/>
        </pc:sldMkLst>
        <pc:spChg chg="add del">
          <ac:chgData name="Sanchay Tiwari" userId="7622fbc3b72aa1b5" providerId="LiveId" clId="{A8C08EC5-892C-E34E-AF69-5419C54ACE9B}" dt="2024-09-13T08:32:38.705" v="643"/>
          <ac:spMkLst>
            <pc:docMk/>
            <pc:sldMk cId="494620223" sldId="262"/>
            <ac:spMk id="2055" creationId="{F13C74B1-5B17-4795-BED0-7140497B445A}"/>
          </ac:spMkLst>
        </pc:spChg>
        <pc:spChg chg="add del">
          <ac:chgData name="Sanchay Tiwari" userId="7622fbc3b72aa1b5" providerId="LiveId" clId="{A8C08EC5-892C-E34E-AF69-5419C54ACE9B}" dt="2024-09-13T08:32:38.705" v="643"/>
          <ac:spMkLst>
            <pc:docMk/>
            <pc:sldMk cId="494620223" sldId="262"/>
            <ac:spMk id="2057" creationId="{D4974D33-8DC5-464E-8C6D-BE58F0669C17}"/>
          </ac:spMkLst>
        </pc:spChg>
      </pc:sldChg>
      <pc:sldChg chg="addSp delSp modSp mod setBg delDesignElem">
        <pc:chgData name="Sanchay Tiwari" userId="7622fbc3b72aa1b5" providerId="LiveId" clId="{A8C08EC5-892C-E34E-AF69-5419C54ACE9B}" dt="2024-09-13T08:32:38.705" v="643"/>
        <pc:sldMkLst>
          <pc:docMk/>
          <pc:sldMk cId="3914565625" sldId="263"/>
        </pc:sldMkLst>
        <pc:spChg chg="mod">
          <ac:chgData name="Sanchay Tiwari" userId="7622fbc3b72aa1b5" providerId="LiveId" clId="{A8C08EC5-892C-E34E-AF69-5419C54ACE9B}" dt="2024-09-12T18:42:47.858" v="37" actId="113"/>
          <ac:spMkLst>
            <pc:docMk/>
            <pc:sldMk cId="3914565625" sldId="263"/>
            <ac:spMk id="2" creationId="{8E172610-A6F6-E4C9-838F-2B76DE5BE0A5}"/>
          </ac:spMkLst>
        </pc:spChg>
        <pc:spChg chg="mod">
          <ac:chgData name="Sanchay Tiwari" userId="7622fbc3b72aa1b5" providerId="LiveId" clId="{A8C08EC5-892C-E34E-AF69-5419C54ACE9B}" dt="2024-09-12T18:43:05.831" v="38" actId="207"/>
          <ac:spMkLst>
            <pc:docMk/>
            <pc:sldMk cId="3914565625" sldId="263"/>
            <ac:spMk id="3" creationId="{72E6E194-B786-29E3-043D-9BE530D5D320}"/>
          </ac:spMkLst>
        </pc:spChg>
        <pc:spChg chg="add del">
          <ac:chgData name="Sanchay Tiwari" userId="7622fbc3b72aa1b5" providerId="LiveId" clId="{A8C08EC5-892C-E34E-AF69-5419C54ACE9B}" dt="2024-09-12T18:39:18.978" v="7" actId="26606"/>
          <ac:spMkLst>
            <pc:docMk/>
            <pc:sldMk cId="3914565625" sldId="263"/>
            <ac:spMk id="6" creationId="{3ECBE1F1-D69B-4AFA-ABD5-8E41720EF6DE}"/>
          </ac:spMkLst>
        </pc:spChg>
        <pc:spChg chg="add del">
          <ac:chgData name="Sanchay Tiwari" userId="7622fbc3b72aa1b5" providerId="LiveId" clId="{A8C08EC5-892C-E34E-AF69-5419C54ACE9B}" dt="2024-09-12T18:39:18.978" v="7" actId="26606"/>
          <ac:spMkLst>
            <pc:docMk/>
            <pc:sldMk cId="3914565625" sldId="263"/>
            <ac:spMk id="8" creationId="{603A6265-E10C-4B85-9C20-E75FCAF9CC63}"/>
          </ac:spMkLst>
        </pc:spChg>
        <pc:spChg chg="add del">
          <ac:chgData name="Sanchay Tiwari" userId="7622fbc3b72aa1b5" providerId="LiveId" clId="{A8C08EC5-892C-E34E-AF69-5419C54ACE9B}" dt="2024-09-12T18:38:34.945" v="1" actId="26606"/>
          <ac:spMkLst>
            <pc:docMk/>
            <pc:sldMk cId="3914565625" sldId="263"/>
            <ac:spMk id="9" creationId="{9F7D5CDA-D291-4307-BF55-1381FED29634}"/>
          </ac:spMkLst>
        </pc:spChg>
        <pc:spChg chg="add del">
          <ac:chgData name="Sanchay Tiwari" userId="7622fbc3b72aa1b5" providerId="LiveId" clId="{A8C08EC5-892C-E34E-AF69-5419C54ACE9B}" dt="2024-09-12T18:39:26.853" v="9" actId="26606"/>
          <ac:spMkLst>
            <pc:docMk/>
            <pc:sldMk cId="3914565625" sldId="263"/>
            <ac:spMk id="10" creationId="{EDDBB197-D710-4A4F-A9CA-FD2177498BE8}"/>
          </ac:spMkLst>
        </pc:spChg>
        <pc:spChg chg="add del">
          <ac:chgData name="Sanchay Tiwari" userId="7622fbc3b72aa1b5" providerId="LiveId" clId="{A8C08EC5-892C-E34E-AF69-5419C54ACE9B}" dt="2024-09-12T18:38:34.945" v="1" actId="26606"/>
          <ac:spMkLst>
            <pc:docMk/>
            <pc:sldMk cId="3914565625" sldId="263"/>
            <ac:spMk id="11" creationId="{59B296B9-C5A5-4E4F-9B60-C907B5F1466C}"/>
          </ac:spMkLst>
        </pc:spChg>
        <pc:spChg chg="add del">
          <ac:chgData name="Sanchay Tiwari" userId="7622fbc3b72aa1b5" providerId="LiveId" clId="{A8C08EC5-892C-E34E-AF69-5419C54ACE9B}" dt="2024-09-12T18:39:26.853" v="9" actId="26606"/>
          <ac:spMkLst>
            <pc:docMk/>
            <pc:sldMk cId="3914565625" sldId="263"/>
            <ac:spMk id="12" creationId="{975D1CFA-2CDB-4B64-BD9F-85744E8DA12F}"/>
          </ac:spMkLst>
        </pc:spChg>
        <pc:spChg chg="add del">
          <ac:chgData name="Sanchay Tiwari" userId="7622fbc3b72aa1b5" providerId="LiveId" clId="{A8C08EC5-892C-E34E-AF69-5419C54ACE9B}" dt="2024-09-12T18:38:34.945" v="1" actId="26606"/>
          <ac:spMkLst>
            <pc:docMk/>
            <pc:sldMk cId="3914565625" sldId="263"/>
            <ac:spMk id="13" creationId="{D0300FD3-5AF1-6305-15FA-9078072672E2}"/>
          </ac:spMkLst>
        </pc:spChg>
        <pc:spChg chg="add del">
          <ac:chgData name="Sanchay Tiwari" userId="7622fbc3b72aa1b5" providerId="LiveId" clId="{A8C08EC5-892C-E34E-AF69-5419C54ACE9B}" dt="2024-09-12T18:38:51.553" v="3" actId="26606"/>
          <ac:spMkLst>
            <pc:docMk/>
            <pc:sldMk cId="3914565625" sldId="263"/>
            <ac:spMk id="15" creationId="{C0763A76-9F1C-4FC5-82B7-DD475DA461B2}"/>
          </ac:spMkLst>
        </pc:spChg>
        <pc:spChg chg="add del">
          <ac:chgData name="Sanchay Tiwari" userId="7622fbc3b72aa1b5" providerId="LiveId" clId="{A8C08EC5-892C-E34E-AF69-5419C54ACE9B}" dt="2024-09-12T18:38:51.553" v="3" actId="26606"/>
          <ac:spMkLst>
            <pc:docMk/>
            <pc:sldMk cId="3914565625" sldId="263"/>
            <ac:spMk id="16" creationId="{E81BF4F6-F2CF-4984-9D14-D6966D92F99F}"/>
          </ac:spMkLst>
        </pc:spChg>
        <pc:spChg chg="add del">
          <ac:chgData name="Sanchay Tiwari" userId="7622fbc3b72aa1b5" providerId="LiveId" clId="{A8C08EC5-892C-E34E-AF69-5419C54ACE9B}" dt="2024-09-12T18:39:01.869" v="5" actId="26606"/>
          <ac:spMkLst>
            <pc:docMk/>
            <pc:sldMk cId="3914565625" sldId="263"/>
            <ac:spMk id="19" creationId="{3ECBE1F1-D69B-4AFA-ABD5-8E41720EF6DE}"/>
          </ac:spMkLst>
        </pc:spChg>
        <pc:spChg chg="add del">
          <ac:chgData name="Sanchay Tiwari" userId="7622fbc3b72aa1b5" providerId="LiveId" clId="{A8C08EC5-892C-E34E-AF69-5419C54ACE9B}" dt="2024-09-12T18:39:01.869" v="5" actId="26606"/>
          <ac:spMkLst>
            <pc:docMk/>
            <pc:sldMk cId="3914565625" sldId="263"/>
            <ac:spMk id="21" creationId="{603A6265-E10C-4B85-9C20-E75FCAF9CC63}"/>
          </ac:spMkLst>
        </pc:spChg>
        <pc:spChg chg="add del">
          <ac:chgData name="Sanchay Tiwari" userId="7622fbc3b72aa1b5" providerId="LiveId" clId="{A8C08EC5-892C-E34E-AF69-5419C54ACE9B}" dt="2024-09-13T08:32:38.705" v="643"/>
          <ac:spMkLst>
            <pc:docMk/>
            <pc:sldMk cId="3914565625" sldId="263"/>
            <ac:spMk id="27" creationId="{C0763A76-9F1C-4FC5-82B7-DD475DA461B2}"/>
          </ac:spMkLst>
        </pc:spChg>
        <pc:spChg chg="add del">
          <ac:chgData name="Sanchay Tiwari" userId="7622fbc3b72aa1b5" providerId="LiveId" clId="{A8C08EC5-892C-E34E-AF69-5419C54ACE9B}" dt="2024-09-13T08:32:38.705" v="643"/>
          <ac:spMkLst>
            <pc:docMk/>
            <pc:sldMk cId="3914565625" sldId="263"/>
            <ac:spMk id="28" creationId="{E81BF4F6-F2CF-4984-9D14-D6966D92F99F}"/>
          </ac:spMkLst>
        </pc:spChg>
        <pc:grpChg chg="add del">
          <ac:chgData name="Sanchay Tiwari" userId="7622fbc3b72aa1b5" providerId="LiveId" clId="{A8C08EC5-892C-E34E-AF69-5419C54ACE9B}" dt="2024-09-12T18:39:26.853" v="9" actId="26606"/>
          <ac:grpSpMkLst>
            <pc:docMk/>
            <pc:sldMk cId="3914565625" sldId="263"/>
            <ac:grpSpMk id="14" creationId="{25EE5136-01F1-466C-962D-BA9B4C6757AA}"/>
          </ac:grpSpMkLst>
        </pc:grpChg>
        <pc:picChg chg="add del">
          <ac:chgData name="Sanchay Tiwari" userId="7622fbc3b72aa1b5" providerId="LiveId" clId="{A8C08EC5-892C-E34E-AF69-5419C54ACE9B}" dt="2024-09-12T18:38:34.945" v="1" actId="26606"/>
          <ac:picMkLst>
            <pc:docMk/>
            <pc:sldMk cId="3914565625" sldId="263"/>
            <ac:picMk id="5" creationId="{AC5CAC30-1684-1A9F-3DE5-33864D3A99EA}"/>
          </ac:picMkLst>
        </pc:picChg>
        <pc:picChg chg="add del">
          <ac:chgData name="Sanchay Tiwari" userId="7622fbc3b72aa1b5" providerId="LiveId" clId="{A8C08EC5-892C-E34E-AF69-5419C54ACE9B}" dt="2024-09-12T18:39:18.978" v="7" actId="26606"/>
          <ac:picMkLst>
            <pc:docMk/>
            <pc:sldMk cId="3914565625" sldId="263"/>
            <ac:picMk id="7" creationId="{905DB461-D117-AD24-DE79-18F08634A27E}"/>
          </ac:picMkLst>
        </pc:picChg>
        <pc:picChg chg="add del">
          <ac:chgData name="Sanchay Tiwari" userId="7622fbc3b72aa1b5" providerId="LiveId" clId="{A8C08EC5-892C-E34E-AF69-5419C54ACE9B}" dt="2024-09-12T18:38:51.553" v="3" actId="26606"/>
          <ac:picMkLst>
            <pc:docMk/>
            <pc:sldMk cId="3914565625" sldId="263"/>
            <ac:picMk id="17" creationId="{A716BB8E-65C5-91D1-8625-9C0A31318A61}"/>
          </ac:picMkLst>
        </pc:picChg>
        <pc:picChg chg="add del">
          <ac:chgData name="Sanchay Tiwari" userId="7622fbc3b72aa1b5" providerId="LiveId" clId="{A8C08EC5-892C-E34E-AF69-5419C54ACE9B}" dt="2024-09-12T18:39:01.869" v="5" actId="26606"/>
          <ac:picMkLst>
            <pc:docMk/>
            <pc:sldMk cId="3914565625" sldId="263"/>
            <ac:picMk id="20" creationId="{905DB461-D117-AD24-DE79-18F08634A27E}"/>
          </ac:picMkLst>
        </pc:picChg>
        <pc:picChg chg="add del">
          <ac:chgData name="Sanchay Tiwari" userId="7622fbc3b72aa1b5" providerId="LiveId" clId="{A8C08EC5-892C-E34E-AF69-5419C54ACE9B}" dt="2024-09-12T18:39:26.853" v="9" actId="26606"/>
          <ac:picMkLst>
            <pc:docMk/>
            <pc:sldMk cId="3914565625" sldId="263"/>
            <ac:picMk id="25" creationId="{BEF94654-CB15-6DA1-B61F-6913AD11662F}"/>
          </ac:picMkLst>
        </pc:picChg>
        <pc:picChg chg="add mod">
          <ac:chgData name="Sanchay Tiwari" userId="7622fbc3b72aa1b5" providerId="LiveId" clId="{A8C08EC5-892C-E34E-AF69-5419C54ACE9B}" dt="2024-09-12T18:39:33.926" v="11" actId="14100"/>
          <ac:picMkLst>
            <pc:docMk/>
            <pc:sldMk cId="3914565625" sldId="263"/>
            <ac:picMk id="29" creationId="{A716BB8E-65C5-91D1-8625-9C0A31318A61}"/>
          </ac:picMkLst>
        </pc:picChg>
      </pc:sldChg>
      <pc:sldChg chg="addSp delSp modSp mod setBg delDesignElem">
        <pc:chgData name="Sanchay Tiwari" userId="7622fbc3b72aa1b5" providerId="LiveId" clId="{A8C08EC5-892C-E34E-AF69-5419C54ACE9B}" dt="2024-09-13T08:32:38.705" v="643"/>
        <pc:sldMkLst>
          <pc:docMk/>
          <pc:sldMk cId="4182378737" sldId="264"/>
        </pc:sldMkLst>
        <pc:spChg chg="mod ord">
          <ac:chgData name="Sanchay Tiwari" userId="7622fbc3b72aa1b5" providerId="LiveId" clId="{A8C08EC5-892C-E34E-AF69-5419C54ACE9B}" dt="2024-09-12T19:00:55.314" v="100" actId="14100"/>
          <ac:spMkLst>
            <pc:docMk/>
            <pc:sldMk cId="4182378737" sldId="264"/>
            <ac:spMk id="2" creationId="{A339FE80-363C-BB79-2CC8-884C9572DA5B}"/>
          </ac:spMkLst>
        </pc:spChg>
        <pc:spChg chg="mod ord">
          <ac:chgData name="Sanchay Tiwari" userId="7622fbc3b72aa1b5" providerId="LiveId" clId="{A8C08EC5-892C-E34E-AF69-5419C54ACE9B}" dt="2024-09-12T19:00:32.122" v="97" actId="207"/>
          <ac:spMkLst>
            <pc:docMk/>
            <pc:sldMk cId="4182378737" sldId="264"/>
            <ac:spMk id="3" creationId="{2D21521C-2452-F155-AB43-44740D0395FB}"/>
          </ac:spMkLst>
        </pc:spChg>
        <pc:spChg chg="add del">
          <ac:chgData name="Sanchay Tiwari" userId="7622fbc3b72aa1b5" providerId="LiveId" clId="{A8C08EC5-892C-E34E-AF69-5419C54ACE9B}" dt="2024-09-12T18:45:53.887" v="53" actId="26606"/>
          <ac:spMkLst>
            <pc:docMk/>
            <pc:sldMk cId="4182378737" sldId="264"/>
            <ac:spMk id="9" creationId="{C0763A76-9F1C-4FC5-82B7-DD475DA461B2}"/>
          </ac:spMkLst>
        </pc:spChg>
        <pc:spChg chg="add del">
          <ac:chgData name="Sanchay Tiwari" userId="7622fbc3b72aa1b5" providerId="LiveId" clId="{A8C08EC5-892C-E34E-AF69-5419C54ACE9B}" dt="2024-09-12T18:45:53.887" v="53" actId="26606"/>
          <ac:spMkLst>
            <pc:docMk/>
            <pc:sldMk cId="4182378737" sldId="264"/>
            <ac:spMk id="11" creationId="{E81BF4F6-F2CF-4984-9D14-D6966D92F99F}"/>
          </ac:spMkLst>
        </pc:spChg>
        <pc:spChg chg="add del">
          <ac:chgData name="Sanchay Tiwari" userId="7622fbc3b72aa1b5" providerId="LiveId" clId="{A8C08EC5-892C-E34E-AF69-5419C54ACE9B}" dt="2024-09-12T18:45:56.152" v="55" actId="26606"/>
          <ac:spMkLst>
            <pc:docMk/>
            <pc:sldMk cId="4182378737" sldId="264"/>
            <ac:spMk id="13" creationId="{9F7D5CDA-D291-4307-BF55-1381FED29634}"/>
          </ac:spMkLst>
        </pc:spChg>
        <pc:spChg chg="add del">
          <ac:chgData name="Sanchay Tiwari" userId="7622fbc3b72aa1b5" providerId="LiveId" clId="{A8C08EC5-892C-E34E-AF69-5419C54ACE9B}" dt="2024-09-13T08:32:38.705" v="643"/>
          <ac:spMkLst>
            <pc:docMk/>
            <pc:sldMk cId="4182378737" sldId="264"/>
            <ac:spMk id="16" creationId="{C0763A76-9F1C-4FC5-82B7-DD475DA461B2}"/>
          </ac:spMkLst>
        </pc:spChg>
        <pc:spChg chg="add del">
          <ac:chgData name="Sanchay Tiwari" userId="7622fbc3b72aa1b5" providerId="LiveId" clId="{A8C08EC5-892C-E34E-AF69-5419C54ACE9B}" dt="2024-09-13T08:32:38.705" v="643"/>
          <ac:spMkLst>
            <pc:docMk/>
            <pc:sldMk cId="4182378737" sldId="264"/>
            <ac:spMk id="17" creationId="{E81BF4F6-F2CF-4984-9D14-D6966D92F99F}"/>
          </ac:spMkLst>
        </pc:spChg>
        <pc:spChg chg="add del">
          <ac:chgData name="Sanchay Tiwari" userId="7622fbc3b72aa1b5" providerId="LiveId" clId="{A8C08EC5-892C-E34E-AF69-5419C54ACE9B}" dt="2024-09-12T18:47:24.614" v="72" actId="26606"/>
          <ac:spMkLst>
            <pc:docMk/>
            <pc:sldMk cId="4182378737" sldId="264"/>
            <ac:spMk id="20" creationId="{8181FC64-B306-4821-98E2-780662EFC486}"/>
          </ac:spMkLst>
        </pc:spChg>
        <pc:spChg chg="add del">
          <ac:chgData name="Sanchay Tiwari" userId="7622fbc3b72aa1b5" providerId="LiveId" clId="{A8C08EC5-892C-E34E-AF69-5419C54ACE9B}" dt="2024-09-12T18:47:24.614" v="72" actId="26606"/>
          <ac:spMkLst>
            <pc:docMk/>
            <pc:sldMk cId="4182378737" sldId="264"/>
            <ac:spMk id="21" creationId="{5871FC61-DD4E-47D4-81FD-8A7E7D12B371}"/>
          </ac:spMkLst>
        </pc:spChg>
        <pc:spChg chg="add del">
          <ac:chgData name="Sanchay Tiwari" userId="7622fbc3b72aa1b5" providerId="LiveId" clId="{A8C08EC5-892C-E34E-AF69-5419C54ACE9B}" dt="2024-09-12T18:47:24.614" v="72" actId="26606"/>
          <ac:spMkLst>
            <pc:docMk/>
            <pc:sldMk cId="4182378737" sldId="264"/>
            <ac:spMk id="22" creationId="{F9EC3F91-A75C-4F74-867E-E4C28C13546B}"/>
          </ac:spMkLst>
        </pc:spChg>
        <pc:spChg chg="add del">
          <ac:chgData name="Sanchay Tiwari" userId="7622fbc3b72aa1b5" providerId="LiveId" clId="{A8C08EC5-892C-E34E-AF69-5419C54ACE9B}" dt="2024-09-12T18:47:06.317" v="69" actId="26606"/>
          <ac:spMkLst>
            <pc:docMk/>
            <pc:sldMk cId="4182378737" sldId="264"/>
            <ac:spMk id="23" creationId="{327D73B4-9F5C-4A64-A179-51B9500CB8B5}"/>
          </ac:spMkLst>
        </pc:spChg>
        <pc:spChg chg="add del">
          <ac:chgData name="Sanchay Tiwari" userId="7622fbc3b72aa1b5" providerId="LiveId" clId="{A8C08EC5-892C-E34E-AF69-5419C54ACE9B}" dt="2024-09-12T18:47:24.614" v="72" actId="26606"/>
          <ac:spMkLst>
            <pc:docMk/>
            <pc:sldMk cId="4182378737" sldId="264"/>
            <ac:spMk id="24" creationId="{829A1E2C-5AC8-40FC-99E9-832069D39792}"/>
          </ac:spMkLst>
        </pc:spChg>
        <pc:spChg chg="add del">
          <ac:chgData name="Sanchay Tiwari" userId="7622fbc3b72aa1b5" providerId="LiveId" clId="{A8C08EC5-892C-E34E-AF69-5419C54ACE9B}" dt="2024-09-12T18:47:06.317" v="69" actId="26606"/>
          <ac:spMkLst>
            <pc:docMk/>
            <pc:sldMk cId="4182378737" sldId="264"/>
            <ac:spMk id="25" creationId="{C1F06963-6374-4B48-844F-071A9BAAAE02}"/>
          </ac:spMkLst>
        </pc:spChg>
        <pc:spChg chg="add del">
          <ac:chgData name="Sanchay Tiwari" userId="7622fbc3b72aa1b5" providerId="LiveId" clId="{A8C08EC5-892C-E34E-AF69-5419C54ACE9B}" dt="2024-09-12T18:47:06.317" v="69" actId="26606"/>
          <ac:spMkLst>
            <pc:docMk/>
            <pc:sldMk cId="4182378737" sldId="264"/>
            <ac:spMk id="27" creationId="{6CB927A4-E432-4310-9CD5-E89FF5063179}"/>
          </ac:spMkLst>
        </pc:spChg>
        <pc:spChg chg="add del">
          <ac:chgData name="Sanchay Tiwari" userId="7622fbc3b72aa1b5" providerId="LiveId" clId="{A8C08EC5-892C-E34E-AF69-5419C54ACE9B}" dt="2024-09-12T18:47:06.317" v="69" actId="26606"/>
          <ac:spMkLst>
            <pc:docMk/>
            <pc:sldMk cId="4182378737" sldId="264"/>
            <ac:spMk id="29" creationId="{1453BF6C-B012-48B7-B4E8-6D7AC7C27D02}"/>
          </ac:spMkLst>
        </pc:spChg>
        <pc:spChg chg="add del">
          <ac:chgData name="Sanchay Tiwari" userId="7622fbc3b72aa1b5" providerId="LiveId" clId="{A8C08EC5-892C-E34E-AF69-5419C54ACE9B}" dt="2024-09-12T18:47:06.317" v="69" actId="26606"/>
          <ac:spMkLst>
            <pc:docMk/>
            <pc:sldMk cId="4182378737" sldId="264"/>
            <ac:spMk id="31" creationId="{E3020543-B24B-4EC4-8FFC-8DD88EEA91A8}"/>
          </ac:spMkLst>
        </pc:spChg>
        <pc:spChg chg="add del">
          <ac:chgData name="Sanchay Tiwari" userId="7622fbc3b72aa1b5" providerId="LiveId" clId="{A8C08EC5-892C-E34E-AF69-5419C54ACE9B}" dt="2024-09-12T18:47:04.321" v="67" actId="26606"/>
          <ac:spMkLst>
            <pc:docMk/>
            <pc:sldMk cId="4182378737" sldId="264"/>
            <ac:spMk id="38" creationId="{04812C46-200A-4DEB-A05E-3ED6C68C2387}"/>
          </ac:spMkLst>
        </pc:spChg>
        <pc:spChg chg="add del">
          <ac:chgData name="Sanchay Tiwari" userId="7622fbc3b72aa1b5" providerId="LiveId" clId="{A8C08EC5-892C-E34E-AF69-5419C54ACE9B}" dt="2024-09-12T18:47:04.321" v="67" actId="26606"/>
          <ac:spMkLst>
            <pc:docMk/>
            <pc:sldMk cId="4182378737" sldId="264"/>
            <ac:spMk id="40" creationId="{D1EA859B-E555-4109-94F3-6700E046E008}"/>
          </ac:spMkLst>
        </pc:spChg>
        <pc:picChg chg="add del">
          <ac:chgData name="Sanchay Tiwari" userId="7622fbc3b72aa1b5" providerId="LiveId" clId="{A8C08EC5-892C-E34E-AF69-5419C54ACE9B}" dt="2024-09-12T18:45:53.887" v="53" actId="26606"/>
          <ac:picMkLst>
            <pc:docMk/>
            <pc:sldMk cId="4182378737" sldId="264"/>
            <ac:picMk id="5" creationId="{69113EC1-982E-FA01-2B1B-895FEFCF0F0A}"/>
          </ac:picMkLst>
        </pc:picChg>
        <pc:picChg chg="add del">
          <ac:chgData name="Sanchay Tiwari" userId="7622fbc3b72aa1b5" providerId="LiveId" clId="{A8C08EC5-892C-E34E-AF69-5419C54ACE9B}" dt="2024-09-12T18:45:56.152" v="55" actId="26606"/>
          <ac:picMkLst>
            <pc:docMk/>
            <pc:sldMk cId="4182378737" sldId="264"/>
            <ac:picMk id="14" creationId="{CD1BD7E8-7D3D-9C98-2768-F9E968683B22}"/>
          </ac:picMkLst>
        </pc:picChg>
        <pc:picChg chg="add mod ord">
          <ac:chgData name="Sanchay Tiwari" userId="7622fbc3b72aa1b5" providerId="LiveId" clId="{A8C08EC5-892C-E34E-AF69-5419C54ACE9B}" dt="2024-09-12T18:47:33.742" v="73" actId="14100"/>
          <ac:picMkLst>
            <pc:docMk/>
            <pc:sldMk cId="4182378737" sldId="264"/>
            <ac:picMk id="18" creationId="{69113EC1-982E-FA01-2B1B-895FEFCF0F0A}"/>
          </ac:picMkLst>
        </pc:picChg>
        <pc:cxnChg chg="add del">
          <ac:chgData name="Sanchay Tiwari" userId="7622fbc3b72aa1b5" providerId="LiveId" clId="{A8C08EC5-892C-E34E-AF69-5419C54ACE9B}" dt="2024-09-12T18:47:06.317" v="69" actId="26606"/>
          <ac:cxnSpMkLst>
            <pc:docMk/>
            <pc:sldMk cId="4182378737" sldId="264"/>
            <ac:cxnSpMk id="33" creationId="{C49DA8F6-BCC1-4447-B54C-57856834B94B}"/>
          </ac:cxnSpMkLst>
        </pc:cxnChg>
      </pc:sldChg>
      <pc:sldChg chg="addSp delSp modSp mod setBg delDesignElem">
        <pc:chgData name="Sanchay Tiwari" userId="7622fbc3b72aa1b5" providerId="LiveId" clId="{A8C08EC5-892C-E34E-AF69-5419C54ACE9B}" dt="2024-09-13T08:32:38.705" v="643"/>
        <pc:sldMkLst>
          <pc:docMk/>
          <pc:sldMk cId="1190184770" sldId="265"/>
        </pc:sldMkLst>
        <pc:spChg chg="mod">
          <ac:chgData name="Sanchay Tiwari" userId="7622fbc3b72aa1b5" providerId="LiveId" clId="{A8C08EC5-892C-E34E-AF69-5419C54ACE9B}" dt="2024-09-12T19:21:20.866" v="236" actId="207"/>
          <ac:spMkLst>
            <pc:docMk/>
            <pc:sldMk cId="1190184770" sldId="265"/>
            <ac:spMk id="2" creationId="{1C4A3FE8-CCBA-1678-27AC-7A8E72DA878E}"/>
          </ac:spMkLst>
        </pc:spChg>
        <pc:spChg chg="add del mod">
          <ac:chgData name="Sanchay Tiwari" userId="7622fbc3b72aa1b5" providerId="LiveId" clId="{A8C08EC5-892C-E34E-AF69-5419C54ACE9B}" dt="2024-09-12T19:06:54.458" v="140" actId="26606"/>
          <ac:spMkLst>
            <pc:docMk/>
            <pc:sldMk cId="1190184770" sldId="265"/>
            <ac:spMk id="3" creationId="{85C2C6A0-CC9F-3DF7-46D3-39057CF7F26C}"/>
          </ac:spMkLst>
        </pc:spChg>
        <pc:spChg chg="add del">
          <ac:chgData name="Sanchay Tiwari" userId="7622fbc3b72aa1b5" providerId="LiveId" clId="{A8C08EC5-892C-E34E-AF69-5419C54ACE9B}" dt="2024-09-12T19:06:54.439" v="139" actId="26606"/>
          <ac:spMkLst>
            <pc:docMk/>
            <pc:sldMk cId="1190184770" sldId="265"/>
            <ac:spMk id="9" creationId="{56E9B3E6-E277-4D68-BA48-9CB43FFBD6E2}"/>
          </ac:spMkLst>
        </pc:spChg>
        <pc:spChg chg="add del">
          <ac:chgData name="Sanchay Tiwari" userId="7622fbc3b72aa1b5" providerId="LiveId" clId="{A8C08EC5-892C-E34E-AF69-5419C54ACE9B}" dt="2024-09-12T19:08:08.791" v="148" actId="26606"/>
          <ac:spMkLst>
            <pc:docMk/>
            <pc:sldMk cId="1190184770" sldId="265"/>
            <ac:spMk id="10" creationId="{E51BA4DF-2BD4-4EC2-B1DB-B27C8AC71864}"/>
          </ac:spMkLst>
        </pc:spChg>
        <pc:spChg chg="add del">
          <ac:chgData name="Sanchay Tiwari" userId="7622fbc3b72aa1b5" providerId="LiveId" clId="{A8C08EC5-892C-E34E-AF69-5419C54ACE9B}" dt="2024-09-12T19:06:54.439" v="139" actId="26606"/>
          <ac:spMkLst>
            <pc:docMk/>
            <pc:sldMk cId="1190184770" sldId="265"/>
            <ac:spMk id="16" creationId="{D5B0017B-2ECA-49AF-B397-DC140825DF8D}"/>
          </ac:spMkLst>
        </pc:spChg>
        <pc:spChg chg="add del">
          <ac:chgData name="Sanchay Tiwari" userId="7622fbc3b72aa1b5" providerId="LiveId" clId="{A8C08EC5-892C-E34E-AF69-5419C54ACE9B}" dt="2024-09-12T19:13:18.192" v="181" actId="26606"/>
          <ac:spMkLst>
            <pc:docMk/>
            <pc:sldMk cId="1190184770" sldId="265"/>
            <ac:spMk id="25" creationId="{08953E74-D241-4DDF-8508-F0365EA13A92}"/>
          </ac:spMkLst>
        </pc:spChg>
        <pc:spChg chg="add del">
          <ac:chgData name="Sanchay Tiwari" userId="7622fbc3b72aa1b5" providerId="LiveId" clId="{A8C08EC5-892C-E34E-AF69-5419C54ACE9B}" dt="2024-09-12T19:13:18.192" v="181" actId="26606"/>
          <ac:spMkLst>
            <pc:docMk/>
            <pc:sldMk cId="1190184770" sldId="265"/>
            <ac:spMk id="27" creationId="{5C3C901A-B2F4-4A3C-BCDD-7C8D587ECA2E}"/>
          </ac:spMkLst>
        </pc:spChg>
        <pc:spChg chg="add del">
          <ac:chgData name="Sanchay Tiwari" userId="7622fbc3b72aa1b5" providerId="LiveId" clId="{A8C08EC5-892C-E34E-AF69-5419C54ACE9B}" dt="2024-09-12T19:13:18.158" v="180" actId="26606"/>
          <ac:spMkLst>
            <pc:docMk/>
            <pc:sldMk cId="1190184770" sldId="265"/>
            <ac:spMk id="32" creationId="{35DB3719-6FDC-4E5D-891D-FF40B7300F64}"/>
          </ac:spMkLst>
        </pc:spChg>
        <pc:spChg chg="add del">
          <ac:chgData name="Sanchay Tiwari" userId="7622fbc3b72aa1b5" providerId="LiveId" clId="{A8C08EC5-892C-E34E-AF69-5419C54ACE9B}" dt="2024-09-12T19:14:16.944" v="185" actId="26606"/>
          <ac:spMkLst>
            <pc:docMk/>
            <pc:sldMk cId="1190184770" sldId="265"/>
            <ac:spMk id="33" creationId="{39F23E05-E5C5-497C-A842-7BD21B207609}"/>
          </ac:spMkLst>
        </pc:spChg>
        <pc:spChg chg="add del">
          <ac:chgData name="Sanchay Tiwari" userId="7622fbc3b72aa1b5" providerId="LiveId" clId="{A8C08EC5-892C-E34E-AF69-5419C54ACE9B}" dt="2024-09-12T19:13:18.158" v="180" actId="26606"/>
          <ac:spMkLst>
            <pc:docMk/>
            <pc:sldMk cId="1190184770" sldId="265"/>
            <ac:spMk id="34" creationId="{E0CBAC23-2E3F-4A90-BA59-F8299F6A5439}"/>
          </ac:spMkLst>
        </pc:spChg>
        <pc:spChg chg="add del">
          <ac:chgData name="Sanchay Tiwari" userId="7622fbc3b72aa1b5" providerId="LiveId" clId="{A8C08EC5-892C-E34E-AF69-5419C54ACE9B}" dt="2024-09-12T19:14:16.909" v="184" actId="26606"/>
          <ac:spMkLst>
            <pc:docMk/>
            <pc:sldMk cId="1190184770" sldId="265"/>
            <ac:spMk id="38" creationId="{39F23E05-E5C5-497C-A842-7BD21B207609}"/>
          </ac:spMkLst>
        </pc:spChg>
        <pc:spChg chg="add del">
          <ac:chgData name="Sanchay Tiwari" userId="7622fbc3b72aa1b5" providerId="LiveId" clId="{A8C08EC5-892C-E34E-AF69-5419C54ACE9B}" dt="2024-09-12T19:15:58.110" v="196" actId="26606"/>
          <ac:spMkLst>
            <pc:docMk/>
            <pc:sldMk cId="1190184770" sldId="265"/>
            <ac:spMk id="40" creationId="{B2DD41CD-8F47-4F56-AD12-4E2FF7696987}"/>
          </ac:spMkLst>
        </pc:spChg>
        <pc:spChg chg="add del">
          <ac:chgData name="Sanchay Tiwari" userId="7622fbc3b72aa1b5" providerId="LiveId" clId="{A8C08EC5-892C-E34E-AF69-5419C54ACE9B}" dt="2024-09-12T19:15:58.110" v="196" actId="26606"/>
          <ac:spMkLst>
            <pc:docMk/>
            <pc:sldMk cId="1190184770" sldId="265"/>
            <ac:spMk id="41" creationId="{45D37F4E-DDB4-456B-97E0-9937730A039F}"/>
          </ac:spMkLst>
        </pc:spChg>
        <pc:spChg chg="add del">
          <ac:chgData name="Sanchay Tiwari" userId="7622fbc3b72aa1b5" providerId="LiveId" clId="{A8C08EC5-892C-E34E-AF69-5419C54ACE9B}" dt="2024-09-13T08:32:38.705" v="643"/>
          <ac:spMkLst>
            <pc:docMk/>
            <pc:sldMk cId="1190184770" sldId="265"/>
            <ac:spMk id="46" creationId="{45D37F4E-DDB4-456B-97E0-9937730A039F}"/>
          </ac:spMkLst>
        </pc:spChg>
        <pc:spChg chg="add del">
          <ac:chgData name="Sanchay Tiwari" userId="7622fbc3b72aa1b5" providerId="LiveId" clId="{A8C08EC5-892C-E34E-AF69-5419C54ACE9B}" dt="2024-09-13T08:32:38.705" v="643"/>
          <ac:spMkLst>
            <pc:docMk/>
            <pc:sldMk cId="1190184770" sldId="265"/>
            <ac:spMk id="48" creationId="{B2DD41CD-8F47-4F56-AD12-4E2FF7696987}"/>
          </ac:spMkLst>
        </pc:spChg>
        <pc:grpChg chg="add del">
          <ac:chgData name="Sanchay Tiwari" userId="7622fbc3b72aa1b5" providerId="LiveId" clId="{A8C08EC5-892C-E34E-AF69-5419C54ACE9B}" dt="2024-09-12T19:06:54.439" v="139" actId="26606"/>
          <ac:grpSpMkLst>
            <pc:docMk/>
            <pc:sldMk cId="1190184770" sldId="265"/>
            <ac:grpSpMk id="11" creationId="{AE1C45F0-260A-458C-96ED-C1F6D2151219}"/>
          </ac:grpSpMkLst>
        </pc:grpChg>
        <pc:graphicFrameChg chg="add del">
          <ac:chgData name="Sanchay Tiwari" userId="7622fbc3b72aa1b5" providerId="LiveId" clId="{A8C08EC5-892C-E34E-AF69-5419C54ACE9B}" dt="2024-09-12T19:06:54.439" v="139" actId="26606"/>
          <ac:graphicFrameMkLst>
            <pc:docMk/>
            <pc:sldMk cId="1190184770" sldId="265"/>
            <ac:graphicFrameMk id="5" creationId="{C3D03762-ADAD-DC35-EC59-395950E9E913}"/>
          </ac:graphicFrameMkLst>
        </pc:graphicFrameChg>
        <pc:graphicFrameChg chg="add mod modGraphic">
          <ac:chgData name="Sanchay Tiwari" userId="7622fbc3b72aa1b5" providerId="LiveId" clId="{A8C08EC5-892C-E34E-AF69-5419C54ACE9B}" dt="2024-09-12T19:21:09.011" v="235" actId="13926"/>
          <ac:graphicFrameMkLst>
            <pc:docMk/>
            <pc:sldMk cId="1190184770" sldId="265"/>
            <ac:graphicFrameMk id="20" creationId="{1CB36EB6-4C20-23AC-8772-5CDD7F660BD3}"/>
          </ac:graphicFrameMkLst>
        </pc:graphicFrameChg>
        <pc:picChg chg="add mod">
          <ac:chgData name="Sanchay Tiwari" userId="7622fbc3b72aa1b5" providerId="LiveId" clId="{A8C08EC5-892C-E34E-AF69-5419C54ACE9B}" dt="2024-09-12T19:14:34.933" v="187" actId="14100"/>
          <ac:picMkLst>
            <pc:docMk/>
            <pc:sldMk cId="1190184770" sldId="265"/>
            <ac:picMk id="6" creationId="{E7BD8DB9-783D-8C94-4EFC-95DF891EE304}"/>
          </ac:picMkLst>
        </pc:picChg>
        <pc:picChg chg="add mod">
          <ac:chgData name="Sanchay Tiwari" userId="7622fbc3b72aa1b5" providerId="LiveId" clId="{A8C08EC5-892C-E34E-AF69-5419C54ACE9B}" dt="2024-09-12T19:16:17.601" v="200" actId="14100"/>
          <ac:picMkLst>
            <pc:docMk/>
            <pc:sldMk cId="1190184770" sldId="265"/>
            <ac:picMk id="29" creationId="{02CBB900-CEDA-A596-5775-E220CEC5D5BA}"/>
          </ac:picMkLst>
        </pc:picChg>
        <pc:cxnChg chg="add del">
          <ac:chgData name="Sanchay Tiwari" userId="7622fbc3b72aa1b5" providerId="LiveId" clId="{A8C08EC5-892C-E34E-AF69-5419C54ACE9B}" dt="2024-09-12T19:06:54.439" v="139" actId="26606"/>
          <ac:cxnSpMkLst>
            <pc:docMk/>
            <pc:sldMk cId="1190184770" sldId="265"/>
            <ac:cxnSpMk id="18" creationId="{6CF1BAF6-AD41-4082-B212-8A1F9A2E8779}"/>
          </ac:cxnSpMkLst>
        </pc:cxnChg>
      </pc:sldChg>
      <pc:sldChg chg="addSp delSp modSp mod setBg delDesignElem">
        <pc:chgData name="Sanchay Tiwari" userId="7622fbc3b72aa1b5" providerId="LiveId" clId="{A8C08EC5-892C-E34E-AF69-5419C54ACE9B}" dt="2024-09-13T08:33:54.922" v="648" actId="113"/>
        <pc:sldMkLst>
          <pc:docMk/>
          <pc:sldMk cId="1522667423" sldId="266"/>
        </pc:sldMkLst>
        <pc:spChg chg="mod">
          <ac:chgData name="Sanchay Tiwari" userId="7622fbc3b72aa1b5" providerId="LiveId" clId="{A8C08EC5-892C-E34E-AF69-5419C54ACE9B}" dt="2024-09-13T08:33:22.343" v="645" actId="26606"/>
          <ac:spMkLst>
            <pc:docMk/>
            <pc:sldMk cId="1522667423" sldId="266"/>
            <ac:spMk id="2" creationId="{5DE6C8E9-7B93-319C-C5E7-83395ED32362}"/>
          </ac:spMkLst>
        </pc:spChg>
        <pc:spChg chg="mod">
          <ac:chgData name="Sanchay Tiwari" userId="7622fbc3b72aa1b5" providerId="LiveId" clId="{A8C08EC5-892C-E34E-AF69-5419C54ACE9B}" dt="2024-09-13T08:33:54.922" v="648" actId="113"/>
          <ac:spMkLst>
            <pc:docMk/>
            <pc:sldMk cId="1522667423" sldId="266"/>
            <ac:spMk id="3" creationId="{F7B1B1DE-1AA8-DC8C-8E49-416674432EBE}"/>
          </ac:spMkLst>
        </pc:spChg>
        <pc:spChg chg="add del">
          <ac:chgData name="Sanchay Tiwari" userId="7622fbc3b72aa1b5" providerId="LiveId" clId="{A8C08EC5-892C-E34E-AF69-5419C54ACE9B}" dt="2024-09-13T08:33:22.343" v="645" actId="26606"/>
          <ac:spMkLst>
            <pc:docMk/>
            <pc:sldMk cId="1522667423" sldId="266"/>
            <ac:spMk id="9" creationId="{C0763A76-9F1C-4FC5-82B7-DD475DA461B2}"/>
          </ac:spMkLst>
        </pc:spChg>
        <pc:spChg chg="add del">
          <ac:chgData name="Sanchay Tiwari" userId="7622fbc3b72aa1b5" providerId="LiveId" clId="{A8C08EC5-892C-E34E-AF69-5419C54ACE9B}" dt="2024-09-13T08:33:22.343" v="645" actId="26606"/>
          <ac:spMkLst>
            <pc:docMk/>
            <pc:sldMk cId="1522667423" sldId="266"/>
            <ac:spMk id="11" creationId="{E81BF4F6-F2CF-4984-9D14-D6966D92F99F}"/>
          </ac:spMkLst>
        </pc:spChg>
        <pc:spChg chg="add del">
          <ac:chgData name="Sanchay Tiwari" userId="7622fbc3b72aa1b5" providerId="LiveId" clId="{A8C08EC5-892C-E34E-AF69-5419C54ACE9B}" dt="2024-09-13T08:33:22.343" v="645" actId="26606"/>
          <ac:spMkLst>
            <pc:docMk/>
            <pc:sldMk cId="1522667423" sldId="266"/>
            <ac:spMk id="13" creationId="{9F7D5CDA-D291-4307-BF55-1381FED29634}"/>
          </ac:spMkLst>
        </pc:spChg>
        <pc:spChg chg="add del">
          <ac:chgData name="Sanchay Tiwari" userId="7622fbc3b72aa1b5" providerId="LiveId" clId="{A8C08EC5-892C-E34E-AF69-5419C54ACE9B}" dt="2024-09-13T08:33:22.343" v="645" actId="26606"/>
          <ac:spMkLst>
            <pc:docMk/>
            <pc:sldMk cId="1522667423" sldId="266"/>
            <ac:spMk id="14" creationId="{59B296B9-C5A5-4E4F-9B60-C907B5F1466C}"/>
          </ac:spMkLst>
        </pc:spChg>
        <pc:spChg chg="add del">
          <ac:chgData name="Sanchay Tiwari" userId="7622fbc3b72aa1b5" providerId="LiveId" clId="{A8C08EC5-892C-E34E-AF69-5419C54ACE9B}" dt="2024-09-12T19:22:16.908" v="240" actId="26606"/>
          <ac:spMkLst>
            <pc:docMk/>
            <pc:sldMk cId="1522667423" sldId="266"/>
            <ac:spMk id="16" creationId="{C0763A76-9F1C-4FC5-82B7-DD475DA461B2}"/>
          </ac:spMkLst>
        </pc:spChg>
        <pc:spChg chg="add del">
          <ac:chgData name="Sanchay Tiwari" userId="7622fbc3b72aa1b5" providerId="LiveId" clId="{A8C08EC5-892C-E34E-AF69-5419C54ACE9B}" dt="2024-09-12T19:22:16.908" v="240" actId="26606"/>
          <ac:spMkLst>
            <pc:docMk/>
            <pc:sldMk cId="1522667423" sldId="266"/>
            <ac:spMk id="18" creationId="{E81BF4F6-F2CF-4984-9D14-D6966D92F99F}"/>
          </ac:spMkLst>
        </pc:spChg>
        <pc:spChg chg="add del">
          <ac:chgData name="Sanchay Tiwari" userId="7622fbc3b72aa1b5" providerId="LiveId" clId="{A8C08EC5-892C-E34E-AF69-5419C54ACE9B}" dt="2024-09-13T08:33:22.343" v="645" actId="26606"/>
          <ac:spMkLst>
            <pc:docMk/>
            <pc:sldMk cId="1522667423" sldId="266"/>
            <ac:spMk id="20" creationId="{D0300FD3-5AF1-6305-15FA-9078072672E2}"/>
          </ac:spMkLst>
        </pc:spChg>
        <pc:picChg chg="add mod ord">
          <ac:chgData name="Sanchay Tiwari" userId="7622fbc3b72aa1b5" providerId="LiveId" clId="{A8C08EC5-892C-E34E-AF69-5419C54ACE9B}" dt="2024-09-13T08:33:22.343" v="645" actId="26606"/>
          <ac:picMkLst>
            <pc:docMk/>
            <pc:sldMk cId="1522667423" sldId="266"/>
            <ac:picMk id="5" creationId="{E7278D4E-B356-2DDA-39F4-E7930451CA44}"/>
          </ac:picMkLst>
        </pc:picChg>
      </pc:sldChg>
      <pc:sldChg chg="addSp delSp modSp mod setBg delDesignElem">
        <pc:chgData name="Sanchay Tiwari" userId="7622fbc3b72aa1b5" providerId="LiveId" clId="{A8C08EC5-892C-E34E-AF69-5419C54ACE9B}" dt="2024-09-13T08:36:16.229" v="653" actId="13926"/>
        <pc:sldMkLst>
          <pc:docMk/>
          <pc:sldMk cId="3760176390" sldId="267"/>
        </pc:sldMkLst>
        <pc:spChg chg="mod">
          <ac:chgData name="Sanchay Tiwari" userId="7622fbc3b72aa1b5" providerId="LiveId" clId="{A8C08EC5-892C-E34E-AF69-5419C54ACE9B}" dt="2024-09-13T08:32:38.705" v="643"/>
          <ac:spMkLst>
            <pc:docMk/>
            <pc:sldMk cId="3760176390" sldId="267"/>
            <ac:spMk id="2" creationId="{91E7D48E-F81F-D5C1-A32D-55170EEB986A}"/>
          </ac:spMkLst>
        </pc:spChg>
        <pc:spChg chg="mod">
          <ac:chgData name="Sanchay Tiwari" userId="7622fbc3b72aa1b5" providerId="LiveId" clId="{A8C08EC5-892C-E34E-AF69-5419C54ACE9B}" dt="2024-09-13T08:36:16.229" v="653" actId="13926"/>
          <ac:spMkLst>
            <pc:docMk/>
            <pc:sldMk cId="3760176390" sldId="267"/>
            <ac:spMk id="3" creationId="{E79DAD65-7B60-0359-8221-E3198DD1C64C}"/>
          </ac:spMkLst>
        </pc:spChg>
        <pc:spChg chg="add del">
          <ac:chgData name="Sanchay Tiwari" userId="7622fbc3b72aa1b5" providerId="LiveId" clId="{A8C08EC5-892C-E34E-AF69-5419C54ACE9B}" dt="2024-09-13T08:32:38.705" v="643"/>
          <ac:spMkLst>
            <pc:docMk/>
            <pc:sldMk cId="3760176390" sldId="267"/>
            <ac:spMk id="9" creationId="{9F7D5CDA-D291-4307-BF55-1381FED29634}"/>
          </ac:spMkLst>
        </pc:spChg>
        <pc:spChg chg="add del">
          <ac:chgData name="Sanchay Tiwari" userId="7622fbc3b72aa1b5" providerId="LiveId" clId="{A8C08EC5-892C-E34E-AF69-5419C54ACE9B}" dt="2024-09-13T08:32:38.705" v="643"/>
          <ac:spMkLst>
            <pc:docMk/>
            <pc:sldMk cId="3760176390" sldId="267"/>
            <ac:spMk id="11" creationId="{59B296B9-C5A5-4E4F-9B60-C907B5F1466C}"/>
          </ac:spMkLst>
        </pc:spChg>
        <pc:spChg chg="add del">
          <ac:chgData name="Sanchay Tiwari" userId="7622fbc3b72aa1b5" providerId="LiveId" clId="{A8C08EC5-892C-E34E-AF69-5419C54ACE9B}" dt="2024-09-13T08:32:38.705" v="643"/>
          <ac:spMkLst>
            <pc:docMk/>
            <pc:sldMk cId="3760176390" sldId="267"/>
            <ac:spMk id="13" creationId="{D0300FD3-5AF1-6305-15FA-9078072672E2}"/>
          </ac:spMkLst>
        </pc:spChg>
        <pc:picChg chg="add mod">
          <ac:chgData name="Sanchay Tiwari" userId="7622fbc3b72aa1b5" providerId="LiveId" clId="{A8C08EC5-892C-E34E-AF69-5419C54ACE9B}" dt="2024-09-12T19:27:54.729" v="280" actId="14100"/>
          <ac:picMkLst>
            <pc:docMk/>
            <pc:sldMk cId="3760176390" sldId="267"/>
            <ac:picMk id="5" creationId="{338DB012-C53A-0B86-9954-5A69A177A731}"/>
          </ac:picMkLst>
        </pc:picChg>
      </pc:sldChg>
      <pc:sldChg chg="addSp delSp modSp mod setBg delDesignElem">
        <pc:chgData name="Sanchay Tiwari" userId="7622fbc3b72aa1b5" providerId="LiveId" clId="{A8C08EC5-892C-E34E-AF69-5419C54ACE9B}" dt="2024-09-13T08:32:38.705" v="643"/>
        <pc:sldMkLst>
          <pc:docMk/>
          <pc:sldMk cId="2434369047" sldId="268"/>
        </pc:sldMkLst>
        <pc:spChg chg="mod">
          <ac:chgData name="Sanchay Tiwari" userId="7622fbc3b72aa1b5" providerId="LiveId" clId="{A8C08EC5-892C-E34E-AF69-5419C54ACE9B}" dt="2024-09-13T08:32:38.705" v="643"/>
          <ac:spMkLst>
            <pc:docMk/>
            <pc:sldMk cId="2434369047" sldId="268"/>
            <ac:spMk id="2" creationId="{1F186463-237A-4295-9819-4154F0085FF9}"/>
          </ac:spMkLst>
        </pc:spChg>
        <pc:spChg chg="mod">
          <ac:chgData name="Sanchay Tiwari" userId="7622fbc3b72aa1b5" providerId="LiveId" clId="{A8C08EC5-892C-E34E-AF69-5419C54ACE9B}" dt="2024-09-13T07:24:12.920" v="339" actId="13926"/>
          <ac:spMkLst>
            <pc:docMk/>
            <pc:sldMk cId="2434369047" sldId="268"/>
            <ac:spMk id="3" creationId="{728BE7E2-59C4-979C-DF5A-A2C7BB803C5B}"/>
          </ac:spMkLst>
        </pc:spChg>
        <pc:spChg chg="add del">
          <ac:chgData name="Sanchay Tiwari" userId="7622fbc3b72aa1b5" providerId="LiveId" clId="{A8C08EC5-892C-E34E-AF69-5419C54ACE9B}" dt="2024-09-13T08:32:38.705" v="643"/>
          <ac:spMkLst>
            <pc:docMk/>
            <pc:sldMk cId="2434369047" sldId="268"/>
            <ac:spMk id="9" creationId="{C0763A76-9F1C-4FC5-82B7-DD475DA461B2}"/>
          </ac:spMkLst>
        </pc:spChg>
        <pc:spChg chg="add del">
          <ac:chgData name="Sanchay Tiwari" userId="7622fbc3b72aa1b5" providerId="LiveId" clId="{A8C08EC5-892C-E34E-AF69-5419C54ACE9B}" dt="2024-09-13T08:32:38.705" v="643"/>
          <ac:spMkLst>
            <pc:docMk/>
            <pc:sldMk cId="2434369047" sldId="268"/>
            <ac:spMk id="11" creationId="{E81BF4F6-F2CF-4984-9D14-D6966D92F99F}"/>
          </ac:spMkLst>
        </pc:spChg>
        <pc:picChg chg="add mod">
          <ac:chgData name="Sanchay Tiwari" userId="7622fbc3b72aa1b5" providerId="LiveId" clId="{A8C08EC5-892C-E34E-AF69-5419C54ACE9B}" dt="2024-09-13T07:20:58.604" v="319" actId="14100"/>
          <ac:picMkLst>
            <pc:docMk/>
            <pc:sldMk cId="2434369047" sldId="268"/>
            <ac:picMk id="5" creationId="{E550DA2F-DDAD-143D-1519-7FA8C9D19952}"/>
          </ac:picMkLst>
        </pc:picChg>
      </pc:sldChg>
      <pc:sldChg chg="addSp delSp modSp mod setBg delDesignElem">
        <pc:chgData name="Sanchay Tiwari" userId="7622fbc3b72aa1b5" providerId="LiveId" clId="{A8C08EC5-892C-E34E-AF69-5419C54ACE9B}" dt="2024-09-13T08:32:38.705" v="643"/>
        <pc:sldMkLst>
          <pc:docMk/>
          <pc:sldMk cId="2490378858" sldId="269"/>
        </pc:sldMkLst>
        <pc:spChg chg="mod">
          <ac:chgData name="Sanchay Tiwari" userId="7622fbc3b72aa1b5" providerId="LiveId" clId="{A8C08EC5-892C-E34E-AF69-5419C54ACE9B}" dt="2024-09-13T07:34:17.905" v="408" actId="404"/>
          <ac:spMkLst>
            <pc:docMk/>
            <pc:sldMk cId="2490378858" sldId="269"/>
            <ac:spMk id="2" creationId="{5CE82A73-759E-C4A3-CBCC-F2BD9C39C2C7}"/>
          </ac:spMkLst>
        </pc:spChg>
        <pc:spChg chg="mod ord">
          <ac:chgData name="Sanchay Tiwari" userId="7622fbc3b72aa1b5" providerId="LiveId" clId="{A8C08EC5-892C-E34E-AF69-5419C54ACE9B}" dt="2024-09-13T07:37:08.771" v="430" actId="13926"/>
          <ac:spMkLst>
            <pc:docMk/>
            <pc:sldMk cId="2490378858" sldId="269"/>
            <ac:spMk id="3" creationId="{D1854893-2F17-F10D-CFEC-BEFE92EE7B76}"/>
          </ac:spMkLst>
        </pc:spChg>
        <pc:spChg chg="add del">
          <ac:chgData name="Sanchay Tiwari" userId="7622fbc3b72aa1b5" providerId="LiveId" clId="{A8C08EC5-892C-E34E-AF69-5419C54ACE9B}" dt="2024-09-13T07:28:28.786" v="366" actId="26606"/>
          <ac:spMkLst>
            <pc:docMk/>
            <pc:sldMk cId="2490378858" sldId="269"/>
            <ac:spMk id="8" creationId="{3AD318CC-E2A8-4E27-9548-A047A78999B1}"/>
          </ac:spMkLst>
        </pc:spChg>
        <pc:spChg chg="add del">
          <ac:chgData name="Sanchay Tiwari" userId="7622fbc3b72aa1b5" providerId="LiveId" clId="{A8C08EC5-892C-E34E-AF69-5419C54ACE9B}" dt="2024-09-13T07:28:28.786" v="366" actId="26606"/>
          <ac:spMkLst>
            <pc:docMk/>
            <pc:sldMk cId="2490378858" sldId="269"/>
            <ac:spMk id="14" creationId="{2C1BBA94-3F40-40AA-8BB9-E69E25E537C1}"/>
          </ac:spMkLst>
        </pc:spChg>
        <pc:spChg chg="add del">
          <ac:chgData name="Sanchay Tiwari" userId="7622fbc3b72aa1b5" providerId="LiveId" clId="{A8C08EC5-892C-E34E-AF69-5419C54ACE9B}" dt="2024-09-13T07:31:11.149" v="376" actId="26606"/>
          <ac:spMkLst>
            <pc:docMk/>
            <pc:sldMk cId="2490378858" sldId="269"/>
            <ac:spMk id="19" creationId="{081EA652-8C6A-4E69-BEB9-170809474553}"/>
          </ac:spMkLst>
        </pc:spChg>
        <pc:spChg chg="add del">
          <ac:chgData name="Sanchay Tiwari" userId="7622fbc3b72aa1b5" providerId="LiveId" clId="{A8C08EC5-892C-E34E-AF69-5419C54ACE9B}" dt="2024-09-13T07:31:11.149" v="376" actId="26606"/>
          <ac:spMkLst>
            <pc:docMk/>
            <pc:sldMk cId="2490378858" sldId="269"/>
            <ac:spMk id="21" creationId="{5298780A-33B9-4EA2-8F67-DE68AD62841B}"/>
          </ac:spMkLst>
        </pc:spChg>
        <pc:spChg chg="add del">
          <ac:chgData name="Sanchay Tiwari" userId="7622fbc3b72aa1b5" providerId="LiveId" clId="{A8C08EC5-892C-E34E-AF69-5419C54ACE9B}" dt="2024-09-13T07:31:11.149" v="376" actId="26606"/>
          <ac:spMkLst>
            <pc:docMk/>
            <pc:sldMk cId="2490378858" sldId="269"/>
            <ac:spMk id="23" creationId="{7F488E8B-4E1E-4402-8935-D4E6C02615C7}"/>
          </ac:spMkLst>
        </pc:spChg>
        <pc:spChg chg="add del">
          <ac:chgData name="Sanchay Tiwari" userId="7622fbc3b72aa1b5" providerId="LiveId" clId="{A8C08EC5-892C-E34E-AF69-5419C54ACE9B}" dt="2024-09-13T07:31:11.143" v="375" actId="26606"/>
          <ac:spMkLst>
            <pc:docMk/>
            <pc:sldMk cId="2490378858" sldId="269"/>
            <ac:spMk id="1031" creationId="{5A0118C5-4F8D-4CF4-BADD-53FEACC6C42A}"/>
          </ac:spMkLst>
        </pc:spChg>
        <pc:spChg chg="add del">
          <ac:chgData name="Sanchay Tiwari" userId="7622fbc3b72aa1b5" providerId="LiveId" clId="{A8C08EC5-892C-E34E-AF69-5419C54ACE9B}" dt="2024-09-13T07:31:11.143" v="375" actId="26606"/>
          <ac:spMkLst>
            <pc:docMk/>
            <pc:sldMk cId="2490378858" sldId="269"/>
            <ac:spMk id="1033" creationId="{EAED1919-54A1-41C9-B30B-A3FF3F58E38B}"/>
          </ac:spMkLst>
        </pc:spChg>
        <pc:spChg chg="add del">
          <ac:chgData name="Sanchay Tiwari" userId="7622fbc3b72aa1b5" providerId="LiveId" clId="{A8C08EC5-892C-E34E-AF69-5419C54ACE9B}" dt="2024-09-13T07:31:11.143" v="375" actId="26606"/>
          <ac:spMkLst>
            <pc:docMk/>
            <pc:sldMk cId="2490378858" sldId="269"/>
            <ac:spMk id="1039" creationId="{FFFEB18F-F81F-4CED-BE64-EB888A77C3B8}"/>
          </ac:spMkLst>
        </pc:spChg>
        <pc:spChg chg="add del">
          <ac:chgData name="Sanchay Tiwari" userId="7622fbc3b72aa1b5" providerId="LiveId" clId="{A8C08EC5-892C-E34E-AF69-5419C54ACE9B}" dt="2024-09-13T08:32:38.705" v="643"/>
          <ac:spMkLst>
            <pc:docMk/>
            <pc:sldMk cId="2490378858" sldId="269"/>
            <ac:spMk id="1216" creationId="{0D7C0CB9-1B26-4A22-A90B-1EE6BFFD50C4}"/>
          </ac:spMkLst>
        </pc:spChg>
        <pc:spChg chg="add del">
          <ac:chgData name="Sanchay Tiwari" userId="7622fbc3b72aa1b5" providerId="LiveId" clId="{A8C08EC5-892C-E34E-AF69-5419C54ACE9B}" dt="2024-09-13T08:32:38.705" v="643"/>
          <ac:spMkLst>
            <pc:docMk/>
            <pc:sldMk cId="2490378858" sldId="269"/>
            <ac:spMk id="1217" creationId="{28143209-FADD-4B7E-A49A-BBA97A4E6E67}"/>
          </ac:spMkLst>
        </pc:spChg>
        <pc:grpChg chg="add del">
          <ac:chgData name="Sanchay Tiwari" userId="7622fbc3b72aa1b5" providerId="LiveId" clId="{A8C08EC5-892C-E34E-AF69-5419C54ACE9B}" dt="2024-09-13T07:28:28.786" v="366" actId="26606"/>
          <ac:grpSpMkLst>
            <pc:docMk/>
            <pc:sldMk cId="2490378858" sldId="269"/>
            <ac:grpSpMk id="10" creationId="{B14B560F-9DD7-4302-A60B-EBD3EF59B073}"/>
          </ac:grpSpMkLst>
        </pc:grpChg>
        <pc:grpChg chg="add del">
          <ac:chgData name="Sanchay Tiwari" userId="7622fbc3b72aa1b5" providerId="LiveId" clId="{A8C08EC5-892C-E34E-AF69-5419C54ACE9B}" dt="2024-09-13T07:31:11.143" v="375" actId="26606"/>
          <ac:grpSpMkLst>
            <pc:docMk/>
            <pc:sldMk cId="2490378858" sldId="269"/>
            <ac:grpSpMk id="1035" creationId="{C4751043-2EE3-4222-9979-8E61D93DA8DC}"/>
          </ac:grpSpMkLst>
        </pc:grpChg>
        <pc:grpChg chg="add del">
          <ac:chgData name="Sanchay Tiwari" userId="7622fbc3b72aa1b5" providerId="LiveId" clId="{A8C08EC5-892C-E34E-AF69-5419C54ACE9B}" dt="2024-09-13T07:31:11.143" v="375" actId="26606"/>
          <ac:grpSpMkLst>
            <pc:docMk/>
            <pc:sldMk cId="2490378858" sldId="269"/>
            <ac:grpSpMk id="1041" creationId="{00E015F5-1A99-4E40-BC3D-7707802996B5}"/>
          </ac:grpSpMkLst>
        </pc:grpChg>
        <pc:grpChg chg="add del">
          <ac:chgData name="Sanchay Tiwari" userId="7622fbc3b72aa1b5" providerId="LiveId" clId="{A8C08EC5-892C-E34E-AF69-5419C54ACE9B}" dt="2024-09-13T07:31:11.143" v="375" actId="26606"/>
          <ac:grpSpMkLst>
            <pc:docMk/>
            <pc:sldMk cId="2490378858" sldId="269"/>
            <ac:grpSpMk id="1045" creationId="{5468B3A9-705E-43C3-A742-0619B0D8F2EE}"/>
          </ac:grpSpMkLst>
        </pc:grpChg>
        <pc:picChg chg="add mod ord">
          <ac:chgData name="Sanchay Tiwari" userId="7622fbc3b72aa1b5" providerId="LiveId" clId="{A8C08EC5-892C-E34E-AF69-5419C54ACE9B}" dt="2024-09-13T07:33:06.915" v="392" actId="14100"/>
          <ac:picMkLst>
            <pc:docMk/>
            <pc:sldMk cId="2490378858" sldId="269"/>
            <ac:picMk id="1026" creationId="{C9242B8F-1180-16C9-E756-E6A2E65A5C0D}"/>
          </ac:picMkLst>
        </pc:picChg>
      </pc:sldChg>
      <pc:sldChg chg="addSp delSp modSp mod setBg delDesignElem">
        <pc:chgData name="Sanchay Tiwari" userId="7622fbc3b72aa1b5" providerId="LiveId" clId="{A8C08EC5-892C-E34E-AF69-5419C54ACE9B}" dt="2024-09-13T08:32:38.705" v="643"/>
        <pc:sldMkLst>
          <pc:docMk/>
          <pc:sldMk cId="2965367312" sldId="270"/>
        </pc:sldMkLst>
        <pc:spChg chg="mod">
          <ac:chgData name="Sanchay Tiwari" userId="7622fbc3b72aa1b5" providerId="LiveId" clId="{A8C08EC5-892C-E34E-AF69-5419C54ACE9B}" dt="2024-09-13T08:03:49.541" v="486" actId="400"/>
          <ac:spMkLst>
            <pc:docMk/>
            <pc:sldMk cId="2965367312" sldId="270"/>
            <ac:spMk id="2" creationId="{65D455F5-8FEC-54B8-4CBE-6D4C0FEAD2AF}"/>
          </ac:spMkLst>
        </pc:spChg>
        <pc:spChg chg="mod">
          <ac:chgData name="Sanchay Tiwari" userId="7622fbc3b72aa1b5" providerId="LiveId" clId="{A8C08EC5-892C-E34E-AF69-5419C54ACE9B}" dt="2024-09-13T08:05:46.976" v="492" actId="113"/>
          <ac:spMkLst>
            <pc:docMk/>
            <pc:sldMk cId="2965367312" sldId="270"/>
            <ac:spMk id="3" creationId="{48CC4103-2A60-81D0-163E-6FD98BE7B44D}"/>
          </ac:spMkLst>
        </pc:spChg>
        <pc:spChg chg="add del">
          <ac:chgData name="Sanchay Tiwari" userId="7622fbc3b72aa1b5" providerId="LiveId" clId="{A8C08EC5-892C-E34E-AF69-5419C54ACE9B}" dt="2024-09-13T08:32:38.705" v="643"/>
          <ac:spMkLst>
            <pc:docMk/>
            <pc:sldMk cId="2965367312" sldId="270"/>
            <ac:spMk id="9" creationId="{C0763A76-9F1C-4FC5-82B7-DD475DA461B2}"/>
          </ac:spMkLst>
        </pc:spChg>
        <pc:spChg chg="add del">
          <ac:chgData name="Sanchay Tiwari" userId="7622fbc3b72aa1b5" providerId="LiveId" clId="{A8C08EC5-892C-E34E-AF69-5419C54ACE9B}" dt="2024-09-13T08:32:38.705" v="643"/>
          <ac:spMkLst>
            <pc:docMk/>
            <pc:sldMk cId="2965367312" sldId="270"/>
            <ac:spMk id="11" creationId="{E81BF4F6-F2CF-4984-9D14-D6966D92F99F}"/>
          </ac:spMkLst>
        </pc:spChg>
        <pc:picChg chg="add mod">
          <ac:chgData name="Sanchay Tiwari" userId="7622fbc3b72aa1b5" providerId="LiveId" clId="{A8C08EC5-892C-E34E-AF69-5419C54ACE9B}" dt="2024-09-13T07:38:41.082" v="440" actId="14100"/>
          <ac:picMkLst>
            <pc:docMk/>
            <pc:sldMk cId="2965367312" sldId="270"/>
            <ac:picMk id="5" creationId="{694FAB39-F212-8987-DA07-F5DA8E1D8636}"/>
          </ac:picMkLst>
        </pc:picChg>
      </pc:sldChg>
      <pc:sldChg chg="addSp delSp modSp mod setBg delDesignElem">
        <pc:chgData name="Sanchay Tiwari" userId="7622fbc3b72aa1b5" providerId="LiveId" clId="{A8C08EC5-892C-E34E-AF69-5419C54ACE9B}" dt="2024-09-13T08:32:38.705" v="643"/>
        <pc:sldMkLst>
          <pc:docMk/>
          <pc:sldMk cId="3500720875" sldId="271"/>
        </pc:sldMkLst>
        <pc:spChg chg="mod">
          <ac:chgData name="Sanchay Tiwari" userId="7622fbc3b72aa1b5" providerId="LiveId" clId="{A8C08EC5-892C-E34E-AF69-5419C54ACE9B}" dt="2024-09-13T08:32:38.705" v="643"/>
          <ac:spMkLst>
            <pc:docMk/>
            <pc:sldMk cId="3500720875" sldId="271"/>
            <ac:spMk id="2" creationId="{19D51FAE-C2D7-0A7F-04A4-A2D06C26C0CB}"/>
          </ac:spMkLst>
        </pc:spChg>
        <pc:spChg chg="mod">
          <ac:chgData name="Sanchay Tiwari" userId="7622fbc3b72aa1b5" providerId="LiveId" clId="{A8C08EC5-892C-E34E-AF69-5419C54ACE9B}" dt="2024-09-13T08:11:35.328" v="528" actId="113"/>
          <ac:spMkLst>
            <pc:docMk/>
            <pc:sldMk cId="3500720875" sldId="271"/>
            <ac:spMk id="3" creationId="{C703778D-8798-021B-018C-9717B898D566}"/>
          </ac:spMkLst>
        </pc:spChg>
        <pc:spChg chg="add del">
          <ac:chgData name="Sanchay Tiwari" userId="7622fbc3b72aa1b5" providerId="LiveId" clId="{A8C08EC5-892C-E34E-AF69-5419C54ACE9B}" dt="2024-09-13T08:32:38.705" v="643"/>
          <ac:spMkLst>
            <pc:docMk/>
            <pc:sldMk cId="3500720875" sldId="271"/>
            <ac:spMk id="9" creationId="{C0763A76-9F1C-4FC5-82B7-DD475DA461B2}"/>
          </ac:spMkLst>
        </pc:spChg>
        <pc:spChg chg="add del">
          <ac:chgData name="Sanchay Tiwari" userId="7622fbc3b72aa1b5" providerId="LiveId" clId="{A8C08EC5-892C-E34E-AF69-5419C54ACE9B}" dt="2024-09-13T08:32:38.705" v="643"/>
          <ac:spMkLst>
            <pc:docMk/>
            <pc:sldMk cId="3500720875" sldId="271"/>
            <ac:spMk id="11" creationId="{E81BF4F6-F2CF-4984-9D14-D6966D92F99F}"/>
          </ac:spMkLst>
        </pc:spChg>
        <pc:picChg chg="add mod">
          <ac:chgData name="Sanchay Tiwari" userId="7622fbc3b72aa1b5" providerId="LiveId" clId="{A8C08EC5-892C-E34E-AF69-5419C54ACE9B}" dt="2024-09-13T08:07:08.275" v="494" actId="14100"/>
          <ac:picMkLst>
            <pc:docMk/>
            <pc:sldMk cId="3500720875" sldId="271"/>
            <ac:picMk id="5" creationId="{95C55CF2-954D-8856-CDF0-C1E6FD76E49C}"/>
          </ac:picMkLst>
        </pc:picChg>
      </pc:sldChg>
      <pc:sldChg chg="addSp delSp modSp mod setBg delDesignElem">
        <pc:chgData name="Sanchay Tiwari" userId="7622fbc3b72aa1b5" providerId="LiveId" clId="{A8C08EC5-892C-E34E-AF69-5419C54ACE9B}" dt="2024-09-13T08:32:38.705" v="643"/>
        <pc:sldMkLst>
          <pc:docMk/>
          <pc:sldMk cId="2082196994" sldId="272"/>
        </pc:sldMkLst>
        <pc:spChg chg="mod ord">
          <ac:chgData name="Sanchay Tiwari" userId="7622fbc3b72aa1b5" providerId="LiveId" clId="{A8C08EC5-892C-E34E-AF69-5419C54ACE9B}" dt="2024-09-13T08:32:38.705" v="643"/>
          <ac:spMkLst>
            <pc:docMk/>
            <pc:sldMk cId="2082196994" sldId="272"/>
            <ac:spMk id="2" creationId="{23EC1815-99EF-BCC0-2592-D940A8E49FB2}"/>
          </ac:spMkLst>
        </pc:spChg>
        <pc:spChg chg="mod ord">
          <ac:chgData name="Sanchay Tiwari" userId="7622fbc3b72aa1b5" providerId="LiveId" clId="{A8C08EC5-892C-E34E-AF69-5419C54ACE9B}" dt="2024-09-13T08:23:15.891" v="577" actId="14100"/>
          <ac:spMkLst>
            <pc:docMk/>
            <pc:sldMk cId="2082196994" sldId="272"/>
            <ac:spMk id="3" creationId="{958204E9-DA38-8C0E-63C1-655CB1EA1982}"/>
          </ac:spMkLst>
        </pc:spChg>
        <pc:spChg chg="add del">
          <ac:chgData name="Sanchay Tiwari" userId="7622fbc3b72aa1b5" providerId="LiveId" clId="{A8C08EC5-892C-E34E-AF69-5419C54ACE9B}" dt="2024-09-13T08:13:45.817" v="531" actId="26606"/>
          <ac:spMkLst>
            <pc:docMk/>
            <pc:sldMk cId="2082196994" sldId="272"/>
            <ac:spMk id="9" creationId="{C0763A76-9F1C-4FC5-82B7-DD475DA461B2}"/>
          </ac:spMkLst>
        </pc:spChg>
        <pc:spChg chg="add del">
          <ac:chgData name="Sanchay Tiwari" userId="7622fbc3b72aa1b5" providerId="LiveId" clId="{A8C08EC5-892C-E34E-AF69-5419C54ACE9B}" dt="2024-09-13T08:13:45.817" v="531" actId="26606"/>
          <ac:spMkLst>
            <pc:docMk/>
            <pc:sldMk cId="2082196994" sldId="272"/>
            <ac:spMk id="11" creationId="{E81BF4F6-F2CF-4984-9D14-D6966D92F99F}"/>
          </ac:spMkLst>
        </pc:spChg>
        <pc:spChg chg="add del">
          <ac:chgData name="Sanchay Tiwari" userId="7622fbc3b72aa1b5" providerId="LiveId" clId="{A8C08EC5-892C-E34E-AF69-5419C54ACE9B}" dt="2024-09-13T08:15:23.049" v="542" actId="26606"/>
          <ac:spMkLst>
            <pc:docMk/>
            <pc:sldMk cId="2082196994" sldId="272"/>
            <ac:spMk id="16" creationId="{327D73B4-9F5C-4A64-A179-51B9500CB8B5}"/>
          </ac:spMkLst>
        </pc:spChg>
        <pc:spChg chg="add del">
          <ac:chgData name="Sanchay Tiwari" userId="7622fbc3b72aa1b5" providerId="LiveId" clId="{A8C08EC5-892C-E34E-AF69-5419C54ACE9B}" dt="2024-09-13T08:15:23.049" v="542" actId="26606"/>
          <ac:spMkLst>
            <pc:docMk/>
            <pc:sldMk cId="2082196994" sldId="272"/>
            <ac:spMk id="18" creationId="{C1F06963-6374-4B48-844F-071A9BAAAE02}"/>
          </ac:spMkLst>
        </pc:spChg>
        <pc:spChg chg="add del">
          <ac:chgData name="Sanchay Tiwari" userId="7622fbc3b72aa1b5" providerId="LiveId" clId="{A8C08EC5-892C-E34E-AF69-5419C54ACE9B}" dt="2024-09-13T08:15:23.049" v="542" actId="26606"/>
          <ac:spMkLst>
            <pc:docMk/>
            <pc:sldMk cId="2082196994" sldId="272"/>
            <ac:spMk id="20" creationId="{6CB927A4-E432-4310-9CD5-E89FF5063179}"/>
          </ac:spMkLst>
        </pc:spChg>
        <pc:spChg chg="add del">
          <ac:chgData name="Sanchay Tiwari" userId="7622fbc3b72aa1b5" providerId="LiveId" clId="{A8C08EC5-892C-E34E-AF69-5419C54ACE9B}" dt="2024-09-13T08:15:23.049" v="542" actId="26606"/>
          <ac:spMkLst>
            <pc:docMk/>
            <pc:sldMk cId="2082196994" sldId="272"/>
            <ac:spMk id="22" creationId="{1453BF6C-B012-48B7-B4E8-6D7AC7C27D02}"/>
          </ac:spMkLst>
        </pc:spChg>
        <pc:spChg chg="add del">
          <ac:chgData name="Sanchay Tiwari" userId="7622fbc3b72aa1b5" providerId="LiveId" clId="{A8C08EC5-892C-E34E-AF69-5419C54ACE9B}" dt="2024-09-13T08:15:23.049" v="542" actId="26606"/>
          <ac:spMkLst>
            <pc:docMk/>
            <pc:sldMk cId="2082196994" sldId="272"/>
            <ac:spMk id="24" creationId="{E3020543-B24B-4EC4-8FFC-8DD88EEA91A8}"/>
          </ac:spMkLst>
        </pc:spChg>
        <pc:spChg chg="add del">
          <ac:chgData name="Sanchay Tiwari" userId="7622fbc3b72aa1b5" providerId="LiveId" clId="{A8C08EC5-892C-E34E-AF69-5419C54ACE9B}" dt="2024-09-13T08:15:23.044" v="541" actId="26606"/>
          <ac:spMkLst>
            <pc:docMk/>
            <pc:sldMk cId="2082196994" sldId="272"/>
            <ac:spMk id="31" creationId="{04812C46-200A-4DEB-A05E-3ED6C68C2387}"/>
          </ac:spMkLst>
        </pc:spChg>
        <pc:spChg chg="add del">
          <ac:chgData name="Sanchay Tiwari" userId="7622fbc3b72aa1b5" providerId="LiveId" clId="{A8C08EC5-892C-E34E-AF69-5419C54ACE9B}" dt="2024-09-13T08:15:23.044" v="541" actId="26606"/>
          <ac:spMkLst>
            <pc:docMk/>
            <pc:sldMk cId="2082196994" sldId="272"/>
            <ac:spMk id="33" creationId="{D1EA859B-E555-4109-94F3-6700E046E008}"/>
          </ac:spMkLst>
        </pc:spChg>
        <pc:picChg chg="add mod ord">
          <ac:chgData name="Sanchay Tiwari" userId="7622fbc3b72aa1b5" providerId="LiveId" clId="{A8C08EC5-892C-E34E-AF69-5419C54ACE9B}" dt="2024-09-13T08:15:30.727" v="543" actId="14100"/>
          <ac:picMkLst>
            <pc:docMk/>
            <pc:sldMk cId="2082196994" sldId="272"/>
            <ac:picMk id="5" creationId="{0C4765D4-19D5-4106-2FBB-8804D459F232}"/>
          </ac:picMkLst>
        </pc:picChg>
        <pc:cxnChg chg="add del">
          <ac:chgData name="Sanchay Tiwari" userId="7622fbc3b72aa1b5" providerId="LiveId" clId="{A8C08EC5-892C-E34E-AF69-5419C54ACE9B}" dt="2024-09-13T08:15:23.049" v="542" actId="26606"/>
          <ac:cxnSpMkLst>
            <pc:docMk/>
            <pc:sldMk cId="2082196994" sldId="272"/>
            <ac:cxnSpMk id="26" creationId="{C49DA8F6-BCC1-4447-B54C-57856834B94B}"/>
          </ac:cxnSpMkLst>
        </pc:cxnChg>
        <pc:cxnChg chg="add del">
          <ac:chgData name="Sanchay Tiwari" userId="7622fbc3b72aa1b5" providerId="LiveId" clId="{A8C08EC5-892C-E34E-AF69-5419C54ACE9B}" dt="2024-09-13T08:32:38.705" v="643"/>
          <ac:cxnSpMkLst>
            <pc:docMk/>
            <pc:sldMk cId="2082196994" sldId="272"/>
            <ac:cxnSpMk id="35" creationId="{1503BFE4-729B-D9D0-C17B-501E6AF1127A}"/>
          </ac:cxnSpMkLst>
        </pc:cxnChg>
      </pc:sldChg>
      <pc:sldChg chg="addSp delSp modSp mod setBg delDesignElem">
        <pc:chgData name="Sanchay Tiwari" userId="7622fbc3b72aa1b5" providerId="LiveId" clId="{A8C08EC5-892C-E34E-AF69-5419C54ACE9B}" dt="2024-09-13T08:32:38.705" v="643"/>
        <pc:sldMkLst>
          <pc:docMk/>
          <pc:sldMk cId="1414812382" sldId="273"/>
        </pc:sldMkLst>
        <pc:spChg chg="mod">
          <ac:chgData name="Sanchay Tiwari" userId="7622fbc3b72aa1b5" providerId="LiveId" clId="{A8C08EC5-892C-E34E-AF69-5419C54ACE9B}" dt="2024-09-13T08:32:38.705" v="643"/>
          <ac:spMkLst>
            <pc:docMk/>
            <pc:sldMk cId="1414812382" sldId="273"/>
            <ac:spMk id="2" creationId="{A1E5C91A-F262-2E47-1E3A-0517D2289A3A}"/>
          </ac:spMkLst>
        </pc:spChg>
        <pc:spChg chg="mod">
          <ac:chgData name="Sanchay Tiwari" userId="7622fbc3b72aa1b5" providerId="LiveId" clId="{A8C08EC5-892C-E34E-AF69-5419C54ACE9B}" dt="2024-09-13T08:31:44.802" v="618" actId="14100"/>
          <ac:spMkLst>
            <pc:docMk/>
            <pc:sldMk cId="1414812382" sldId="273"/>
            <ac:spMk id="3" creationId="{2C3AB078-8B50-FEF9-771D-713C81FBBA04}"/>
          </ac:spMkLst>
        </pc:spChg>
        <pc:spChg chg="add del">
          <ac:chgData name="Sanchay Tiwari" userId="7622fbc3b72aa1b5" providerId="LiveId" clId="{A8C08EC5-892C-E34E-AF69-5419C54ACE9B}" dt="2024-09-13T08:32:38.705" v="643"/>
          <ac:spMkLst>
            <pc:docMk/>
            <pc:sldMk cId="1414812382" sldId="273"/>
            <ac:spMk id="14" creationId="{3ECBE1F1-D69B-4AFA-ABD5-8E41720EF6DE}"/>
          </ac:spMkLst>
        </pc:spChg>
        <pc:spChg chg="add del">
          <ac:chgData name="Sanchay Tiwari" userId="7622fbc3b72aa1b5" providerId="LiveId" clId="{A8C08EC5-892C-E34E-AF69-5419C54ACE9B}" dt="2024-09-13T08:32:38.705" v="643"/>
          <ac:spMkLst>
            <pc:docMk/>
            <pc:sldMk cId="1414812382" sldId="273"/>
            <ac:spMk id="16" creationId="{603A6265-E10C-4B85-9C20-E75FCAF9CC63}"/>
          </ac:spMkLst>
        </pc:spChg>
        <pc:picChg chg="add mod ord">
          <ac:chgData name="Sanchay Tiwari" userId="7622fbc3b72aa1b5" providerId="LiveId" clId="{A8C08EC5-892C-E34E-AF69-5419C54ACE9B}" dt="2024-09-13T08:26:43.579" v="603" actId="14100"/>
          <ac:picMkLst>
            <pc:docMk/>
            <pc:sldMk cId="1414812382" sldId="273"/>
            <ac:picMk id="5" creationId="{1DD3A6A6-582A-8072-BDD3-350AA677C7EF}"/>
          </ac:picMkLst>
        </pc:picChg>
        <pc:cxnChg chg="add del">
          <ac:chgData name="Sanchay Tiwari" userId="7622fbc3b72aa1b5" providerId="LiveId" clId="{A8C08EC5-892C-E34E-AF69-5419C54ACE9B}" dt="2024-09-13T08:24:48.688" v="583" actId="26606"/>
          <ac:cxnSpMkLst>
            <pc:docMk/>
            <pc:sldMk cId="1414812382" sldId="273"/>
            <ac:cxnSpMk id="9" creationId="{1503BFE4-729B-D9D0-C17B-501E6AF1127A}"/>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DF9F6-CD23-419A-B666-AA0E247A9BA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26333163-84BC-4586-BEF6-25D4238FDE52}">
      <dgm:prSet custT="1"/>
      <dgm:spPr/>
      <dgm:t>
        <a:bodyPr/>
        <a:lstStyle/>
        <a:p>
          <a:pPr algn="just">
            <a:lnSpc>
              <a:spcPct val="150000"/>
            </a:lnSpc>
          </a:pPr>
          <a:r>
            <a:rPr lang="en-IN" sz="2800" dirty="0">
              <a:latin typeface="Times New Roman" panose="02020603050405020304" pitchFamily="18" charset="0"/>
              <a:cs typeface="Times New Roman" panose="02020603050405020304" pitchFamily="18" charset="0"/>
            </a:rPr>
            <a:t>One of the most </a:t>
          </a:r>
          <a:r>
            <a:rPr lang="en-IN" sz="2800" dirty="0">
              <a:highlight>
                <a:srgbClr val="00FF00"/>
              </a:highlight>
              <a:latin typeface="Times New Roman" panose="02020603050405020304" pitchFamily="18" charset="0"/>
              <a:cs typeface="Times New Roman" panose="02020603050405020304" pitchFamily="18" charset="0"/>
            </a:rPr>
            <a:t>famous examples </a:t>
          </a:r>
          <a:r>
            <a:rPr lang="en-IN" sz="2800" dirty="0">
              <a:latin typeface="Times New Roman" panose="02020603050405020304" pitchFamily="18" charset="0"/>
              <a:cs typeface="Times New Roman" panose="02020603050405020304" pitchFamily="18" charset="0"/>
            </a:rPr>
            <a:t>of a medieval dream allegory is </a:t>
          </a:r>
          <a:r>
            <a:rPr lang="en-IN" sz="2800" b="1" i="1" dirty="0">
              <a:highlight>
                <a:srgbClr val="00FF00"/>
              </a:highlight>
              <a:latin typeface="Times New Roman" panose="02020603050405020304" pitchFamily="18" charset="0"/>
              <a:cs typeface="Times New Roman" panose="02020603050405020304" pitchFamily="18" charset="0"/>
            </a:rPr>
            <a:t>The Divine Comedy </a:t>
          </a:r>
          <a:r>
            <a:rPr lang="en-IN" sz="2800" dirty="0">
              <a:highlight>
                <a:srgbClr val="00FF00"/>
              </a:highlight>
              <a:latin typeface="Times New Roman" panose="02020603050405020304" pitchFamily="18" charset="0"/>
              <a:cs typeface="Times New Roman" panose="02020603050405020304" pitchFamily="18" charset="0"/>
            </a:rPr>
            <a:t>by Dante Alighieri, </a:t>
          </a:r>
          <a:r>
            <a:rPr lang="en-IN" sz="2800" dirty="0">
              <a:latin typeface="Times New Roman" panose="02020603050405020304" pitchFamily="18" charset="0"/>
              <a:cs typeface="Times New Roman" panose="02020603050405020304" pitchFamily="18" charset="0"/>
            </a:rPr>
            <a:t>where the protagonist, Dante, embarks on </a:t>
          </a:r>
          <a:r>
            <a:rPr lang="en-IN" sz="2800" b="1" dirty="0">
              <a:highlight>
                <a:srgbClr val="00FF00"/>
              </a:highlight>
              <a:latin typeface="Times New Roman" panose="02020603050405020304" pitchFamily="18" charset="0"/>
              <a:cs typeface="Times New Roman" panose="02020603050405020304" pitchFamily="18" charset="0"/>
            </a:rPr>
            <a:t>an allegorical journey through Hell, Purgatory, and Heaven.</a:t>
          </a:r>
          <a:r>
            <a:rPr lang="en-IN" sz="2800" b="1" dirty="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The entire narrative can be seen as a </a:t>
          </a:r>
          <a:r>
            <a:rPr lang="en-IN" sz="2800" dirty="0">
              <a:highlight>
                <a:srgbClr val="00FF00"/>
              </a:highlight>
              <a:latin typeface="Times New Roman" panose="02020603050405020304" pitchFamily="18" charset="0"/>
              <a:cs typeface="Times New Roman" panose="02020603050405020304" pitchFamily="18" charset="0"/>
            </a:rPr>
            <a:t>visionary dream representing the soul's journey toward salvation.</a:t>
          </a:r>
          <a:endParaRPr lang="en-US" sz="2800" dirty="0">
            <a:highlight>
              <a:srgbClr val="00FF00"/>
            </a:highlight>
            <a:latin typeface="Times New Roman" panose="02020603050405020304" pitchFamily="18" charset="0"/>
            <a:cs typeface="Times New Roman" panose="02020603050405020304" pitchFamily="18" charset="0"/>
          </a:endParaRPr>
        </a:p>
      </dgm:t>
    </dgm:pt>
    <dgm:pt modelId="{1BE576FF-0CBC-4654-AC60-A8662FBFBD94}" type="parTrans" cxnId="{FD539961-6829-4423-A0AE-F53C873D214C}">
      <dgm:prSet/>
      <dgm:spPr/>
      <dgm:t>
        <a:bodyPr/>
        <a:lstStyle/>
        <a:p>
          <a:endParaRPr lang="en-US"/>
        </a:p>
      </dgm:t>
    </dgm:pt>
    <dgm:pt modelId="{C9FE3A02-C144-40D9-9DB0-7CCB6EC2CA5B}" type="sibTrans" cxnId="{FD539961-6829-4423-A0AE-F53C873D214C}">
      <dgm:prSet/>
      <dgm:spPr/>
      <dgm:t>
        <a:bodyPr/>
        <a:lstStyle/>
        <a:p>
          <a:endParaRPr lang="en-US"/>
        </a:p>
      </dgm:t>
    </dgm:pt>
    <dgm:pt modelId="{F4195C06-BDEE-442A-A6D2-0431CED47A3E}">
      <dgm:prSet/>
      <dgm:spPr/>
      <dgm:t>
        <a:bodyPr/>
        <a:lstStyle/>
        <a:p>
          <a:pPr algn="just">
            <a:lnSpc>
              <a:spcPct val="150000"/>
            </a:lnSpc>
          </a:pPr>
          <a:r>
            <a:rPr lang="en-IN" dirty="0">
              <a:latin typeface="Times New Roman" panose="02020603050405020304" pitchFamily="18" charset="0"/>
              <a:cs typeface="Times New Roman" panose="02020603050405020304" pitchFamily="18" charset="0"/>
            </a:rPr>
            <a:t>Another key work is </a:t>
          </a:r>
          <a:r>
            <a:rPr lang="en-IN" b="1" i="1" dirty="0">
              <a:latin typeface="Times New Roman" panose="02020603050405020304" pitchFamily="18" charset="0"/>
              <a:cs typeface="Times New Roman" panose="02020603050405020304" pitchFamily="18" charset="0"/>
            </a:rPr>
            <a:t>The Dream of the Rood</a:t>
          </a:r>
          <a:r>
            <a:rPr lang="en-IN" dirty="0">
              <a:latin typeface="Times New Roman" panose="02020603050405020304" pitchFamily="18" charset="0"/>
              <a:cs typeface="Times New Roman" panose="02020603050405020304" pitchFamily="18" charset="0"/>
            </a:rPr>
            <a:t>, an Old English poem in which the narrator </a:t>
          </a:r>
          <a:r>
            <a:rPr lang="en-IN" dirty="0">
              <a:highlight>
                <a:srgbClr val="00FF00"/>
              </a:highlight>
              <a:latin typeface="Times New Roman" panose="02020603050405020304" pitchFamily="18" charset="0"/>
              <a:cs typeface="Times New Roman" panose="02020603050405020304" pitchFamily="18" charset="0"/>
            </a:rPr>
            <a:t>dreams of the Cross </a:t>
          </a:r>
          <a:r>
            <a:rPr lang="en-IN" dirty="0">
              <a:latin typeface="Times New Roman" panose="02020603050405020304" pitchFamily="18" charset="0"/>
              <a:cs typeface="Times New Roman" panose="02020603050405020304" pitchFamily="18" charset="0"/>
            </a:rPr>
            <a:t>(Rood) speaking to him about </a:t>
          </a:r>
          <a:r>
            <a:rPr lang="en-IN" dirty="0">
              <a:highlight>
                <a:srgbClr val="00FF00"/>
              </a:highlight>
              <a:latin typeface="Times New Roman" panose="02020603050405020304" pitchFamily="18" charset="0"/>
              <a:cs typeface="Times New Roman" panose="02020603050405020304" pitchFamily="18" charset="0"/>
            </a:rPr>
            <a:t>Christ’s crucifixion, symbolizing redemption and spiritual growth.</a:t>
          </a:r>
          <a:endParaRPr lang="en-US" dirty="0">
            <a:highlight>
              <a:srgbClr val="00FF00"/>
            </a:highlight>
            <a:latin typeface="Times New Roman" panose="02020603050405020304" pitchFamily="18" charset="0"/>
            <a:cs typeface="Times New Roman" panose="02020603050405020304" pitchFamily="18" charset="0"/>
          </a:endParaRPr>
        </a:p>
      </dgm:t>
    </dgm:pt>
    <dgm:pt modelId="{8FDA7A1D-1DE7-46DA-8D8D-C2D22BD96145}" type="sibTrans" cxnId="{EC2F8AC9-D912-43F9-8270-4E51B6C70D7B}">
      <dgm:prSet/>
      <dgm:spPr/>
      <dgm:t>
        <a:bodyPr/>
        <a:lstStyle/>
        <a:p>
          <a:endParaRPr lang="en-US"/>
        </a:p>
      </dgm:t>
    </dgm:pt>
    <dgm:pt modelId="{0361E31C-2418-4481-9F69-F2D14C822488}" type="parTrans" cxnId="{EC2F8AC9-D912-43F9-8270-4E51B6C70D7B}">
      <dgm:prSet/>
      <dgm:spPr/>
      <dgm:t>
        <a:bodyPr/>
        <a:lstStyle/>
        <a:p>
          <a:endParaRPr lang="en-US"/>
        </a:p>
      </dgm:t>
    </dgm:pt>
    <dgm:pt modelId="{9BE52780-89EB-0142-9A4D-31CE9C6310DD}" type="pres">
      <dgm:prSet presAssocID="{916DF9F6-CD23-419A-B666-AA0E247A9BA3}" presName="vert0" presStyleCnt="0">
        <dgm:presLayoutVars>
          <dgm:dir/>
          <dgm:animOne val="branch"/>
          <dgm:animLvl val="lvl"/>
        </dgm:presLayoutVars>
      </dgm:prSet>
      <dgm:spPr/>
    </dgm:pt>
    <dgm:pt modelId="{2274A087-AE73-E64F-9F09-0AE0C910E702}" type="pres">
      <dgm:prSet presAssocID="{26333163-84BC-4586-BEF6-25D4238FDE52}" presName="thickLine" presStyleLbl="alignNode1" presStyleIdx="0" presStyleCnt="2"/>
      <dgm:spPr/>
    </dgm:pt>
    <dgm:pt modelId="{B9B39994-7B21-1E42-A0E3-ADFE464B5700}" type="pres">
      <dgm:prSet presAssocID="{26333163-84BC-4586-BEF6-25D4238FDE52}" presName="horz1" presStyleCnt="0"/>
      <dgm:spPr/>
    </dgm:pt>
    <dgm:pt modelId="{CEAE16F3-5FDD-CD41-97B9-39782D4C5635}" type="pres">
      <dgm:prSet presAssocID="{26333163-84BC-4586-BEF6-25D4238FDE52}" presName="tx1" presStyleLbl="revTx" presStyleIdx="0" presStyleCnt="2" custScaleY="110438"/>
      <dgm:spPr/>
    </dgm:pt>
    <dgm:pt modelId="{98EF159A-8A11-B24A-8572-09D0788431E1}" type="pres">
      <dgm:prSet presAssocID="{26333163-84BC-4586-BEF6-25D4238FDE52}" presName="vert1" presStyleCnt="0"/>
      <dgm:spPr/>
    </dgm:pt>
    <dgm:pt modelId="{A07A0D6C-52E3-D442-BFCE-F2D1099BCF94}" type="pres">
      <dgm:prSet presAssocID="{F4195C06-BDEE-442A-A6D2-0431CED47A3E}" presName="thickLine" presStyleLbl="alignNode1" presStyleIdx="1" presStyleCnt="2"/>
      <dgm:spPr/>
    </dgm:pt>
    <dgm:pt modelId="{490D1A55-C08B-E64E-A5AA-9100810F8032}" type="pres">
      <dgm:prSet presAssocID="{F4195C06-BDEE-442A-A6D2-0431CED47A3E}" presName="horz1" presStyleCnt="0"/>
      <dgm:spPr/>
    </dgm:pt>
    <dgm:pt modelId="{F6B471FB-4EE6-3948-9F87-EE8BE84123F0}" type="pres">
      <dgm:prSet presAssocID="{F4195C06-BDEE-442A-A6D2-0431CED47A3E}" presName="tx1" presStyleLbl="revTx" presStyleIdx="1" presStyleCnt="2"/>
      <dgm:spPr/>
    </dgm:pt>
    <dgm:pt modelId="{6585391A-3133-3F48-B6F8-C675B9A1AF17}" type="pres">
      <dgm:prSet presAssocID="{F4195C06-BDEE-442A-A6D2-0431CED47A3E}" presName="vert1" presStyleCnt="0"/>
      <dgm:spPr/>
    </dgm:pt>
  </dgm:ptLst>
  <dgm:cxnLst>
    <dgm:cxn modelId="{41B63E52-AD71-3C47-89FF-7F9B8D606B65}" type="presOf" srcId="{916DF9F6-CD23-419A-B666-AA0E247A9BA3}" destId="{9BE52780-89EB-0142-9A4D-31CE9C6310DD}" srcOrd="0" destOrd="0" presId="urn:microsoft.com/office/officeart/2008/layout/LinedList"/>
    <dgm:cxn modelId="{FD539961-6829-4423-A0AE-F53C873D214C}" srcId="{916DF9F6-CD23-419A-B666-AA0E247A9BA3}" destId="{26333163-84BC-4586-BEF6-25D4238FDE52}" srcOrd="0" destOrd="0" parTransId="{1BE576FF-0CBC-4654-AC60-A8662FBFBD94}" sibTransId="{C9FE3A02-C144-40D9-9DB0-7CCB6EC2CA5B}"/>
    <dgm:cxn modelId="{3975C8A4-8BC0-2843-A5C1-5DD3C2E72A14}" type="presOf" srcId="{F4195C06-BDEE-442A-A6D2-0431CED47A3E}" destId="{F6B471FB-4EE6-3948-9F87-EE8BE84123F0}" srcOrd="0" destOrd="0" presId="urn:microsoft.com/office/officeart/2008/layout/LinedList"/>
    <dgm:cxn modelId="{457E1BAE-92FC-BC4D-A4DA-3AE394BB135E}" type="presOf" srcId="{26333163-84BC-4586-BEF6-25D4238FDE52}" destId="{CEAE16F3-5FDD-CD41-97B9-39782D4C5635}" srcOrd="0" destOrd="0" presId="urn:microsoft.com/office/officeart/2008/layout/LinedList"/>
    <dgm:cxn modelId="{EC2F8AC9-D912-43F9-8270-4E51B6C70D7B}" srcId="{916DF9F6-CD23-419A-B666-AA0E247A9BA3}" destId="{F4195C06-BDEE-442A-A6D2-0431CED47A3E}" srcOrd="1" destOrd="0" parTransId="{0361E31C-2418-4481-9F69-F2D14C822488}" sibTransId="{8FDA7A1D-1DE7-46DA-8D8D-C2D22BD96145}"/>
    <dgm:cxn modelId="{61500416-97E9-7647-9A88-4CE59F03E595}" type="presParOf" srcId="{9BE52780-89EB-0142-9A4D-31CE9C6310DD}" destId="{2274A087-AE73-E64F-9F09-0AE0C910E702}" srcOrd="0" destOrd="0" presId="urn:microsoft.com/office/officeart/2008/layout/LinedList"/>
    <dgm:cxn modelId="{2F1135ED-EC28-7747-AC02-ABB4A7960858}" type="presParOf" srcId="{9BE52780-89EB-0142-9A4D-31CE9C6310DD}" destId="{B9B39994-7B21-1E42-A0E3-ADFE464B5700}" srcOrd="1" destOrd="0" presId="urn:microsoft.com/office/officeart/2008/layout/LinedList"/>
    <dgm:cxn modelId="{E725ABF5-8FD1-8341-9384-B3D95875C038}" type="presParOf" srcId="{B9B39994-7B21-1E42-A0E3-ADFE464B5700}" destId="{CEAE16F3-5FDD-CD41-97B9-39782D4C5635}" srcOrd="0" destOrd="0" presId="urn:microsoft.com/office/officeart/2008/layout/LinedList"/>
    <dgm:cxn modelId="{D6504420-61BD-C140-8AC1-ECD0747E1ACF}" type="presParOf" srcId="{B9B39994-7B21-1E42-A0E3-ADFE464B5700}" destId="{98EF159A-8A11-B24A-8572-09D0788431E1}" srcOrd="1" destOrd="0" presId="urn:microsoft.com/office/officeart/2008/layout/LinedList"/>
    <dgm:cxn modelId="{5BB04FFB-B542-A040-9D86-9CEC6DA86AFD}" type="presParOf" srcId="{9BE52780-89EB-0142-9A4D-31CE9C6310DD}" destId="{A07A0D6C-52E3-D442-BFCE-F2D1099BCF94}" srcOrd="2" destOrd="0" presId="urn:microsoft.com/office/officeart/2008/layout/LinedList"/>
    <dgm:cxn modelId="{D8725C2A-9917-3844-A699-363E8357A638}" type="presParOf" srcId="{9BE52780-89EB-0142-9A4D-31CE9C6310DD}" destId="{490D1A55-C08B-E64E-A5AA-9100810F8032}" srcOrd="3" destOrd="0" presId="urn:microsoft.com/office/officeart/2008/layout/LinedList"/>
    <dgm:cxn modelId="{083641BC-4168-AC46-8F52-2712C86BA328}" type="presParOf" srcId="{490D1A55-C08B-E64E-A5AA-9100810F8032}" destId="{F6B471FB-4EE6-3948-9F87-EE8BE84123F0}" srcOrd="0" destOrd="0" presId="urn:microsoft.com/office/officeart/2008/layout/LinedList"/>
    <dgm:cxn modelId="{D99014DF-2256-A849-BC0E-AE429EA2BED7}" type="presParOf" srcId="{490D1A55-C08B-E64E-A5AA-9100810F8032}" destId="{6585391A-3133-3F48-B6F8-C675B9A1AF1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4A087-AE73-E64F-9F09-0AE0C910E702}">
      <dsp:nvSpPr>
        <dsp:cNvPr id="0" name=""/>
        <dsp:cNvSpPr/>
      </dsp:nvSpPr>
      <dsp:spPr>
        <a:xfrm>
          <a:off x="0" y="611"/>
          <a:ext cx="979070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AE16F3-5FDD-CD41-97B9-39782D4C5635}">
      <dsp:nvSpPr>
        <dsp:cNvPr id="0" name=""/>
        <dsp:cNvSpPr/>
      </dsp:nvSpPr>
      <dsp:spPr>
        <a:xfrm>
          <a:off x="0" y="611"/>
          <a:ext cx="9781146" cy="299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150000"/>
            </a:lnSpc>
            <a:spcBef>
              <a:spcPct val="0"/>
            </a:spcBef>
            <a:spcAft>
              <a:spcPct val="35000"/>
            </a:spcAft>
            <a:buNone/>
          </a:pPr>
          <a:r>
            <a:rPr lang="en-IN" sz="2800" kern="1200" dirty="0">
              <a:latin typeface="Times New Roman" panose="02020603050405020304" pitchFamily="18" charset="0"/>
              <a:cs typeface="Times New Roman" panose="02020603050405020304" pitchFamily="18" charset="0"/>
            </a:rPr>
            <a:t>One of the most </a:t>
          </a:r>
          <a:r>
            <a:rPr lang="en-IN" sz="2800" kern="1200" dirty="0">
              <a:highlight>
                <a:srgbClr val="00FF00"/>
              </a:highlight>
              <a:latin typeface="Times New Roman" panose="02020603050405020304" pitchFamily="18" charset="0"/>
              <a:cs typeface="Times New Roman" panose="02020603050405020304" pitchFamily="18" charset="0"/>
            </a:rPr>
            <a:t>famous examples </a:t>
          </a:r>
          <a:r>
            <a:rPr lang="en-IN" sz="2800" kern="1200" dirty="0">
              <a:latin typeface="Times New Roman" panose="02020603050405020304" pitchFamily="18" charset="0"/>
              <a:cs typeface="Times New Roman" panose="02020603050405020304" pitchFamily="18" charset="0"/>
            </a:rPr>
            <a:t>of a medieval dream allegory is </a:t>
          </a:r>
          <a:r>
            <a:rPr lang="en-IN" sz="2800" b="1" i="1" kern="1200" dirty="0">
              <a:highlight>
                <a:srgbClr val="00FF00"/>
              </a:highlight>
              <a:latin typeface="Times New Roman" panose="02020603050405020304" pitchFamily="18" charset="0"/>
              <a:cs typeface="Times New Roman" panose="02020603050405020304" pitchFamily="18" charset="0"/>
            </a:rPr>
            <a:t>The Divine Comedy </a:t>
          </a:r>
          <a:r>
            <a:rPr lang="en-IN" sz="2800" kern="1200" dirty="0">
              <a:highlight>
                <a:srgbClr val="00FF00"/>
              </a:highlight>
              <a:latin typeface="Times New Roman" panose="02020603050405020304" pitchFamily="18" charset="0"/>
              <a:cs typeface="Times New Roman" panose="02020603050405020304" pitchFamily="18" charset="0"/>
            </a:rPr>
            <a:t>by Dante Alighieri, </a:t>
          </a:r>
          <a:r>
            <a:rPr lang="en-IN" sz="2800" kern="1200" dirty="0">
              <a:latin typeface="Times New Roman" panose="02020603050405020304" pitchFamily="18" charset="0"/>
              <a:cs typeface="Times New Roman" panose="02020603050405020304" pitchFamily="18" charset="0"/>
            </a:rPr>
            <a:t>where the protagonist, Dante, embarks on </a:t>
          </a:r>
          <a:r>
            <a:rPr lang="en-IN" sz="2800" b="1" kern="1200" dirty="0">
              <a:highlight>
                <a:srgbClr val="00FF00"/>
              </a:highlight>
              <a:latin typeface="Times New Roman" panose="02020603050405020304" pitchFamily="18" charset="0"/>
              <a:cs typeface="Times New Roman" panose="02020603050405020304" pitchFamily="18" charset="0"/>
            </a:rPr>
            <a:t>an allegorical journey through Hell, Purgatory, and Heaven.</a:t>
          </a:r>
          <a:r>
            <a:rPr lang="en-IN" sz="2800" b="1" kern="1200" dirty="0">
              <a:latin typeface="Times New Roman" panose="02020603050405020304" pitchFamily="18" charset="0"/>
              <a:cs typeface="Times New Roman" panose="02020603050405020304" pitchFamily="18" charset="0"/>
            </a:rPr>
            <a:t> </a:t>
          </a:r>
          <a:r>
            <a:rPr lang="en-IN" sz="2800" kern="1200" dirty="0">
              <a:latin typeface="Times New Roman" panose="02020603050405020304" pitchFamily="18" charset="0"/>
              <a:cs typeface="Times New Roman" panose="02020603050405020304" pitchFamily="18" charset="0"/>
            </a:rPr>
            <a:t>The entire narrative can be seen as a </a:t>
          </a:r>
          <a:r>
            <a:rPr lang="en-IN" sz="2800" kern="1200" dirty="0">
              <a:highlight>
                <a:srgbClr val="00FF00"/>
              </a:highlight>
              <a:latin typeface="Times New Roman" panose="02020603050405020304" pitchFamily="18" charset="0"/>
              <a:cs typeface="Times New Roman" panose="02020603050405020304" pitchFamily="18" charset="0"/>
            </a:rPr>
            <a:t>visionary dream representing the soul's journey toward salvation.</a:t>
          </a:r>
          <a:endParaRPr lang="en-US" sz="2800" kern="1200" dirty="0">
            <a:highlight>
              <a:srgbClr val="00FF00"/>
            </a:highlight>
            <a:latin typeface="Times New Roman" panose="02020603050405020304" pitchFamily="18" charset="0"/>
            <a:cs typeface="Times New Roman" panose="02020603050405020304" pitchFamily="18" charset="0"/>
          </a:endParaRPr>
        </a:p>
      </dsp:txBody>
      <dsp:txXfrm>
        <a:off x="0" y="611"/>
        <a:ext cx="9781146" cy="2998593"/>
      </dsp:txXfrm>
    </dsp:sp>
    <dsp:sp modelId="{A07A0D6C-52E3-D442-BFCE-F2D1099BCF94}">
      <dsp:nvSpPr>
        <dsp:cNvPr id="0" name=""/>
        <dsp:cNvSpPr/>
      </dsp:nvSpPr>
      <dsp:spPr>
        <a:xfrm>
          <a:off x="0" y="2999205"/>
          <a:ext cx="979070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B471FB-4EE6-3948-9F87-EE8BE84123F0}">
      <dsp:nvSpPr>
        <dsp:cNvPr id="0" name=""/>
        <dsp:cNvSpPr/>
      </dsp:nvSpPr>
      <dsp:spPr>
        <a:xfrm>
          <a:off x="0" y="2999205"/>
          <a:ext cx="9790708" cy="271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150000"/>
            </a:lnSpc>
            <a:spcBef>
              <a:spcPct val="0"/>
            </a:spcBef>
            <a:spcAft>
              <a:spcPct val="35000"/>
            </a:spcAft>
            <a:buNone/>
          </a:pPr>
          <a:r>
            <a:rPr lang="en-IN" sz="3000" kern="1200" dirty="0">
              <a:latin typeface="Times New Roman" panose="02020603050405020304" pitchFamily="18" charset="0"/>
              <a:cs typeface="Times New Roman" panose="02020603050405020304" pitchFamily="18" charset="0"/>
            </a:rPr>
            <a:t>Another key work is </a:t>
          </a:r>
          <a:r>
            <a:rPr lang="en-IN" sz="3000" b="1" i="1" kern="1200" dirty="0">
              <a:latin typeface="Times New Roman" panose="02020603050405020304" pitchFamily="18" charset="0"/>
              <a:cs typeface="Times New Roman" panose="02020603050405020304" pitchFamily="18" charset="0"/>
            </a:rPr>
            <a:t>The Dream of the Rood</a:t>
          </a:r>
          <a:r>
            <a:rPr lang="en-IN" sz="3000" kern="1200" dirty="0">
              <a:latin typeface="Times New Roman" panose="02020603050405020304" pitchFamily="18" charset="0"/>
              <a:cs typeface="Times New Roman" panose="02020603050405020304" pitchFamily="18" charset="0"/>
            </a:rPr>
            <a:t>, an Old English poem in which the narrator </a:t>
          </a:r>
          <a:r>
            <a:rPr lang="en-IN" sz="3000" kern="1200" dirty="0">
              <a:highlight>
                <a:srgbClr val="00FF00"/>
              </a:highlight>
              <a:latin typeface="Times New Roman" panose="02020603050405020304" pitchFamily="18" charset="0"/>
              <a:cs typeface="Times New Roman" panose="02020603050405020304" pitchFamily="18" charset="0"/>
            </a:rPr>
            <a:t>dreams of the Cross </a:t>
          </a:r>
          <a:r>
            <a:rPr lang="en-IN" sz="3000" kern="1200" dirty="0">
              <a:latin typeface="Times New Roman" panose="02020603050405020304" pitchFamily="18" charset="0"/>
              <a:cs typeface="Times New Roman" panose="02020603050405020304" pitchFamily="18" charset="0"/>
            </a:rPr>
            <a:t>(Rood) speaking to him about </a:t>
          </a:r>
          <a:r>
            <a:rPr lang="en-IN" sz="3000" kern="1200" dirty="0">
              <a:highlight>
                <a:srgbClr val="00FF00"/>
              </a:highlight>
              <a:latin typeface="Times New Roman" panose="02020603050405020304" pitchFamily="18" charset="0"/>
              <a:cs typeface="Times New Roman" panose="02020603050405020304" pitchFamily="18" charset="0"/>
            </a:rPr>
            <a:t>Christ’s crucifixion, symbolizing redemption and spiritual growth.</a:t>
          </a:r>
          <a:endParaRPr lang="en-US" sz="3000" kern="1200" dirty="0">
            <a:highlight>
              <a:srgbClr val="00FF00"/>
            </a:highlight>
            <a:latin typeface="Times New Roman" panose="02020603050405020304" pitchFamily="18" charset="0"/>
            <a:cs typeface="Times New Roman" panose="02020603050405020304" pitchFamily="18" charset="0"/>
          </a:endParaRPr>
        </a:p>
      </dsp:txBody>
      <dsp:txXfrm>
        <a:off x="0" y="2999205"/>
        <a:ext cx="9790708" cy="2715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E2C25-8C6B-E447-88E7-BED644800932}" type="datetimeFigureOut">
              <a:rPr lang="en-US" smtClean="0"/>
              <a:t>9/13/24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8E544-75CA-C044-A48E-99BFE157C28F}" type="slidenum">
              <a:rPr lang="en-US" smtClean="0"/>
              <a:t>‹#›</a:t>
            </a:fld>
            <a:endParaRPr lang="en-US"/>
          </a:p>
        </p:txBody>
      </p:sp>
    </p:spTree>
    <p:extLst>
      <p:ext uri="{BB962C8B-B14F-4D97-AF65-F5344CB8AC3E}">
        <p14:creationId xmlns:p14="http://schemas.microsoft.com/office/powerpoint/2010/main" val="154513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28E544-75CA-C044-A48E-99BFE157C28F}" type="slidenum">
              <a:rPr lang="en-US" smtClean="0"/>
              <a:t>3</a:t>
            </a:fld>
            <a:endParaRPr lang="en-US"/>
          </a:p>
        </p:txBody>
      </p:sp>
    </p:spTree>
    <p:extLst>
      <p:ext uri="{BB962C8B-B14F-4D97-AF65-F5344CB8AC3E}">
        <p14:creationId xmlns:p14="http://schemas.microsoft.com/office/powerpoint/2010/main" val="207980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49CA-0DCA-664A-2E61-F6759CD14F3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A9C0362-5C7C-1F1E-D313-A1B4B773C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B78C4C-B5CE-E326-4651-3F59440B0B96}"/>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5" name="Footer Placeholder 4">
            <a:extLst>
              <a:ext uri="{FF2B5EF4-FFF2-40B4-BE49-F238E27FC236}">
                <a16:creationId xmlns:a16="http://schemas.microsoft.com/office/drawing/2014/main" id="{358DA8FA-DA96-421A-3409-616C75869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9F4D5-FE9A-FF7F-6664-6580ED221130}"/>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169679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DB5D-9048-7B1D-3B14-9EB3DAA094E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30F1FC-4222-A865-FFE6-8DF2B2D29D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5BEC75-734C-D33E-43AA-E558E685F89E}"/>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5" name="Footer Placeholder 4">
            <a:extLst>
              <a:ext uri="{FF2B5EF4-FFF2-40B4-BE49-F238E27FC236}">
                <a16:creationId xmlns:a16="http://schemas.microsoft.com/office/drawing/2014/main" id="{647491C6-2DDF-FB0F-CA55-436C9666C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980D4-96FA-2F98-66AC-A3B49C053D83}"/>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309767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5C511-4431-EE40-A858-B52E584B9D4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326A5A-DC31-735C-284F-6890AA9495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2AA163-C396-9900-F1CE-6394F42D922E}"/>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5" name="Footer Placeholder 4">
            <a:extLst>
              <a:ext uri="{FF2B5EF4-FFF2-40B4-BE49-F238E27FC236}">
                <a16:creationId xmlns:a16="http://schemas.microsoft.com/office/drawing/2014/main" id="{43431F34-5A7F-1240-0251-D856E3764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E4357-478B-BEA1-F36D-FC5EE9D11003}"/>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104190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F751-2818-CF34-6C69-2CD0E55461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465FA0-0EF4-E011-24C2-368A31F4DC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12F74E-EA40-D75D-89CA-4A761E5BA660}"/>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5" name="Footer Placeholder 4">
            <a:extLst>
              <a:ext uri="{FF2B5EF4-FFF2-40B4-BE49-F238E27FC236}">
                <a16:creationId xmlns:a16="http://schemas.microsoft.com/office/drawing/2014/main" id="{26001CC9-A364-F36E-A53F-3CEC21860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94BBE-090E-5456-8782-F5D416C41499}"/>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388808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B07F-2C1F-CDEC-B4CE-2D11946D8E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468E692-1F57-CF58-3949-ABE2C53E95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1D02842-031E-C314-1D17-80F51283002D}"/>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5" name="Footer Placeholder 4">
            <a:extLst>
              <a:ext uri="{FF2B5EF4-FFF2-40B4-BE49-F238E27FC236}">
                <a16:creationId xmlns:a16="http://schemas.microsoft.com/office/drawing/2014/main" id="{0F2EC359-5E26-EA16-5207-A3815014A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217D8-E11C-69C6-98BB-C2DD47D694A8}"/>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127172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41FD-295B-8E93-1ED8-E6E1631CA80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159FE7-7F3D-40FF-D124-3A57C90501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1D706CC-5F3C-59AD-5662-3B11DE3DC8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498A89E-709E-7DFE-033D-F219AEEAE86C}"/>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6" name="Footer Placeholder 5">
            <a:extLst>
              <a:ext uri="{FF2B5EF4-FFF2-40B4-BE49-F238E27FC236}">
                <a16:creationId xmlns:a16="http://schemas.microsoft.com/office/drawing/2014/main" id="{3BDF0BDC-E507-E61A-7CFB-183FF7182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95189-6A06-D7B3-EF22-88807660C490}"/>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168960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F2E8-2EE6-01FC-8313-2714BDF59C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8F62D6-A3E6-EF28-6F25-0B0A7CE2D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415C0DC-3113-819E-8ABD-341CC75A6C5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898EB6-5784-657A-D02F-649464E705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D3A4E2-339B-F65F-3DE0-B4FBE00BCB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7D930BA-FE63-AF9D-56A9-4A32BB4F520E}"/>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8" name="Footer Placeholder 7">
            <a:extLst>
              <a:ext uri="{FF2B5EF4-FFF2-40B4-BE49-F238E27FC236}">
                <a16:creationId xmlns:a16="http://schemas.microsoft.com/office/drawing/2014/main" id="{551C43F9-3C27-A88E-E5F5-D29B4BCBB7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808F77-E446-6EBD-2E31-D5887BBC0445}"/>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73642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1E8E-A999-C5A3-28FB-6CBACEA049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8074869-DF8A-DA36-D547-F70F0F12CA72}"/>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4" name="Footer Placeholder 3">
            <a:extLst>
              <a:ext uri="{FF2B5EF4-FFF2-40B4-BE49-F238E27FC236}">
                <a16:creationId xmlns:a16="http://schemas.microsoft.com/office/drawing/2014/main" id="{29DDF4AF-27E8-E953-BCFC-B25ED7ECA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53FCDF-E886-1621-FF33-00DEAEF8D7C4}"/>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272192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69402-3EBE-3455-3BFA-61C732D21C82}"/>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3" name="Footer Placeholder 2">
            <a:extLst>
              <a:ext uri="{FF2B5EF4-FFF2-40B4-BE49-F238E27FC236}">
                <a16:creationId xmlns:a16="http://schemas.microsoft.com/office/drawing/2014/main" id="{D2E649EA-91F6-7EAB-13BB-9EDAB956D7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89C2C8-C5C4-1DE4-5816-B9A47ED5D8F0}"/>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24089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16A1-195E-690C-F48A-636645F24C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1D8505-57F6-A0A4-12D9-DFFDA5E0F9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E4CA851-4E17-9693-A6A1-243D1D9EC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B59188-0C05-4911-29D8-7F0F09D18B34}"/>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6" name="Footer Placeholder 5">
            <a:extLst>
              <a:ext uri="{FF2B5EF4-FFF2-40B4-BE49-F238E27FC236}">
                <a16:creationId xmlns:a16="http://schemas.microsoft.com/office/drawing/2014/main" id="{691BB457-F029-8B86-B402-45DB2C30A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367DD-1971-EAE3-942B-80F1E4B3CA2C}"/>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168398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2955-F4F4-A22A-3C1D-D48DCC5817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6E4A9B2-C89E-5A42-B475-10706D236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41FC2-E9D2-F4DA-8627-78E35D33D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7FFA7E-F411-9BDB-D6FE-FD7E6733485D}"/>
              </a:ext>
            </a:extLst>
          </p:cNvPr>
          <p:cNvSpPr>
            <a:spLocks noGrp="1"/>
          </p:cNvSpPr>
          <p:nvPr>
            <p:ph type="dt" sz="half" idx="10"/>
          </p:nvPr>
        </p:nvSpPr>
        <p:spPr/>
        <p:txBody>
          <a:bodyPr/>
          <a:lstStyle/>
          <a:p>
            <a:fld id="{8533606E-1750-D648-AA02-54CBAEA8A0BE}" type="datetimeFigureOut">
              <a:rPr lang="en-US" smtClean="0"/>
              <a:t>9/13/24</a:t>
            </a:fld>
            <a:endParaRPr lang="en-US"/>
          </a:p>
        </p:txBody>
      </p:sp>
      <p:sp>
        <p:nvSpPr>
          <p:cNvPr id="6" name="Footer Placeholder 5">
            <a:extLst>
              <a:ext uri="{FF2B5EF4-FFF2-40B4-BE49-F238E27FC236}">
                <a16:creationId xmlns:a16="http://schemas.microsoft.com/office/drawing/2014/main" id="{A330096D-FCD9-F30D-C587-332E19A54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A49DE-033A-3A5E-8831-E26161C19570}"/>
              </a:ext>
            </a:extLst>
          </p:cNvPr>
          <p:cNvSpPr>
            <a:spLocks noGrp="1"/>
          </p:cNvSpPr>
          <p:nvPr>
            <p:ph type="sldNum" sz="quarter" idx="12"/>
          </p:nvPr>
        </p:nvSpPr>
        <p:spPr/>
        <p:txBody>
          <a:bodyPr/>
          <a:lstStyle/>
          <a:p>
            <a:fld id="{C5071D2F-7D36-A545-B582-7D81D631C0C0}" type="slidenum">
              <a:rPr lang="en-US" smtClean="0"/>
              <a:t>‹#›</a:t>
            </a:fld>
            <a:endParaRPr lang="en-US"/>
          </a:p>
        </p:txBody>
      </p:sp>
    </p:spTree>
    <p:extLst>
      <p:ext uri="{BB962C8B-B14F-4D97-AF65-F5344CB8AC3E}">
        <p14:creationId xmlns:p14="http://schemas.microsoft.com/office/powerpoint/2010/main" val="277141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7F9DA-F487-A521-183D-C5907F376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6B775F-D80F-7BDB-A340-CEA8CF2A1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817D09-18E9-1F6E-A4A4-3A877BB00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33606E-1750-D648-AA02-54CBAEA8A0BE}" type="datetimeFigureOut">
              <a:rPr lang="en-US" smtClean="0"/>
              <a:t>9/13/24</a:t>
            </a:fld>
            <a:endParaRPr lang="en-US"/>
          </a:p>
        </p:txBody>
      </p:sp>
      <p:sp>
        <p:nvSpPr>
          <p:cNvPr id="5" name="Footer Placeholder 4">
            <a:extLst>
              <a:ext uri="{FF2B5EF4-FFF2-40B4-BE49-F238E27FC236}">
                <a16:creationId xmlns:a16="http://schemas.microsoft.com/office/drawing/2014/main" id="{D59200C4-F546-C214-6CCD-60D97DE0F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3AEF42-6E58-63A1-5E35-03ED305F34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071D2F-7D36-A545-B582-7D81D631C0C0}" type="slidenum">
              <a:rPr lang="en-US" smtClean="0"/>
              <a:t>‹#›</a:t>
            </a:fld>
            <a:endParaRPr lang="en-US"/>
          </a:p>
        </p:txBody>
      </p:sp>
    </p:spTree>
    <p:extLst>
      <p:ext uri="{BB962C8B-B14F-4D97-AF65-F5344CB8AC3E}">
        <p14:creationId xmlns:p14="http://schemas.microsoft.com/office/powerpoint/2010/main" val="1177034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1" name="Rectangle 10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irl is flying in her bed Woman's dreams. Pretty girl is flying in her bed trough star sky. dream stock pictures, royalty-free photos &amp; images">
            <a:extLst>
              <a:ext uri="{FF2B5EF4-FFF2-40B4-BE49-F238E27FC236}">
                <a16:creationId xmlns:a16="http://schemas.microsoft.com/office/drawing/2014/main" id="{80F3DC4D-B295-4693-8838-2223FA3A5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5" r="5696"/>
          <a:stretch/>
        </p:blipFill>
        <p:spPr bwMode="auto">
          <a:xfrm>
            <a:off x="9256733" y="10"/>
            <a:ext cx="293526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72" name="Rectangle 107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A5229-0824-7783-06CE-B946B82356E3}"/>
              </a:ext>
            </a:extLst>
          </p:cNvPr>
          <p:cNvSpPr>
            <a:spLocks noGrp="1"/>
          </p:cNvSpPr>
          <p:nvPr>
            <p:ph type="title"/>
          </p:nvPr>
        </p:nvSpPr>
        <p:spPr>
          <a:xfrm>
            <a:off x="838200" y="85345"/>
            <a:ext cx="6903720" cy="609599"/>
          </a:xfrm>
          <a:solidFill>
            <a:schemeClr val="tx2">
              <a:lumMod val="25000"/>
              <a:lumOff val="75000"/>
            </a:schemeClr>
          </a:solidFill>
        </p:spPr>
        <p:txBody>
          <a:bodyPr>
            <a:normAutofit fontScale="90000"/>
          </a:bodyPr>
          <a:lstStyle/>
          <a:p>
            <a:pPr algn="ctr"/>
            <a:r>
              <a:rPr lang="en-IN" sz="4000" b="1" kern="100">
                <a:effectLst/>
                <a:latin typeface="Times New Roman" panose="02020603050405020304" pitchFamily="18" charset="0"/>
                <a:ea typeface="Calibri" panose="020F0502020204030204" pitchFamily="34" charset="0"/>
                <a:cs typeface="Times New Roman" panose="02020603050405020304" pitchFamily="18" charset="0"/>
              </a:rPr>
              <a:t>Dream Allegory</a:t>
            </a:r>
            <a:endParaRPr lang="en-US" sz="4000" b="1"/>
          </a:p>
        </p:txBody>
      </p:sp>
      <p:sp>
        <p:nvSpPr>
          <p:cNvPr id="3" name="Content Placeholder 2">
            <a:extLst>
              <a:ext uri="{FF2B5EF4-FFF2-40B4-BE49-F238E27FC236}">
                <a16:creationId xmlns:a16="http://schemas.microsoft.com/office/drawing/2014/main" id="{133B6578-6F5C-557C-6520-C91BBD885842}"/>
              </a:ext>
            </a:extLst>
          </p:cNvPr>
          <p:cNvSpPr>
            <a:spLocks noGrp="1"/>
          </p:cNvSpPr>
          <p:nvPr>
            <p:ph idx="1"/>
          </p:nvPr>
        </p:nvSpPr>
        <p:spPr>
          <a:xfrm>
            <a:off x="-1" y="780288"/>
            <a:ext cx="9131475" cy="6077711"/>
          </a:xfrm>
        </p:spPr>
        <p:txBody>
          <a:bodyPr>
            <a:normAutofit fontScale="92500" lnSpcReduction="10000"/>
          </a:bodyPr>
          <a:lstStyle/>
          <a:p>
            <a:pPr marL="0" indent="0" algn="just">
              <a:lnSpc>
                <a:spcPct val="150000"/>
              </a:lnSpc>
              <a:buNone/>
            </a:pPr>
            <a:r>
              <a:rPr lang="en-IN" sz="3200" b="1" dirty="0">
                <a:effectLst/>
                <a:highlight>
                  <a:srgbClr val="00FF00"/>
                </a:highlight>
                <a:latin typeface="Times New Roman" panose="02020603050405020304" pitchFamily="18" charset="0"/>
                <a:cs typeface="Times New Roman" panose="02020603050405020304" pitchFamily="18" charset="0"/>
              </a:rPr>
              <a:t>Dream Allegory</a:t>
            </a:r>
            <a:r>
              <a:rPr lang="en-IN" sz="3200" b="1" dirty="0">
                <a:effectLst/>
                <a:latin typeface="Times New Roman" panose="02020603050405020304" pitchFamily="18" charset="0"/>
                <a:cs typeface="Times New Roman" panose="02020603050405020304" pitchFamily="18" charset="0"/>
              </a:rPr>
              <a:t>, also known as </a:t>
            </a:r>
            <a:r>
              <a:rPr lang="en-IN" sz="3200" b="1" i="1" dirty="0">
                <a:effectLst/>
                <a:highlight>
                  <a:srgbClr val="00FF00"/>
                </a:highlight>
                <a:latin typeface="Times New Roman" panose="02020603050405020304" pitchFamily="18" charset="0"/>
                <a:cs typeface="Times New Roman" panose="02020603050405020304" pitchFamily="18" charset="0"/>
              </a:rPr>
              <a:t>Dream Vision</a:t>
            </a:r>
            <a:r>
              <a:rPr lang="en-IN" sz="3200" b="1" dirty="0">
                <a:effectLst/>
                <a:latin typeface="Times New Roman" panose="02020603050405020304" pitchFamily="18" charset="0"/>
                <a:cs typeface="Times New Roman" panose="02020603050405020304" pitchFamily="18" charset="0"/>
              </a:rPr>
              <a:t>, is a literary genre in which the narrative is framed as the </a:t>
            </a:r>
            <a:r>
              <a:rPr lang="en-IN" sz="3200" b="1" dirty="0">
                <a:effectLst/>
                <a:highlight>
                  <a:srgbClr val="00FFFF"/>
                </a:highlight>
                <a:latin typeface="Times New Roman" panose="02020603050405020304" pitchFamily="18" charset="0"/>
                <a:cs typeface="Times New Roman" panose="02020603050405020304" pitchFamily="18" charset="0"/>
              </a:rPr>
              <a:t>recounting of a dream or vision</a:t>
            </a:r>
            <a:r>
              <a:rPr lang="en-IN" sz="3200" b="1" dirty="0">
                <a:effectLst/>
                <a:latin typeface="Times New Roman" panose="02020603050405020304" pitchFamily="18" charset="0"/>
                <a:cs typeface="Times New Roman" panose="02020603050405020304" pitchFamily="18" charset="0"/>
              </a:rPr>
              <a:t> experienced by the protagonist or narrator. The dream usually serves as an allegorical representation of </a:t>
            </a:r>
            <a:r>
              <a:rPr lang="en-IN" sz="3200" b="1" dirty="0">
                <a:solidFill>
                  <a:schemeClr val="bg1"/>
                </a:solidFill>
                <a:effectLst/>
                <a:highlight>
                  <a:srgbClr val="000080"/>
                </a:highlight>
                <a:latin typeface="Times New Roman" panose="02020603050405020304" pitchFamily="18" charset="0"/>
                <a:cs typeface="Times New Roman" panose="02020603050405020304" pitchFamily="18" charset="0"/>
              </a:rPr>
              <a:t>complex themes, moral dilemmas, or philosophical questions.</a:t>
            </a:r>
            <a:r>
              <a:rPr lang="en-IN" sz="3200" b="1" dirty="0">
                <a:effectLst/>
                <a:latin typeface="Times New Roman" panose="02020603050405020304" pitchFamily="18" charset="0"/>
                <a:cs typeface="Times New Roman" panose="02020603050405020304" pitchFamily="18" charset="0"/>
              </a:rPr>
              <a:t> It was particularly popular during the </a:t>
            </a:r>
            <a:r>
              <a:rPr lang="en-IN" sz="3200" b="1" dirty="0">
                <a:effectLst/>
                <a:highlight>
                  <a:srgbClr val="00FF00"/>
                </a:highlight>
                <a:latin typeface="Times New Roman" panose="02020603050405020304" pitchFamily="18" charset="0"/>
                <a:cs typeface="Times New Roman" panose="02020603050405020304" pitchFamily="18" charset="0"/>
              </a:rPr>
              <a:t>medieval period</a:t>
            </a:r>
            <a:r>
              <a:rPr lang="en-IN" sz="3200" b="1" dirty="0">
                <a:effectLst/>
                <a:latin typeface="Times New Roman" panose="02020603050405020304" pitchFamily="18" charset="0"/>
                <a:cs typeface="Times New Roman" panose="02020603050405020304" pitchFamily="18" charset="0"/>
              </a:rPr>
              <a:t>, but its influence is seen in many forms of literature throughout history.</a:t>
            </a:r>
          </a:p>
          <a:p>
            <a:endParaRPr lang="en-US" sz="1700" dirty="0"/>
          </a:p>
        </p:txBody>
      </p:sp>
    </p:spTree>
    <p:extLst>
      <p:ext uri="{BB962C8B-B14F-4D97-AF65-F5344CB8AC3E}">
        <p14:creationId xmlns:p14="http://schemas.microsoft.com/office/powerpoint/2010/main" val="48734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8DB012-C53A-0B86-9954-5A69A177A731}"/>
              </a:ext>
            </a:extLst>
          </p:cNvPr>
          <p:cNvPicPr>
            <a:picLocks noChangeAspect="1"/>
          </p:cNvPicPr>
          <p:nvPr/>
        </p:nvPicPr>
        <p:blipFill>
          <a:blip r:embed="rId2"/>
          <a:srcRect l="20366" r="26363"/>
          <a:stretch/>
        </p:blipFill>
        <p:spPr>
          <a:xfrm>
            <a:off x="8758238" y="10"/>
            <a:ext cx="3433760"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7D48E-F81F-D5C1-A32D-55170EEB986A}"/>
              </a:ext>
            </a:extLst>
          </p:cNvPr>
          <p:cNvSpPr>
            <a:spLocks noGrp="1"/>
          </p:cNvSpPr>
          <p:nvPr>
            <p:ph type="title"/>
          </p:nvPr>
        </p:nvSpPr>
        <p:spPr>
          <a:xfrm>
            <a:off x="1" y="0"/>
            <a:ext cx="8758235" cy="914400"/>
          </a:xfrm>
          <a:solidFill>
            <a:srgbClr val="7030A0"/>
          </a:solidFill>
        </p:spPr>
        <p:txBody>
          <a:bodyPr anchor="ctr">
            <a:normAutofit/>
          </a:bodyPr>
          <a:lstStyle/>
          <a:p>
            <a:pPr algn="ctr"/>
            <a:r>
              <a:rPr lang="en-IN" sz="4000" b="1" i="1" dirty="0">
                <a:solidFill>
                  <a:schemeClr val="bg1"/>
                </a:solidFill>
                <a:effectLst/>
                <a:latin typeface="Times New Roman" panose="02020603050405020304" pitchFamily="18" charset="0"/>
                <a:cs typeface="Times New Roman" panose="02020603050405020304" pitchFamily="18" charset="0"/>
              </a:rPr>
              <a:t>Piers </a:t>
            </a:r>
            <a:r>
              <a:rPr lang="en-IN" sz="4000" b="1" i="1" dirty="0" err="1">
                <a:solidFill>
                  <a:schemeClr val="bg1"/>
                </a:solidFill>
                <a:effectLst/>
                <a:latin typeface="Times New Roman" panose="02020603050405020304" pitchFamily="18" charset="0"/>
                <a:cs typeface="Times New Roman" panose="02020603050405020304" pitchFamily="18" charset="0"/>
              </a:rPr>
              <a:t>Plowman</a:t>
            </a:r>
            <a:r>
              <a:rPr lang="en-IN" sz="4000" b="1" i="1" dirty="0">
                <a:solidFill>
                  <a:schemeClr val="bg1"/>
                </a:solidFill>
                <a:effectLst/>
                <a:latin typeface="Times New Roman" panose="02020603050405020304" pitchFamily="18" charset="0"/>
                <a:cs typeface="Times New Roman" panose="02020603050405020304" pitchFamily="18" charset="0"/>
              </a:rPr>
              <a:t> </a:t>
            </a:r>
            <a:r>
              <a:rPr lang="en-IN" sz="4000" b="1" dirty="0">
                <a:solidFill>
                  <a:schemeClr val="bg1"/>
                </a:solidFill>
                <a:effectLst/>
                <a:latin typeface="Times New Roman" panose="02020603050405020304" pitchFamily="18" charset="0"/>
                <a:cs typeface="Times New Roman" panose="02020603050405020304" pitchFamily="18" charset="0"/>
              </a:rPr>
              <a:t>by William Langland</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9DAD65-7B60-0359-8221-E3198DD1C64C}"/>
              </a:ext>
            </a:extLst>
          </p:cNvPr>
          <p:cNvSpPr>
            <a:spLocks noGrp="1"/>
          </p:cNvSpPr>
          <p:nvPr>
            <p:ph idx="1"/>
          </p:nvPr>
        </p:nvSpPr>
        <p:spPr>
          <a:xfrm>
            <a:off x="0" y="914400"/>
            <a:ext cx="8758235" cy="5943599"/>
          </a:xfrm>
          <a:noFill/>
        </p:spPr>
        <p:txBody>
          <a:bodyPr anchor="ctr">
            <a:normAutofit fontScale="92500" lnSpcReduction="10000"/>
          </a:bodyPr>
          <a:lstStyle/>
          <a:p>
            <a:pPr marL="0" indent="0" algn="just">
              <a:lnSpc>
                <a:spcPct val="150000"/>
              </a:lnSpc>
              <a:buNone/>
            </a:pPr>
            <a:r>
              <a:rPr lang="en-IN" sz="3500" dirty="0">
                <a:effectLst/>
                <a:latin typeface="Times New Roman" panose="02020603050405020304" pitchFamily="18" charset="0"/>
                <a:cs typeface="Times New Roman" panose="02020603050405020304" pitchFamily="18" charset="0"/>
              </a:rPr>
              <a:t>This 14th-century English dream allegory presents a series of visions experienced by the narrator, often named </a:t>
            </a:r>
            <a:r>
              <a:rPr lang="en-IN" sz="3500" dirty="0">
                <a:effectLst/>
                <a:highlight>
                  <a:srgbClr val="FFFF00"/>
                </a:highlight>
                <a:latin typeface="Times New Roman" panose="02020603050405020304" pitchFamily="18" charset="0"/>
                <a:cs typeface="Times New Roman" panose="02020603050405020304" pitchFamily="18" charset="0"/>
              </a:rPr>
              <a:t>Will</a:t>
            </a:r>
            <a:r>
              <a:rPr lang="en-IN" sz="3500" dirty="0">
                <a:effectLst/>
                <a:latin typeface="Times New Roman" panose="02020603050405020304" pitchFamily="18" charset="0"/>
                <a:cs typeface="Times New Roman" panose="02020603050405020304" pitchFamily="18" charset="0"/>
              </a:rPr>
              <a:t>. The visions are rich with symbolic imagery, addressing themes like social justice, spiritual truth, and moral integrity. The dream structure allows Langland to </a:t>
            </a:r>
            <a:r>
              <a:rPr lang="en-IN" sz="3500" dirty="0">
                <a:effectLst/>
                <a:highlight>
                  <a:srgbClr val="FFFF00"/>
                </a:highlight>
                <a:latin typeface="Times New Roman" panose="02020603050405020304" pitchFamily="18" charset="0"/>
                <a:cs typeface="Times New Roman" panose="02020603050405020304" pitchFamily="18" charset="0"/>
              </a:rPr>
              <a:t>critique the corrupt institutions of his time </a:t>
            </a:r>
            <a:r>
              <a:rPr lang="en-IN" sz="3500" dirty="0">
                <a:effectLst/>
                <a:latin typeface="Times New Roman" panose="02020603050405020304" pitchFamily="18" charset="0"/>
                <a:cs typeface="Times New Roman" panose="02020603050405020304" pitchFamily="18" charset="0"/>
              </a:rPr>
              <a:t>while presenting a spiritual journey </a:t>
            </a:r>
            <a:r>
              <a:rPr lang="en-IN" sz="3500" dirty="0">
                <a:effectLst/>
                <a:highlight>
                  <a:srgbClr val="FFFF00"/>
                </a:highlight>
                <a:latin typeface="Times New Roman" panose="02020603050405020304" pitchFamily="18" charset="0"/>
                <a:cs typeface="Times New Roman" panose="02020603050405020304" pitchFamily="18" charset="0"/>
              </a:rPr>
              <a:t>toward salvation.</a:t>
            </a:r>
          </a:p>
          <a:p>
            <a:endParaRPr lang="en-US" sz="2000" dirty="0"/>
          </a:p>
        </p:txBody>
      </p:sp>
    </p:spTree>
    <p:extLst>
      <p:ext uri="{BB962C8B-B14F-4D97-AF65-F5344CB8AC3E}">
        <p14:creationId xmlns:p14="http://schemas.microsoft.com/office/powerpoint/2010/main" val="376017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86463-237A-4295-9819-4154F0085FF9}"/>
              </a:ext>
            </a:extLst>
          </p:cNvPr>
          <p:cNvSpPr>
            <a:spLocks noGrp="1"/>
          </p:cNvSpPr>
          <p:nvPr>
            <p:ph type="title"/>
          </p:nvPr>
        </p:nvSpPr>
        <p:spPr>
          <a:xfrm>
            <a:off x="761802" y="350196"/>
            <a:ext cx="9010847" cy="664217"/>
          </a:xfrm>
        </p:spPr>
        <p:txBody>
          <a:bodyPr anchor="ctr">
            <a:normAutofit/>
          </a:bodyPr>
          <a:lstStyle/>
          <a:p>
            <a:r>
              <a:rPr lang="en-IN" sz="3700" b="1" i="1" dirty="0">
                <a:effectLst/>
                <a:latin typeface="Helvetica Neue" panose="02000503000000020004" pitchFamily="2" charset="0"/>
              </a:rPr>
              <a:t>The Pilgrim’s Progress </a:t>
            </a:r>
            <a:r>
              <a:rPr lang="en-IN" sz="3700" dirty="0">
                <a:effectLst/>
                <a:latin typeface="Helvetica Neue" panose="02000503000000020004" pitchFamily="2" charset="0"/>
              </a:rPr>
              <a:t>by John Bunyan</a:t>
            </a:r>
            <a:endParaRPr lang="en-US" sz="3700" dirty="0"/>
          </a:p>
        </p:txBody>
      </p:sp>
      <p:sp>
        <p:nvSpPr>
          <p:cNvPr id="3" name="Content Placeholder 2">
            <a:extLst>
              <a:ext uri="{FF2B5EF4-FFF2-40B4-BE49-F238E27FC236}">
                <a16:creationId xmlns:a16="http://schemas.microsoft.com/office/drawing/2014/main" id="{728BE7E2-59C4-979C-DF5A-A2C7BB803C5B}"/>
              </a:ext>
            </a:extLst>
          </p:cNvPr>
          <p:cNvSpPr>
            <a:spLocks noGrp="1"/>
          </p:cNvSpPr>
          <p:nvPr>
            <p:ph idx="1"/>
          </p:nvPr>
        </p:nvSpPr>
        <p:spPr>
          <a:xfrm>
            <a:off x="100208" y="1014414"/>
            <a:ext cx="9886755" cy="5843586"/>
          </a:xfrm>
        </p:spPr>
        <p:txBody>
          <a:bodyPr anchor="ctr">
            <a:normAutofit lnSpcReduction="10000"/>
          </a:bodyPr>
          <a:lstStyle/>
          <a:p>
            <a:pPr marL="0" indent="0" algn="just">
              <a:lnSpc>
                <a:spcPct val="150000"/>
              </a:lnSpc>
              <a:buNone/>
            </a:pPr>
            <a:r>
              <a:rPr lang="en-IN" sz="3600" dirty="0">
                <a:effectLst/>
                <a:latin typeface="Times New Roman" panose="02020603050405020304" pitchFamily="18" charset="0"/>
                <a:cs typeface="Times New Roman" panose="02020603050405020304" pitchFamily="18" charset="0"/>
              </a:rPr>
              <a:t>Written in the 17th century, </a:t>
            </a:r>
            <a:r>
              <a:rPr lang="en-IN" sz="3600" b="1" i="1" dirty="0">
                <a:effectLst/>
                <a:latin typeface="Times New Roman" panose="02020603050405020304" pitchFamily="18" charset="0"/>
                <a:cs typeface="Times New Roman" panose="02020603050405020304" pitchFamily="18" charset="0"/>
              </a:rPr>
              <a:t>The Pilgrim’s Progress </a:t>
            </a:r>
            <a:r>
              <a:rPr lang="en-IN" sz="3600" dirty="0">
                <a:effectLst/>
                <a:latin typeface="Times New Roman" panose="02020603050405020304" pitchFamily="18" charset="0"/>
                <a:cs typeface="Times New Roman" panose="02020603050405020304" pitchFamily="18" charset="0"/>
              </a:rPr>
              <a:t>is a </a:t>
            </a:r>
            <a:r>
              <a:rPr lang="en-IN" sz="3600" b="1" dirty="0">
                <a:effectLst/>
                <a:highlight>
                  <a:srgbClr val="00FF00"/>
                </a:highlight>
                <a:latin typeface="Times New Roman" panose="02020603050405020304" pitchFamily="18" charset="0"/>
                <a:cs typeface="Times New Roman" panose="02020603050405020304" pitchFamily="18" charset="0"/>
              </a:rPr>
              <a:t>Christian allegory</a:t>
            </a:r>
            <a:r>
              <a:rPr lang="en-IN" sz="3600" dirty="0">
                <a:effectLst/>
                <a:highlight>
                  <a:srgbClr val="00FF00"/>
                </a:highlight>
                <a:latin typeface="Times New Roman" panose="02020603050405020304" pitchFamily="18" charset="0"/>
                <a:cs typeface="Times New Roman" panose="02020603050405020304" pitchFamily="18" charset="0"/>
              </a:rPr>
              <a:t> </a:t>
            </a:r>
            <a:r>
              <a:rPr lang="en-IN" sz="3600" dirty="0">
                <a:effectLst/>
                <a:latin typeface="Times New Roman" panose="02020603050405020304" pitchFamily="18" charset="0"/>
                <a:cs typeface="Times New Roman" panose="02020603050405020304" pitchFamily="18" charset="0"/>
              </a:rPr>
              <a:t>structured as a dream. The protagonist, </a:t>
            </a:r>
            <a:r>
              <a:rPr lang="en-IN" sz="3600" b="1" dirty="0">
                <a:effectLst/>
                <a:latin typeface="Times New Roman" panose="02020603050405020304" pitchFamily="18" charset="0"/>
                <a:cs typeface="Times New Roman" panose="02020603050405020304" pitchFamily="18" charset="0"/>
              </a:rPr>
              <a:t>Christian</a:t>
            </a:r>
            <a:r>
              <a:rPr lang="en-IN" sz="3600" dirty="0">
                <a:effectLst/>
                <a:latin typeface="Times New Roman" panose="02020603050405020304" pitchFamily="18" charset="0"/>
                <a:cs typeface="Times New Roman" panose="02020603050405020304" pitchFamily="18" charset="0"/>
              </a:rPr>
              <a:t>, journeys from </a:t>
            </a:r>
            <a:r>
              <a:rPr lang="en-IN" sz="3600" dirty="0">
                <a:effectLst/>
                <a:highlight>
                  <a:srgbClr val="00FF00"/>
                </a:highlight>
                <a:latin typeface="Times New Roman" panose="02020603050405020304" pitchFamily="18" charset="0"/>
                <a:cs typeface="Times New Roman" panose="02020603050405020304" pitchFamily="18" charset="0"/>
              </a:rPr>
              <a:t>his hometown </a:t>
            </a:r>
            <a:r>
              <a:rPr lang="en-IN" sz="3600" dirty="0">
                <a:effectLst/>
                <a:latin typeface="Times New Roman" panose="02020603050405020304" pitchFamily="18" charset="0"/>
                <a:cs typeface="Times New Roman" panose="02020603050405020304" pitchFamily="18" charset="0"/>
              </a:rPr>
              <a:t>to </a:t>
            </a:r>
            <a:r>
              <a:rPr lang="en-IN" sz="3600" dirty="0">
                <a:effectLst/>
                <a:highlight>
                  <a:srgbClr val="00FF00"/>
                </a:highlight>
                <a:latin typeface="Times New Roman" panose="02020603050405020304" pitchFamily="18" charset="0"/>
                <a:cs typeface="Times New Roman" panose="02020603050405020304" pitchFamily="18" charset="0"/>
              </a:rPr>
              <a:t>the Celestial City</a:t>
            </a:r>
            <a:r>
              <a:rPr lang="en-IN" sz="3600" dirty="0">
                <a:effectLst/>
                <a:latin typeface="Times New Roman" panose="02020603050405020304" pitchFamily="18" charset="0"/>
                <a:cs typeface="Times New Roman" panose="02020603050405020304" pitchFamily="18" charset="0"/>
              </a:rPr>
              <a:t>, symbolizing the spiritual path of a believer seeking salvation. The dream format allows Bunyan to explore complex </a:t>
            </a:r>
            <a:r>
              <a:rPr lang="en-IN" sz="3600" dirty="0">
                <a:effectLst/>
                <a:highlight>
                  <a:srgbClr val="00FF00"/>
                </a:highlight>
                <a:latin typeface="Times New Roman" panose="02020603050405020304" pitchFamily="18" charset="0"/>
                <a:cs typeface="Times New Roman" panose="02020603050405020304" pitchFamily="18" charset="0"/>
              </a:rPr>
              <a:t>theological concepts through vivid, imaginative scenes.</a:t>
            </a:r>
          </a:p>
          <a:p>
            <a:endParaRPr lang="en-US" sz="2000" dirty="0"/>
          </a:p>
        </p:txBody>
      </p:sp>
      <p:pic>
        <p:nvPicPr>
          <p:cNvPr id="5" name="Picture 4" descr="Purple patterned blocks">
            <a:extLst>
              <a:ext uri="{FF2B5EF4-FFF2-40B4-BE49-F238E27FC236}">
                <a16:creationId xmlns:a16="http://schemas.microsoft.com/office/drawing/2014/main" id="{E550DA2F-DDAD-143D-1519-7FA8C9D19952}"/>
              </a:ext>
            </a:extLst>
          </p:cNvPr>
          <p:cNvPicPr>
            <a:picLocks noChangeAspect="1"/>
          </p:cNvPicPr>
          <p:nvPr/>
        </p:nvPicPr>
        <p:blipFill>
          <a:blip r:embed="rId2"/>
          <a:srcRect l="11299" r="17955"/>
          <a:stretch/>
        </p:blipFill>
        <p:spPr>
          <a:xfrm>
            <a:off x="9986963" y="1"/>
            <a:ext cx="2211862" cy="6858000"/>
          </a:xfrm>
          <a:prstGeom prst="rect">
            <a:avLst/>
          </a:prstGeom>
        </p:spPr>
      </p:pic>
    </p:spTree>
    <p:extLst>
      <p:ext uri="{BB962C8B-B14F-4D97-AF65-F5344CB8AC3E}">
        <p14:creationId xmlns:p14="http://schemas.microsoft.com/office/powerpoint/2010/main" val="243436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6" name="Rectangle 1215">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Rectangle 1216">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4035"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5CE82A73-759E-C4A3-CBCC-F2BD9C39C2C7}"/>
              </a:ext>
            </a:extLst>
          </p:cNvPr>
          <p:cNvSpPr>
            <a:spLocks noGrp="1"/>
          </p:cNvSpPr>
          <p:nvPr>
            <p:ph type="title"/>
          </p:nvPr>
        </p:nvSpPr>
        <p:spPr>
          <a:xfrm>
            <a:off x="212941" y="263047"/>
            <a:ext cx="2734103" cy="6475956"/>
          </a:xfrm>
        </p:spPr>
        <p:txBody>
          <a:bodyPr anchor="ctr">
            <a:normAutofit/>
          </a:bodyPr>
          <a:lstStyle/>
          <a:p>
            <a:pPr algn="ctr"/>
            <a:br>
              <a:rPr lang="en-IN" sz="3200" b="1" i="1" dirty="0">
                <a:solidFill>
                  <a:schemeClr val="bg1">
                    <a:alpha val="60000"/>
                  </a:schemeClr>
                </a:solidFill>
                <a:effectLst/>
                <a:latin typeface="Times New Roman" panose="02020603050405020304" pitchFamily="18" charset="0"/>
                <a:cs typeface="Times New Roman" panose="02020603050405020304" pitchFamily="18" charset="0"/>
              </a:rPr>
            </a:br>
            <a:br>
              <a:rPr lang="en-IN" sz="3200" b="1" i="1" dirty="0">
                <a:solidFill>
                  <a:schemeClr val="bg1">
                    <a:alpha val="60000"/>
                  </a:schemeClr>
                </a:solidFill>
                <a:effectLst/>
                <a:latin typeface="Times New Roman" panose="02020603050405020304" pitchFamily="18" charset="0"/>
                <a:cs typeface="Times New Roman" panose="02020603050405020304" pitchFamily="18" charset="0"/>
              </a:rPr>
            </a:br>
            <a:br>
              <a:rPr lang="en-IN" sz="3200" b="1" i="1" dirty="0">
                <a:solidFill>
                  <a:schemeClr val="bg1">
                    <a:alpha val="60000"/>
                  </a:schemeClr>
                </a:solidFill>
                <a:effectLst/>
                <a:latin typeface="Times New Roman" panose="02020603050405020304" pitchFamily="18" charset="0"/>
                <a:cs typeface="Times New Roman" panose="02020603050405020304" pitchFamily="18" charset="0"/>
              </a:rPr>
            </a:br>
            <a:br>
              <a:rPr lang="en-IN" sz="3200" b="1" i="1" dirty="0">
                <a:solidFill>
                  <a:schemeClr val="bg1">
                    <a:alpha val="60000"/>
                  </a:schemeClr>
                </a:solidFill>
                <a:effectLst/>
                <a:latin typeface="Times New Roman" panose="02020603050405020304" pitchFamily="18" charset="0"/>
                <a:cs typeface="Times New Roman" panose="02020603050405020304" pitchFamily="18" charset="0"/>
              </a:rPr>
            </a:br>
            <a:r>
              <a:rPr lang="en-IN" sz="2800" b="1" i="1" dirty="0">
                <a:solidFill>
                  <a:schemeClr val="bg1">
                    <a:alpha val="60000"/>
                  </a:schemeClr>
                </a:solidFill>
                <a:effectLst/>
                <a:latin typeface="Times New Roman" panose="02020603050405020304" pitchFamily="18" charset="0"/>
                <a:cs typeface="Times New Roman" panose="02020603050405020304" pitchFamily="18" charset="0"/>
              </a:rPr>
              <a:t>KUBLA KHAN</a:t>
            </a:r>
            <a:br>
              <a:rPr lang="en-IN" sz="3200" b="1" i="1" dirty="0">
                <a:solidFill>
                  <a:schemeClr val="bg1">
                    <a:alpha val="60000"/>
                  </a:schemeClr>
                </a:solidFill>
                <a:effectLst/>
                <a:latin typeface="Times New Roman" panose="02020603050405020304" pitchFamily="18" charset="0"/>
                <a:cs typeface="Times New Roman" panose="02020603050405020304" pitchFamily="18" charset="0"/>
              </a:rPr>
            </a:br>
            <a:r>
              <a:rPr lang="en-IN" sz="3200" b="1" dirty="0">
                <a:solidFill>
                  <a:schemeClr val="bg1">
                    <a:alpha val="60000"/>
                  </a:schemeClr>
                </a:solidFill>
                <a:effectLst/>
                <a:latin typeface="Times New Roman" panose="02020603050405020304" pitchFamily="18" charset="0"/>
                <a:cs typeface="Times New Roman" panose="02020603050405020304" pitchFamily="18" charset="0"/>
              </a:rPr>
              <a:t>by </a:t>
            </a:r>
            <a:br>
              <a:rPr lang="en-IN" sz="3200" b="1" dirty="0">
                <a:solidFill>
                  <a:schemeClr val="bg1">
                    <a:alpha val="60000"/>
                  </a:schemeClr>
                </a:solidFill>
                <a:effectLst/>
                <a:latin typeface="Times New Roman" panose="02020603050405020304" pitchFamily="18" charset="0"/>
                <a:cs typeface="Times New Roman" panose="02020603050405020304" pitchFamily="18" charset="0"/>
              </a:rPr>
            </a:br>
            <a:r>
              <a:rPr lang="en-IN" sz="3200" b="1" dirty="0">
                <a:solidFill>
                  <a:schemeClr val="bg1">
                    <a:alpha val="60000"/>
                  </a:schemeClr>
                </a:solidFill>
                <a:effectLst/>
                <a:latin typeface="Times New Roman" panose="02020603050405020304" pitchFamily="18" charset="0"/>
                <a:cs typeface="Times New Roman" panose="02020603050405020304" pitchFamily="18" charset="0"/>
              </a:rPr>
              <a:t>Samuel Taylor Coleridge</a:t>
            </a:r>
            <a:endParaRPr lang="en-US" sz="3200" b="1" dirty="0">
              <a:solidFill>
                <a:schemeClr val="bg1">
                  <a:alpha val="60000"/>
                </a:schemeClr>
              </a:solidFill>
              <a:latin typeface="Times New Roman" panose="02020603050405020304" pitchFamily="18" charset="0"/>
              <a:cs typeface="Times New Roman" panose="02020603050405020304" pitchFamily="18" charset="0"/>
            </a:endParaRPr>
          </a:p>
        </p:txBody>
      </p:sp>
      <p:pic>
        <p:nvPicPr>
          <p:cNvPr id="1026" name="Picture 2" descr="coleridge from en.wikipedia.org">
            <a:extLst>
              <a:ext uri="{FF2B5EF4-FFF2-40B4-BE49-F238E27FC236}">
                <a16:creationId xmlns:a16="http://schemas.microsoft.com/office/drawing/2014/main" id="{C9242B8F-1180-16C9-E756-E6A2E65A5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
          <a:stretch/>
        </p:blipFill>
        <p:spPr bwMode="auto">
          <a:xfrm>
            <a:off x="212941" y="526093"/>
            <a:ext cx="2632719" cy="27212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1854893-2F17-F10D-CFEC-BEFE92EE7B76}"/>
              </a:ext>
            </a:extLst>
          </p:cNvPr>
          <p:cNvSpPr>
            <a:spLocks noGrp="1"/>
          </p:cNvSpPr>
          <p:nvPr>
            <p:ph idx="1"/>
          </p:nvPr>
        </p:nvSpPr>
        <p:spPr>
          <a:xfrm>
            <a:off x="2947045" y="144051"/>
            <a:ext cx="9032014" cy="6594952"/>
          </a:xfrm>
        </p:spPr>
        <p:txBody>
          <a:bodyPr anchor="t">
            <a:normAutofit fontScale="92500"/>
          </a:bodyPr>
          <a:lstStyle/>
          <a:p>
            <a:pPr marL="0" indent="0" algn="just">
              <a:lnSpc>
                <a:spcPct val="150000"/>
              </a:lnSpc>
              <a:buNone/>
            </a:pPr>
            <a:r>
              <a:rPr lang="en-IN" sz="4000" dirty="0">
                <a:solidFill>
                  <a:schemeClr val="bg1"/>
                </a:solidFill>
                <a:effectLst/>
                <a:latin typeface="Times New Roman" panose="02020603050405020304" pitchFamily="18" charset="0"/>
                <a:cs typeface="Times New Roman" panose="02020603050405020304" pitchFamily="18" charset="0"/>
              </a:rPr>
              <a:t>Although not a full-fledged narrative dream allegory, Coleridge’s </a:t>
            </a:r>
            <a:r>
              <a:rPr lang="en-IN" sz="4000" b="1" i="1" dirty="0">
                <a:effectLst/>
                <a:highlight>
                  <a:srgbClr val="FFFF00"/>
                </a:highlight>
                <a:latin typeface="Times New Roman" panose="02020603050405020304" pitchFamily="18" charset="0"/>
                <a:cs typeface="Times New Roman" panose="02020603050405020304" pitchFamily="18" charset="0"/>
              </a:rPr>
              <a:t>Kubla Khan </a:t>
            </a:r>
            <a:r>
              <a:rPr lang="en-IN" sz="4000" dirty="0">
                <a:solidFill>
                  <a:schemeClr val="bg1"/>
                </a:solidFill>
                <a:effectLst/>
                <a:latin typeface="Times New Roman" panose="02020603050405020304" pitchFamily="18" charset="0"/>
                <a:cs typeface="Times New Roman" panose="02020603050405020304" pitchFamily="18" charset="0"/>
              </a:rPr>
              <a:t>is a famous poem that came to the poet in a </a:t>
            </a:r>
            <a:r>
              <a:rPr lang="en-IN" sz="4000" dirty="0">
                <a:effectLst/>
                <a:highlight>
                  <a:srgbClr val="FFFF00"/>
                </a:highlight>
                <a:latin typeface="Times New Roman" panose="02020603050405020304" pitchFamily="18" charset="0"/>
                <a:cs typeface="Times New Roman" panose="02020603050405020304" pitchFamily="18" charset="0"/>
              </a:rPr>
              <a:t>dream-like vision</a:t>
            </a:r>
            <a:r>
              <a:rPr lang="en-IN" sz="4000" dirty="0">
                <a:solidFill>
                  <a:schemeClr val="bg1"/>
                </a:solidFill>
                <a:effectLst/>
                <a:latin typeface="Times New Roman" panose="02020603050405020304" pitchFamily="18" charset="0"/>
                <a:cs typeface="Times New Roman" panose="02020603050405020304" pitchFamily="18" charset="0"/>
              </a:rPr>
              <a:t>. The poem's rich, surreal imagery and its exploration of the creative imagination reflect the </a:t>
            </a:r>
            <a:r>
              <a:rPr lang="en-IN" sz="4000" dirty="0">
                <a:effectLst/>
                <a:highlight>
                  <a:srgbClr val="FFFF00"/>
                </a:highlight>
                <a:latin typeface="Times New Roman" panose="02020603050405020304" pitchFamily="18" charset="0"/>
                <a:cs typeface="Times New Roman" panose="02020603050405020304" pitchFamily="18" charset="0"/>
              </a:rPr>
              <a:t>Romantic era’s fascination with dreams</a:t>
            </a:r>
            <a:r>
              <a:rPr lang="en-IN" sz="4000" dirty="0">
                <a:solidFill>
                  <a:schemeClr val="bg1"/>
                </a:solidFill>
                <a:effectLst/>
                <a:latin typeface="Times New Roman" panose="02020603050405020304" pitchFamily="18" charset="0"/>
                <a:cs typeface="Times New Roman" panose="02020603050405020304" pitchFamily="18" charset="0"/>
              </a:rPr>
              <a:t> as sources of </a:t>
            </a:r>
            <a:r>
              <a:rPr lang="en-IN" sz="4000" dirty="0">
                <a:effectLst/>
                <a:highlight>
                  <a:srgbClr val="FFFF00"/>
                </a:highlight>
                <a:latin typeface="Times New Roman" panose="02020603050405020304" pitchFamily="18" charset="0"/>
                <a:cs typeface="Times New Roman" panose="02020603050405020304" pitchFamily="18" charset="0"/>
              </a:rPr>
              <a:t>inspiration and insight.</a:t>
            </a:r>
          </a:p>
          <a:p>
            <a:pPr algn="ctr"/>
            <a:endParaRPr lang="en-US" sz="2000" dirty="0">
              <a:solidFill>
                <a:schemeClr val="bg1"/>
              </a:solidFill>
            </a:endParaRPr>
          </a:p>
        </p:txBody>
      </p:sp>
    </p:spTree>
    <p:extLst>
      <p:ext uri="{BB962C8B-B14F-4D97-AF65-F5344CB8AC3E}">
        <p14:creationId xmlns:p14="http://schemas.microsoft.com/office/powerpoint/2010/main" val="249037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455F5-8FEC-54B8-4CBE-6D4C0FEAD2AF}"/>
              </a:ext>
            </a:extLst>
          </p:cNvPr>
          <p:cNvSpPr>
            <a:spLocks noGrp="1"/>
          </p:cNvSpPr>
          <p:nvPr>
            <p:ph type="title"/>
          </p:nvPr>
        </p:nvSpPr>
        <p:spPr>
          <a:xfrm>
            <a:off x="185738" y="87681"/>
            <a:ext cx="8658225" cy="1077240"/>
          </a:xfrm>
          <a:solidFill>
            <a:schemeClr val="accent5">
              <a:lumMod val="75000"/>
            </a:schemeClr>
          </a:solidFill>
          <a:ln>
            <a:solidFill>
              <a:schemeClr val="accent5"/>
            </a:solidFill>
          </a:ln>
        </p:spPr>
        <p:txBody>
          <a:bodyPr anchor="ctr">
            <a:normAutofit fontScale="90000"/>
          </a:bodyPr>
          <a:lstStyle/>
          <a:p>
            <a:pPr algn="ctr"/>
            <a:br>
              <a:rPr lang="en-IN" sz="2500" dirty="0">
                <a:effectLst/>
                <a:latin typeface="Helvetica Neue" panose="02000503000000020004" pitchFamily="2" charset="0"/>
              </a:rPr>
            </a:br>
            <a:r>
              <a:rPr lang="en-IN" b="1" dirty="0">
                <a:solidFill>
                  <a:schemeClr val="bg1"/>
                </a:solidFill>
                <a:effectLst/>
                <a:latin typeface="Times New Roman" panose="02020603050405020304" pitchFamily="18" charset="0"/>
                <a:cs typeface="Times New Roman" panose="02020603050405020304" pitchFamily="18" charset="0"/>
              </a:rPr>
              <a:t>Themes Commonly Explored in Dream Allegories</a:t>
            </a:r>
            <a:br>
              <a:rPr lang="en-IN" b="1" dirty="0">
                <a:effectLst/>
                <a:latin typeface="Times New Roman" panose="02020603050405020304" pitchFamily="18" charset="0"/>
                <a:cs typeface="Times New Roman" panose="02020603050405020304" pitchFamily="18" charset="0"/>
              </a:rPr>
            </a:br>
            <a:endParaRPr lang="en-US" sz="25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CC4103-2A60-81D0-163E-6FD98BE7B44D}"/>
              </a:ext>
            </a:extLst>
          </p:cNvPr>
          <p:cNvSpPr>
            <a:spLocks noGrp="1"/>
          </p:cNvSpPr>
          <p:nvPr>
            <p:ph idx="1"/>
          </p:nvPr>
        </p:nvSpPr>
        <p:spPr>
          <a:xfrm>
            <a:off x="185739" y="1252601"/>
            <a:ext cx="8937148" cy="5517717"/>
          </a:xfrm>
          <a:solidFill>
            <a:schemeClr val="accent1">
              <a:lumMod val="75000"/>
            </a:schemeClr>
          </a:solidFill>
        </p:spPr>
        <p:txBody>
          <a:bodyPr anchor="ctr">
            <a:normAutofit/>
          </a:bodyPr>
          <a:lstStyle/>
          <a:p>
            <a:pPr marL="0" indent="0" algn="just">
              <a:lnSpc>
                <a:spcPct val="150000"/>
              </a:lnSpc>
              <a:buNone/>
            </a:pPr>
            <a:r>
              <a:rPr lang="en-IN" sz="3600" b="1" dirty="0">
                <a:solidFill>
                  <a:schemeClr val="bg1"/>
                </a:solidFill>
                <a:effectLst/>
                <a:latin typeface="Times New Roman" panose="02020603050405020304" pitchFamily="18" charset="0"/>
                <a:cs typeface="Times New Roman" panose="02020603050405020304" pitchFamily="18" charset="0"/>
              </a:rPr>
              <a:t>Moral Redemption</a:t>
            </a:r>
            <a:r>
              <a:rPr lang="en-IN" sz="3600" dirty="0">
                <a:solidFill>
                  <a:schemeClr val="bg1"/>
                </a:solidFill>
                <a:effectLst/>
                <a:latin typeface="Times New Roman" panose="02020603050405020304" pitchFamily="18" charset="0"/>
                <a:cs typeface="Times New Roman" panose="02020603050405020304" pitchFamily="18" charset="0"/>
              </a:rPr>
              <a:t>: Many dream allegories centre around the soul’s journey </a:t>
            </a:r>
            <a:r>
              <a:rPr lang="en-IN" sz="3600" b="1" dirty="0">
                <a:effectLst/>
                <a:highlight>
                  <a:srgbClr val="00FF00"/>
                </a:highlight>
                <a:latin typeface="Times New Roman" panose="02020603050405020304" pitchFamily="18" charset="0"/>
                <a:cs typeface="Times New Roman" panose="02020603050405020304" pitchFamily="18" charset="0"/>
              </a:rPr>
              <a:t>toward moral or spiritual redemption.</a:t>
            </a:r>
            <a:r>
              <a:rPr lang="en-IN" sz="3600" dirty="0">
                <a:solidFill>
                  <a:schemeClr val="bg1"/>
                </a:solidFill>
                <a:effectLst/>
                <a:latin typeface="Times New Roman" panose="02020603050405020304" pitchFamily="18" charset="0"/>
                <a:cs typeface="Times New Roman" panose="02020603050405020304" pitchFamily="18" charset="0"/>
              </a:rPr>
              <a:t> This often involves the protagonist encountering various temptations, trials, or symbolic figures that </a:t>
            </a:r>
            <a:r>
              <a:rPr lang="en-IN" sz="3600" b="1" dirty="0">
                <a:effectLst/>
                <a:highlight>
                  <a:srgbClr val="00FF00"/>
                </a:highlight>
                <a:latin typeface="Times New Roman" panose="02020603050405020304" pitchFamily="18" charset="0"/>
                <a:cs typeface="Times New Roman" panose="02020603050405020304" pitchFamily="18" charset="0"/>
              </a:rPr>
              <a:t>represent virtues and vices.</a:t>
            </a:r>
          </a:p>
          <a:p>
            <a:endParaRPr lang="en-US" sz="2000" dirty="0"/>
          </a:p>
        </p:txBody>
      </p:sp>
      <p:pic>
        <p:nvPicPr>
          <p:cNvPr id="5" name="Picture 4" descr="Cascade of waterfalls">
            <a:extLst>
              <a:ext uri="{FF2B5EF4-FFF2-40B4-BE49-F238E27FC236}">
                <a16:creationId xmlns:a16="http://schemas.microsoft.com/office/drawing/2014/main" id="{694FAB39-F212-8987-DA07-F5DA8E1D8636}"/>
              </a:ext>
            </a:extLst>
          </p:cNvPr>
          <p:cNvPicPr>
            <a:picLocks noChangeAspect="1"/>
          </p:cNvPicPr>
          <p:nvPr/>
        </p:nvPicPr>
        <p:blipFill>
          <a:blip r:embed="rId2"/>
          <a:srcRect l="10322" r="30277" b="-2"/>
          <a:stretch/>
        </p:blipFill>
        <p:spPr>
          <a:xfrm>
            <a:off x="9129713" y="1"/>
            <a:ext cx="3069112" cy="6858000"/>
          </a:xfrm>
          <a:prstGeom prst="rect">
            <a:avLst/>
          </a:prstGeom>
        </p:spPr>
      </p:pic>
    </p:spTree>
    <p:extLst>
      <p:ext uri="{BB962C8B-B14F-4D97-AF65-F5344CB8AC3E}">
        <p14:creationId xmlns:p14="http://schemas.microsoft.com/office/powerpoint/2010/main" val="296536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51FAE-C2D7-0A7F-04A4-A2D06C26C0CB}"/>
              </a:ext>
            </a:extLst>
          </p:cNvPr>
          <p:cNvSpPr>
            <a:spLocks noGrp="1"/>
          </p:cNvSpPr>
          <p:nvPr>
            <p:ph type="title"/>
          </p:nvPr>
        </p:nvSpPr>
        <p:spPr>
          <a:xfrm>
            <a:off x="761803" y="185739"/>
            <a:ext cx="8119150" cy="857250"/>
          </a:xfrm>
          <a:solidFill>
            <a:schemeClr val="accent5">
              <a:lumMod val="40000"/>
              <a:lumOff val="60000"/>
            </a:schemeClr>
          </a:solidFill>
        </p:spPr>
        <p:txBody>
          <a:bodyPr anchor="ctr">
            <a:normAutofit/>
          </a:bodyPr>
          <a:lstStyle/>
          <a:p>
            <a:pPr algn="ctr"/>
            <a:r>
              <a:rPr lang="en-IN" sz="4000" b="1" dirty="0">
                <a:effectLst/>
                <a:latin typeface="Times New Roman" panose="02020603050405020304" pitchFamily="18" charset="0"/>
                <a:cs typeface="Times New Roman" panose="02020603050405020304" pitchFamily="18" charset="0"/>
              </a:rPr>
              <a:t>The Fragility of Human Life</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03778D-8798-021B-018C-9717B898D566}"/>
              </a:ext>
            </a:extLst>
          </p:cNvPr>
          <p:cNvSpPr>
            <a:spLocks noGrp="1"/>
          </p:cNvSpPr>
          <p:nvPr>
            <p:ph idx="1"/>
          </p:nvPr>
        </p:nvSpPr>
        <p:spPr>
          <a:xfrm>
            <a:off x="175365" y="1042990"/>
            <a:ext cx="9108884" cy="5815010"/>
          </a:xfrm>
        </p:spPr>
        <p:txBody>
          <a:bodyPr anchor="ctr">
            <a:normAutofit/>
          </a:bodyPr>
          <a:lstStyle/>
          <a:p>
            <a:pPr marL="0" indent="0" algn="just">
              <a:lnSpc>
                <a:spcPct val="150000"/>
              </a:lnSpc>
              <a:buNone/>
            </a:pPr>
            <a:r>
              <a:rPr lang="en-IN" sz="4000" dirty="0">
                <a:effectLst/>
                <a:latin typeface="Times New Roman" panose="02020603050405020304" pitchFamily="18" charset="0"/>
                <a:cs typeface="Times New Roman" panose="02020603050405020304" pitchFamily="18" charset="0"/>
              </a:rPr>
              <a:t>Dream allegories often highlight the </a:t>
            </a:r>
            <a:r>
              <a:rPr lang="en-IN" sz="4000" b="1" dirty="0">
                <a:solidFill>
                  <a:schemeClr val="bg1"/>
                </a:solidFill>
                <a:effectLst/>
                <a:highlight>
                  <a:srgbClr val="800080"/>
                </a:highlight>
                <a:latin typeface="Times New Roman" panose="02020603050405020304" pitchFamily="18" charset="0"/>
                <a:cs typeface="Times New Roman" panose="02020603050405020304" pitchFamily="18" charset="0"/>
              </a:rPr>
              <a:t>transitory nature of human existence</a:t>
            </a:r>
            <a:r>
              <a:rPr lang="en-IN" sz="4000" dirty="0">
                <a:effectLst/>
                <a:latin typeface="Times New Roman" panose="02020603050405020304" pitchFamily="18" charset="0"/>
                <a:cs typeface="Times New Roman" panose="02020603050405020304" pitchFamily="18" charset="0"/>
              </a:rPr>
              <a:t>. The dream format is ideal for showing how </a:t>
            </a:r>
            <a:r>
              <a:rPr lang="en-IN" sz="4000" b="1" dirty="0">
                <a:solidFill>
                  <a:schemeClr val="bg1"/>
                </a:solidFill>
                <a:effectLst/>
                <a:highlight>
                  <a:srgbClr val="800080"/>
                </a:highlight>
                <a:latin typeface="Times New Roman" panose="02020603050405020304" pitchFamily="18" charset="0"/>
                <a:cs typeface="Times New Roman" panose="02020603050405020304" pitchFamily="18" charset="0"/>
              </a:rPr>
              <a:t>fleeting and illusory worldly concerns can be</a:t>
            </a:r>
            <a:r>
              <a:rPr lang="en-IN" sz="4000" dirty="0">
                <a:effectLst/>
                <a:latin typeface="Times New Roman" panose="02020603050405020304" pitchFamily="18" charset="0"/>
                <a:cs typeface="Times New Roman" panose="02020603050405020304" pitchFamily="18" charset="0"/>
              </a:rPr>
              <a:t>, with dreams symbolizing the temporary </a:t>
            </a:r>
            <a:r>
              <a:rPr lang="en-IN" sz="4000" b="1" dirty="0">
                <a:solidFill>
                  <a:schemeClr val="bg1"/>
                </a:solidFill>
                <a:effectLst/>
                <a:highlight>
                  <a:srgbClr val="800080"/>
                </a:highlight>
                <a:latin typeface="Times New Roman" panose="02020603050405020304" pitchFamily="18" charset="0"/>
                <a:cs typeface="Times New Roman" panose="02020603050405020304" pitchFamily="18" charset="0"/>
              </a:rPr>
              <a:t>nature of life itself</a:t>
            </a:r>
            <a:r>
              <a:rPr lang="en-IN" sz="4000" dirty="0">
                <a:effectLst/>
                <a:latin typeface="Times New Roman" panose="02020603050405020304" pitchFamily="18" charset="0"/>
                <a:cs typeface="Times New Roman" panose="02020603050405020304" pitchFamily="18" charset="0"/>
              </a:rPr>
              <a:t>.</a:t>
            </a:r>
          </a:p>
          <a:p>
            <a:endParaRPr lang="en-US" sz="2000" dirty="0"/>
          </a:p>
        </p:txBody>
      </p:sp>
      <p:pic>
        <p:nvPicPr>
          <p:cNvPr id="5" name="Picture 4" descr="Shimmering light effects">
            <a:extLst>
              <a:ext uri="{FF2B5EF4-FFF2-40B4-BE49-F238E27FC236}">
                <a16:creationId xmlns:a16="http://schemas.microsoft.com/office/drawing/2014/main" id="{95C55CF2-954D-8856-CDF0-C1E6FD76E49C}"/>
              </a:ext>
            </a:extLst>
          </p:cNvPr>
          <p:cNvPicPr>
            <a:picLocks noChangeAspect="1"/>
          </p:cNvPicPr>
          <p:nvPr/>
        </p:nvPicPr>
        <p:blipFill>
          <a:blip r:embed="rId2"/>
          <a:srcRect l="3587" r="7425"/>
          <a:stretch/>
        </p:blipFill>
        <p:spPr>
          <a:xfrm>
            <a:off x="9284249" y="1"/>
            <a:ext cx="2914576" cy="6858000"/>
          </a:xfrm>
          <a:prstGeom prst="rect">
            <a:avLst/>
          </a:prstGeom>
        </p:spPr>
      </p:pic>
    </p:spTree>
    <p:extLst>
      <p:ext uri="{BB962C8B-B14F-4D97-AF65-F5344CB8AC3E}">
        <p14:creationId xmlns:p14="http://schemas.microsoft.com/office/powerpoint/2010/main" val="350072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1815-99EF-BCC0-2592-D940A8E49FB2}"/>
              </a:ext>
            </a:extLst>
          </p:cNvPr>
          <p:cNvSpPr>
            <a:spLocks noGrp="1"/>
          </p:cNvSpPr>
          <p:nvPr>
            <p:ph type="title"/>
          </p:nvPr>
        </p:nvSpPr>
        <p:spPr>
          <a:xfrm>
            <a:off x="762000" y="142875"/>
            <a:ext cx="7996238" cy="728255"/>
          </a:xfrm>
          <a:solidFill>
            <a:schemeClr val="accent6">
              <a:lumMod val="20000"/>
              <a:lumOff val="80000"/>
            </a:schemeClr>
          </a:solidFill>
        </p:spPr>
        <p:txBody>
          <a:bodyPr anchor="t">
            <a:normAutofit/>
          </a:bodyPr>
          <a:lstStyle/>
          <a:p>
            <a:pPr algn="ctr"/>
            <a:r>
              <a:rPr lang="en-IN" sz="4000" b="1" dirty="0">
                <a:effectLst/>
                <a:latin typeface="Times New Roman" panose="02020603050405020304" pitchFamily="18" charset="0"/>
                <a:cs typeface="Times New Roman" panose="02020603050405020304" pitchFamily="18" charset="0"/>
              </a:rPr>
              <a:t>Search for Truth</a:t>
            </a:r>
            <a:endParaRPr lang="en-US" sz="4000" b="1" dirty="0">
              <a:latin typeface="Times New Roman" panose="02020603050405020304" pitchFamily="18"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8204E9-DA38-8C0E-63C1-655CB1EA1982}"/>
              </a:ext>
            </a:extLst>
          </p:cNvPr>
          <p:cNvSpPr>
            <a:spLocks noGrp="1"/>
          </p:cNvSpPr>
          <p:nvPr>
            <p:ph idx="1"/>
          </p:nvPr>
        </p:nvSpPr>
        <p:spPr>
          <a:xfrm>
            <a:off x="87682" y="1039667"/>
            <a:ext cx="9213480" cy="5675449"/>
          </a:xfrm>
          <a:solidFill>
            <a:srgbClr val="F4F7E2"/>
          </a:solidFill>
        </p:spPr>
        <p:txBody>
          <a:bodyPr>
            <a:normAutofit fontScale="92500" lnSpcReduction="10000"/>
          </a:bodyPr>
          <a:lstStyle/>
          <a:p>
            <a:pPr marL="0" indent="0" algn="just">
              <a:lnSpc>
                <a:spcPct val="150000"/>
              </a:lnSpc>
              <a:buNone/>
            </a:pPr>
            <a:r>
              <a:rPr lang="en-IN" sz="4000" dirty="0">
                <a:effectLst/>
                <a:latin typeface="Times New Roman" panose="02020603050405020304" pitchFamily="18" charset="0"/>
                <a:cs typeface="Times New Roman" panose="02020603050405020304" pitchFamily="18" charset="0"/>
              </a:rPr>
              <a:t>Dreams are frequently used to represent the </a:t>
            </a:r>
            <a:r>
              <a:rPr lang="en-IN" sz="4000" dirty="0">
                <a:solidFill>
                  <a:schemeClr val="bg1"/>
                </a:solidFill>
                <a:effectLst/>
                <a:highlight>
                  <a:srgbClr val="000080"/>
                </a:highlight>
                <a:latin typeface="Times New Roman" panose="02020603050405020304" pitchFamily="18" charset="0"/>
                <a:cs typeface="Times New Roman" panose="02020603050405020304" pitchFamily="18" charset="0"/>
              </a:rPr>
              <a:t>quest for knowledge and truth</a:t>
            </a:r>
            <a:r>
              <a:rPr lang="en-IN" sz="4000" dirty="0">
                <a:effectLst/>
                <a:latin typeface="Times New Roman" panose="02020603050405020304" pitchFamily="18" charset="0"/>
                <a:cs typeface="Times New Roman" panose="02020603050405020304" pitchFamily="18" charset="0"/>
              </a:rPr>
              <a:t>, whether it be spiritual, moral, or philosophical. The dreamer’s journey is often one of </a:t>
            </a:r>
            <a:r>
              <a:rPr lang="en-IN" sz="4000" b="1" dirty="0">
                <a:solidFill>
                  <a:schemeClr val="bg1"/>
                </a:solidFill>
                <a:effectLst/>
                <a:highlight>
                  <a:srgbClr val="000080"/>
                </a:highlight>
                <a:latin typeface="Times New Roman" panose="02020603050405020304" pitchFamily="18" charset="0"/>
                <a:cs typeface="Times New Roman" panose="02020603050405020304" pitchFamily="18" charset="0"/>
              </a:rPr>
              <a:t>enlightenment</a:t>
            </a:r>
            <a:r>
              <a:rPr lang="en-IN" sz="4000" dirty="0">
                <a:effectLst/>
                <a:latin typeface="Times New Roman" panose="02020603050405020304" pitchFamily="18" charset="0"/>
                <a:cs typeface="Times New Roman" panose="02020603050405020304" pitchFamily="18" charset="0"/>
              </a:rPr>
              <a:t>, with each encounter and event leading them closer to a </a:t>
            </a:r>
            <a:r>
              <a:rPr lang="en-IN" sz="4000" b="1" dirty="0">
                <a:solidFill>
                  <a:schemeClr val="bg1"/>
                </a:solidFill>
                <a:effectLst/>
                <a:highlight>
                  <a:srgbClr val="000080"/>
                </a:highlight>
                <a:latin typeface="Times New Roman" panose="02020603050405020304" pitchFamily="18" charset="0"/>
                <a:cs typeface="Times New Roman" panose="02020603050405020304" pitchFamily="18" charset="0"/>
              </a:rPr>
              <a:t>deeper understanding</a:t>
            </a:r>
            <a:r>
              <a:rPr lang="en-IN" sz="4000" dirty="0">
                <a:effectLst/>
                <a:latin typeface="Times New Roman" panose="02020603050405020304" pitchFamily="18" charset="0"/>
                <a:cs typeface="Times New Roman" panose="02020603050405020304" pitchFamily="18" charset="0"/>
              </a:rPr>
              <a:t>.</a:t>
            </a:r>
          </a:p>
          <a:p>
            <a:pPr marL="0" indent="0">
              <a:buNone/>
            </a:pPr>
            <a:endParaRPr lang="en-US" sz="2000" dirty="0"/>
          </a:p>
        </p:txBody>
      </p:sp>
      <p:pic>
        <p:nvPicPr>
          <p:cNvPr id="5" name="Picture 4" descr="Hand reaching out to sun">
            <a:extLst>
              <a:ext uri="{FF2B5EF4-FFF2-40B4-BE49-F238E27FC236}">
                <a16:creationId xmlns:a16="http://schemas.microsoft.com/office/drawing/2014/main" id="{0C4765D4-19D5-4106-2FBB-8804D459F232}"/>
              </a:ext>
            </a:extLst>
          </p:cNvPr>
          <p:cNvPicPr>
            <a:picLocks noChangeAspect="1"/>
          </p:cNvPicPr>
          <p:nvPr/>
        </p:nvPicPr>
        <p:blipFill>
          <a:blip r:embed="rId2"/>
          <a:srcRect l="27241" r="8857" b="2"/>
          <a:stretch/>
        </p:blipFill>
        <p:spPr>
          <a:xfrm>
            <a:off x="9301162" y="10"/>
            <a:ext cx="2890837" cy="6857990"/>
          </a:xfrm>
          <a:prstGeom prst="rect">
            <a:avLst/>
          </a:prstGeom>
        </p:spPr>
      </p:pic>
    </p:spTree>
    <p:extLst>
      <p:ext uri="{BB962C8B-B14F-4D97-AF65-F5344CB8AC3E}">
        <p14:creationId xmlns:p14="http://schemas.microsoft.com/office/powerpoint/2010/main" val="208219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ropes lines and spheres">
            <a:extLst>
              <a:ext uri="{FF2B5EF4-FFF2-40B4-BE49-F238E27FC236}">
                <a16:creationId xmlns:a16="http://schemas.microsoft.com/office/drawing/2014/main" id="{1DD3A6A6-582A-8072-BDD3-350AA677C7EF}"/>
              </a:ext>
            </a:extLst>
          </p:cNvPr>
          <p:cNvPicPr>
            <a:picLocks noChangeAspect="1"/>
          </p:cNvPicPr>
          <p:nvPr/>
        </p:nvPicPr>
        <p:blipFill>
          <a:blip r:embed="rId2"/>
          <a:srcRect l="8758" r="37795" b="-1"/>
          <a:stretch/>
        </p:blipFill>
        <p:spPr>
          <a:xfrm>
            <a:off x="0" y="-2"/>
            <a:ext cx="3181612" cy="6858002"/>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5C91A-F262-2E47-1E3A-0517D2289A3A}"/>
              </a:ext>
            </a:extLst>
          </p:cNvPr>
          <p:cNvSpPr>
            <a:spLocks noGrp="1"/>
          </p:cNvSpPr>
          <p:nvPr>
            <p:ph type="title"/>
          </p:nvPr>
        </p:nvSpPr>
        <p:spPr>
          <a:xfrm>
            <a:off x="3306872" y="100208"/>
            <a:ext cx="8623192" cy="688933"/>
          </a:xfrm>
          <a:solidFill>
            <a:schemeClr val="accent2">
              <a:lumMod val="60000"/>
              <a:lumOff val="40000"/>
            </a:schemeClr>
          </a:solidFill>
        </p:spPr>
        <p:txBody>
          <a:bodyPr>
            <a:normAutofit/>
          </a:bodyPr>
          <a:lstStyle/>
          <a:p>
            <a:pPr algn="ctr"/>
            <a:r>
              <a:rPr lang="en-IN" sz="4000" b="1" dirty="0">
                <a:effectLst/>
                <a:latin typeface="Times New Roman" panose="02020603050405020304" pitchFamily="18" charset="0"/>
                <a:cs typeface="Times New Roman" panose="02020603050405020304" pitchFamily="18" charset="0"/>
              </a:rPr>
              <a:t>Conclusion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3AB078-8B50-FEF9-771D-713C81FBBA04}"/>
              </a:ext>
            </a:extLst>
          </p:cNvPr>
          <p:cNvSpPr>
            <a:spLocks noGrp="1"/>
          </p:cNvSpPr>
          <p:nvPr>
            <p:ph idx="1"/>
          </p:nvPr>
        </p:nvSpPr>
        <p:spPr>
          <a:xfrm>
            <a:off x="3181612" y="942975"/>
            <a:ext cx="8748452" cy="5915025"/>
          </a:xfrm>
          <a:solidFill>
            <a:schemeClr val="accent6">
              <a:lumMod val="20000"/>
              <a:lumOff val="80000"/>
            </a:schemeClr>
          </a:solidFill>
        </p:spPr>
        <p:txBody>
          <a:bodyPr anchor="ctr">
            <a:normAutofit/>
          </a:bodyPr>
          <a:lstStyle/>
          <a:p>
            <a:pPr marL="0" indent="0" algn="just">
              <a:lnSpc>
                <a:spcPct val="150000"/>
              </a:lnSpc>
              <a:buNone/>
            </a:pPr>
            <a:r>
              <a:rPr lang="en-IN" dirty="0">
                <a:effectLst/>
                <a:latin typeface="Times New Roman" panose="02020603050405020304" pitchFamily="18" charset="0"/>
                <a:cs typeface="Times New Roman" panose="02020603050405020304" pitchFamily="18" charset="0"/>
              </a:rPr>
              <a:t>Dream allegories serve as an </a:t>
            </a:r>
            <a:r>
              <a:rPr lang="en-IN" dirty="0">
                <a:effectLst/>
                <a:highlight>
                  <a:srgbClr val="00FF00"/>
                </a:highlight>
                <a:latin typeface="Times New Roman" panose="02020603050405020304" pitchFamily="18" charset="0"/>
                <a:cs typeface="Times New Roman" panose="02020603050405020304" pitchFamily="18" charset="0"/>
              </a:rPr>
              <a:t>intricate form of storytelling </a:t>
            </a:r>
            <a:r>
              <a:rPr lang="en-IN" dirty="0">
                <a:effectLst/>
                <a:latin typeface="Times New Roman" panose="02020603050405020304" pitchFamily="18" charset="0"/>
                <a:cs typeface="Times New Roman" panose="02020603050405020304" pitchFamily="18" charset="0"/>
              </a:rPr>
              <a:t>that enables writers to explore abstract concepts and human emotions through symbolic, fantastical narratives. By presenting a dream as the main setting, authors can delve into the subconscious, morality, and metaphysical ideas in a way that transcends the limits of straightforward narrative realism. These works often invite readers to interpret the layers of meaning within the dream, creating a rich, thought-provoking experience.</a:t>
            </a:r>
          </a:p>
          <a:p>
            <a:endParaRPr lang="en-US" sz="2000" dirty="0"/>
          </a:p>
        </p:txBody>
      </p:sp>
    </p:spTree>
    <p:extLst>
      <p:ext uri="{BB962C8B-B14F-4D97-AF65-F5344CB8AC3E}">
        <p14:creationId xmlns:p14="http://schemas.microsoft.com/office/powerpoint/2010/main" val="141481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9B0FC1-F709-8F68-79FC-25E274165132}"/>
              </a:ext>
            </a:extLst>
          </p:cNvPr>
          <p:cNvPicPr>
            <a:picLocks noChangeAspect="1"/>
          </p:cNvPicPr>
          <p:nvPr/>
        </p:nvPicPr>
        <p:blipFill>
          <a:blip r:embed="rId2"/>
          <a:srcRect l="21789" r="16061" b="1"/>
          <a:stretch/>
        </p:blipFill>
        <p:spPr>
          <a:xfrm>
            <a:off x="9315451" y="10"/>
            <a:ext cx="2876547"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9787F-1D86-6310-D7CD-7421BC421DB1}"/>
              </a:ext>
            </a:extLst>
          </p:cNvPr>
          <p:cNvSpPr>
            <a:spLocks noGrp="1"/>
          </p:cNvSpPr>
          <p:nvPr>
            <p:ph type="title"/>
          </p:nvPr>
        </p:nvSpPr>
        <p:spPr>
          <a:xfrm>
            <a:off x="348045" y="170688"/>
            <a:ext cx="8771571" cy="730568"/>
          </a:xfrm>
          <a:solidFill>
            <a:schemeClr val="accent5">
              <a:lumMod val="75000"/>
            </a:schemeClr>
          </a:solidFill>
        </p:spPr>
        <p:txBody>
          <a:bodyPr anchor="ctr">
            <a:normAutofit fontScale="90000"/>
          </a:bodyPr>
          <a:lstStyle/>
          <a:p>
            <a:pPr algn="ctr"/>
            <a:br>
              <a:rPr lang="en-IN" sz="2800">
                <a:effectLst/>
                <a:latin typeface="Helvetica Neue" panose="02000503000000020004" pitchFamily="2" charset="0"/>
              </a:rPr>
            </a:br>
            <a:r>
              <a:rPr lang="en-IN" b="1">
                <a:solidFill>
                  <a:schemeClr val="bg1"/>
                </a:solidFill>
                <a:effectLst/>
                <a:latin typeface="Times New Roman" panose="02020603050405020304" pitchFamily="18" charset="0"/>
                <a:cs typeface="Times New Roman" panose="02020603050405020304" pitchFamily="18" charset="0"/>
              </a:rPr>
              <a:t>Dream as a Narrative Form</a:t>
            </a:r>
            <a:br>
              <a:rPr lang="en-IN">
                <a:effectLst/>
                <a:latin typeface="Helvetica Neue" panose="02000503000000020004" pitchFamily="2" charset="0"/>
              </a:rPr>
            </a:br>
            <a:endParaRPr lang="en-US" sz="2800"/>
          </a:p>
        </p:txBody>
      </p:sp>
      <p:sp>
        <p:nvSpPr>
          <p:cNvPr id="3" name="Content Placeholder 2">
            <a:extLst>
              <a:ext uri="{FF2B5EF4-FFF2-40B4-BE49-F238E27FC236}">
                <a16:creationId xmlns:a16="http://schemas.microsoft.com/office/drawing/2014/main" id="{D20412DC-429D-B106-6522-31F1AFBABDB5}"/>
              </a:ext>
            </a:extLst>
          </p:cNvPr>
          <p:cNvSpPr>
            <a:spLocks noGrp="1"/>
          </p:cNvSpPr>
          <p:nvPr>
            <p:ph idx="1"/>
          </p:nvPr>
        </p:nvSpPr>
        <p:spPr>
          <a:xfrm>
            <a:off x="219457" y="901256"/>
            <a:ext cx="9095994" cy="5956744"/>
          </a:xfrm>
        </p:spPr>
        <p:txBody>
          <a:bodyPr anchor="ctr">
            <a:normAutofit fontScale="92500" lnSpcReduction="10000"/>
          </a:bodyPr>
          <a:lstStyle/>
          <a:p>
            <a:pPr marL="0" indent="0" algn="just">
              <a:lnSpc>
                <a:spcPct val="150000"/>
              </a:lnSpc>
              <a:buNone/>
            </a:pPr>
            <a:r>
              <a:rPr lang="en-IN" sz="3600" dirty="0">
                <a:effectLst/>
                <a:latin typeface="Times New Roman" panose="02020603050405020304" pitchFamily="18" charset="0"/>
                <a:cs typeface="Times New Roman" panose="02020603050405020304" pitchFamily="18" charset="0"/>
              </a:rPr>
              <a:t>The story often begins with the narrator </a:t>
            </a:r>
            <a:r>
              <a:rPr lang="en-IN" sz="3600" b="1" dirty="0">
                <a:solidFill>
                  <a:schemeClr val="bg1"/>
                </a:solidFill>
                <a:effectLst/>
                <a:highlight>
                  <a:srgbClr val="FF0000"/>
                </a:highlight>
                <a:latin typeface="Times New Roman" panose="02020603050405020304" pitchFamily="18" charset="0"/>
                <a:cs typeface="Times New Roman" panose="02020603050405020304" pitchFamily="18" charset="0"/>
              </a:rPr>
              <a:t>falling asleep </a:t>
            </a:r>
            <a:r>
              <a:rPr lang="en-IN" sz="3600" dirty="0">
                <a:effectLst/>
                <a:latin typeface="Times New Roman" panose="02020603050405020304" pitchFamily="18" charset="0"/>
                <a:cs typeface="Times New Roman" panose="02020603050405020304" pitchFamily="18" charset="0"/>
              </a:rPr>
              <a:t>and entering a dream state. The events of the dream then </a:t>
            </a:r>
            <a:r>
              <a:rPr lang="en-IN" sz="3600" b="1" dirty="0">
                <a:solidFill>
                  <a:schemeClr val="bg1"/>
                </a:solidFill>
                <a:effectLst/>
                <a:highlight>
                  <a:srgbClr val="FF0000"/>
                </a:highlight>
                <a:latin typeface="Times New Roman" panose="02020603050405020304" pitchFamily="18" charset="0"/>
                <a:cs typeface="Times New Roman" panose="02020603050405020304" pitchFamily="18" charset="0"/>
              </a:rPr>
              <a:t>unfold as the main plot</a:t>
            </a:r>
            <a:r>
              <a:rPr lang="en-IN" sz="3600" dirty="0">
                <a:effectLst/>
                <a:latin typeface="Times New Roman" panose="02020603050405020304" pitchFamily="18" charset="0"/>
                <a:cs typeface="Times New Roman" panose="02020603050405020304" pitchFamily="18" charset="0"/>
              </a:rPr>
              <a:t>. When the narrator wakes, the story usually </a:t>
            </a:r>
            <a:r>
              <a:rPr lang="en-IN" sz="3600" b="1" dirty="0">
                <a:solidFill>
                  <a:schemeClr val="bg1"/>
                </a:solidFill>
                <a:effectLst/>
                <a:highlight>
                  <a:srgbClr val="FF0000"/>
                </a:highlight>
                <a:latin typeface="Times New Roman" panose="02020603050405020304" pitchFamily="18" charset="0"/>
                <a:cs typeface="Times New Roman" panose="02020603050405020304" pitchFamily="18" charset="0"/>
              </a:rPr>
              <a:t>concludes</a:t>
            </a:r>
            <a:r>
              <a:rPr lang="en-IN" sz="3600" dirty="0">
                <a:effectLst/>
                <a:latin typeface="Times New Roman" panose="02020603050405020304" pitchFamily="18" charset="0"/>
                <a:cs typeface="Times New Roman" panose="02020603050405020304" pitchFamily="18" charset="0"/>
              </a:rPr>
              <a:t> with a reflection on the dream's </a:t>
            </a:r>
            <a:r>
              <a:rPr lang="en-IN" sz="3600" b="1" dirty="0">
                <a:solidFill>
                  <a:schemeClr val="bg1"/>
                </a:solidFill>
                <a:effectLst/>
                <a:highlight>
                  <a:srgbClr val="FF0000"/>
                </a:highlight>
                <a:latin typeface="Times New Roman" panose="02020603050405020304" pitchFamily="18" charset="0"/>
                <a:cs typeface="Times New Roman" panose="02020603050405020304" pitchFamily="18" charset="0"/>
              </a:rPr>
              <a:t>meaning or significance</a:t>
            </a:r>
            <a:r>
              <a:rPr lang="en-IN" sz="3600" dirty="0">
                <a:effectLst/>
                <a:latin typeface="Times New Roman" panose="02020603050405020304" pitchFamily="18" charset="0"/>
                <a:cs typeface="Times New Roman" panose="02020603050405020304" pitchFamily="18" charset="0"/>
              </a:rPr>
              <a:t>. The dream provides a structural framework, often </a:t>
            </a:r>
            <a:r>
              <a:rPr lang="en-IN" sz="3600" b="1" dirty="0">
                <a:solidFill>
                  <a:schemeClr val="bg1"/>
                </a:solidFill>
                <a:effectLst/>
                <a:highlight>
                  <a:srgbClr val="FF0000"/>
                </a:highlight>
                <a:latin typeface="Times New Roman" panose="02020603050405020304" pitchFamily="18" charset="0"/>
                <a:cs typeface="Times New Roman" panose="02020603050405020304" pitchFamily="18" charset="0"/>
              </a:rPr>
              <a:t>blurring</a:t>
            </a:r>
            <a:r>
              <a:rPr lang="en-IN" sz="3600" dirty="0">
                <a:effectLst/>
                <a:latin typeface="Times New Roman" panose="02020603050405020304" pitchFamily="18" charset="0"/>
                <a:cs typeface="Times New Roman" panose="02020603050405020304" pitchFamily="18" charset="0"/>
              </a:rPr>
              <a:t> the lines between </a:t>
            </a:r>
            <a:r>
              <a:rPr lang="en-IN" sz="3600" dirty="0">
                <a:solidFill>
                  <a:schemeClr val="bg1"/>
                </a:solidFill>
                <a:effectLst/>
                <a:highlight>
                  <a:srgbClr val="FF0000"/>
                </a:highlight>
                <a:latin typeface="Times New Roman" panose="02020603050405020304" pitchFamily="18" charset="0"/>
                <a:cs typeface="Times New Roman" panose="02020603050405020304" pitchFamily="18" charset="0"/>
              </a:rPr>
              <a:t>reality and the fantastical.</a:t>
            </a:r>
          </a:p>
        </p:txBody>
      </p:sp>
    </p:spTree>
    <p:extLst>
      <p:ext uri="{BB962C8B-B14F-4D97-AF65-F5344CB8AC3E}">
        <p14:creationId xmlns:p14="http://schemas.microsoft.com/office/powerpoint/2010/main" val="145834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le of 3D yellow numbers">
            <a:extLst>
              <a:ext uri="{FF2B5EF4-FFF2-40B4-BE49-F238E27FC236}">
                <a16:creationId xmlns:a16="http://schemas.microsoft.com/office/drawing/2014/main" id="{E33518F0-DC28-00A2-CB5C-093EFC407D51}"/>
              </a:ext>
            </a:extLst>
          </p:cNvPr>
          <p:cNvPicPr>
            <a:picLocks noChangeAspect="1"/>
          </p:cNvPicPr>
          <p:nvPr/>
        </p:nvPicPr>
        <p:blipFill>
          <a:blip r:embed="rId3"/>
          <a:srcRect l="25125" r="23156" b="-1"/>
          <a:stretch/>
        </p:blipFill>
        <p:spPr>
          <a:xfrm>
            <a:off x="9058275" y="10"/>
            <a:ext cx="3133723"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6F7B7-566C-3222-5890-83B8494F2538}"/>
              </a:ext>
            </a:extLst>
          </p:cNvPr>
          <p:cNvSpPr>
            <a:spLocks noGrp="1"/>
          </p:cNvSpPr>
          <p:nvPr>
            <p:ph type="title"/>
          </p:nvPr>
        </p:nvSpPr>
        <p:spPr>
          <a:xfrm>
            <a:off x="761801" y="328512"/>
            <a:ext cx="7553524" cy="671613"/>
          </a:xfrm>
          <a:solidFill>
            <a:schemeClr val="accent2">
              <a:lumMod val="40000"/>
              <a:lumOff val="60000"/>
            </a:schemeClr>
          </a:solidFill>
        </p:spPr>
        <p:txBody>
          <a:bodyPr anchor="ctr">
            <a:normAutofit fontScale="90000"/>
          </a:bodyPr>
          <a:lstStyle/>
          <a:p>
            <a:pPr algn="ctr"/>
            <a:br>
              <a:rPr lang="en-IN" sz="3700">
                <a:effectLst/>
                <a:latin typeface="Helvetica Neue" panose="02000503000000020004" pitchFamily="2" charset="0"/>
              </a:rPr>
            </a:br>
            <a:r>
              <a:rPr lang="en-IN" b="1">
                <a:effectLst/>
                <a:latin typeface="Times New Roman" panose="02020603050405020304" pitchFamily="18" charset="0"/>
                <a:cs typeface="Times New Roman" panose="02020603050405020304" pitchFamily="18" charset="0"/>
              </a:rPr>
              <a:t>Allegorical Nature</a:t>
            </a:r>
            <a:br>
              <a:rPr lang="en-IN" b="1">
                <a:effectLst/>
                <a:latin typeface="Times New Roman" panose="02020603050405020304" pitchFamily="18" charset="0"/>
                <a:cs typeface="Times New Roman" panose="02020603050405020304" pitchFamily="18" charset="0"/>
              </a:rPr>
            </a:br>
            <a:endParaRPr lang="en-US" sz="37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A2EA0D-9F55-58C7-B312-2285B965024D}"/>
              </a:ext>
            </a:extLst>
          </p:cNvPr>
          <p:cNvSpPr>
            <a:spLocks noGrp="1"/>
          </p:cNvSpPr>
          <p:nvPr>
            <p:ph idx="1"/>
          </p:nvPr>
        </p:nvSpPr>
        <p:spPr>
          <a:xfrm>
            <a:off x="142875" y="1000125"/>
            <a:ext cx="8915398" cy="5857875"/>
          </a:xfrm>
        </p:spPr>
        <p:txBody>
          <a:bodyPr anchor="ctr">
            <a:normAutofit lnSpcReduction="10000"/>
          </a:bodyPr>
          <a:lstStyle/>
          <a:p>
            <a:pPr marL="0" indent="0" algn="just">
              <a:lnSpc>
                <a:spcPct val="150000"/>
              </a:lnSpc>
              <a:buNone/>
            </a:pPr>
            <a:r>
              <a:rPr lang="en-IN" sz="3200">
                <a:effectLst/>
                <a:latin typeface="Times New Roman" panose="02020603050405020304" pitchFamily="18" charset="0"/>
                <a:cs typeface="Times New Roman" panose="02020603050405020304" pitchFamily="18" charset="0"/>
              </a:rPr>
              <a:t>The dream itself is not just a literal recounting of events but a </a:t>
            </a:r>
            <a:r>
              <a:rPr lang="en-IN" sz="3200">
                <a:effectLst/>
                <a:highlight>
                  <a:srgbClr val="00FF00"/>
                </a:highlight>
                <a:latin typeface="Times New Roman" panose="02020603050405020304" pitchFamily="18" charset="0"/>
                <a:cs typeface="Times New Roman" panose="02020603050405020304" pitchFamily="18" charset="0"/>
              </a:rPr>
              <a:t>symbolic journey </a:t>
            </a:r>
            <a:r>
              <a:rPr lang="en-IN" sz="3200">
                <a:effectLst/>
                <a:latin typeface="Times New Roman" panose="02020603050405020304" pitchFamily="18" charset="0"/>
                <a:cs typeface="Times New Roman" panose="02020603050405020304" pitchFamily="18" charset="0"/>
              </a:rPr>
              <a:t>filled with metaphorical meanings. Characters in the dream often represent abstract concepts such as </a:t>
            </a:r>
            <a:r>
              <a:rPr lang="en-IN" sz="3200">
                <a:effectLst/>
                <a:highlight>
                  <a:srgbClr val="FFFF00"/>
                </a:highlight>
                <a:latin typeface="Times New Roman" panose="02020603050405020304" pitchFamily="18" charset="0"/>
                <a:cs typeface="Times New Roman" panose="02020603050405020304" pitchFamily="18" charset="0"/>
              </a:rPr>
              <a:t>virtue, sin, knowledge, or love</a:t>
            </a:r>
            <a:r>
              <a:rPr lang="en-IN" sz="3200">
                <a:effectLst/>
                <a:latin typeface="Times New Roman" panose="02020603050405020304" pitchFamily="18" charset="0"/>
                <a:cs typeface="Times New Roman" panose="02020603050405020304" pitchFamily="18" charset="0"/>
              </a:rPr>
              <a:t>. Events and settings in the dream are typically charged with </a:t>
            </a:r>
            <a:r>
              <a:rPr lang="en-IN" sz="3200">
                <a:effectLst/>
                <a:highlight>
                  <a:srgbClr val="00FFFF"/>
                </a:highlight>
                <a:latin typeface="Times New Roman" panose="02020603050405020304" pitchFamily="18" charset="0"/>
                <a:cs typeface="Times New Roman" panose="02020603050405020304" pitchFamily="18" charset="0"/>
              </a:rPr>
              <a:t>multiple layers </a:t>
            </a:r>
            <a:r>
              <a:rPr lang="en-IN" sz="3200">
                <a:effectLst/>
                <a:latin typeface="Times New Roman" panose="02020603050405020304" pitchFamily="18" charset="0"/>
                <a:cs typeface="Times New Roman" panose="02020603050405020304" pitchFamily="18" charset="0"/>
              </a:rPr>
              <a:t>of interpretation, inviting the reader to discern the underlying moral or philosophical lessons.</a:t>
            </a:r>
          </a:p>
          <a:p>
            <a:endParaRPr lang="en-US" sz="2000"/>
          </a:p>
        </p:txBody>
      </p:sp>
    </p:spTree>
    <p:extLst>
      <p:ext uri="{BB962C8B-B14F-4D97-AF65-F5344CB8AC3E}">
        <p14:creationId xmlns:p14="http://schemas.microsoft.com/office/powerpoint/2010/main" val="321180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5FC31-42F5-D024-2B25-6A458DC33832}"/>
              </a:ext>
            </a:extLst>
          </p:cNvPr>
          <p:cNvSpPr>
            <a:spLocks noGrp="1"/>
          </p:cNvSpPr>
          <p:nvPr>
            <p:ph type="title"/>
          </p:nvPr>
        </p:nvSpPr>
        <p:spPr>
          <a:xfrm>
            <a:off x="557214" y="200025"/>
            <a:ext cx="8069388" cy="689991"/>
          </a:xfrm>
          <a:solidFill>
            <a:srgbClr val="FFC000"/>
          </a:solidFill>
        </p:spPr>
        <p:txBody>
          <a:bodyPr>
            <a:normAutofit/>
          </a:bodyPr>
          <a:lstStyle/>
          <a:p>
            <a:pPr algn="ctr"/>
            <a:r>
              <a:rPr lang="en-IN" sz="4100">
                <a:effectLst/>
                <a:latin typeface="Times New Roman" panose="02020603050405020304" pitchFamily="18" charset="0"/>
                <a:cs typeface="Times New Roman" panose="02020603050405020304" pitchFamily="18" charset="0"/>
              </a:rPr>
              <a:t>Moral or Philosophical Messages</a:t>
            </a:r>
            <a:endParaRPr lang="en-US" sz="41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D062E38-CDE0-60DF-471A-AF55E8B6733A}"/>
              </a:ext>
            </a:extLst>
          </p:cNvPr>
          <p:cNvSpPr>
            <a:spLocks noGrp="1"/>
          </p:cNvSpPr>
          <p:nvPr>
            <p:ph idx="1"/>
          </p:nvPr>
        </p:nvSpPr>
        <p:spPr>
          <a:xfrm>
            <a:off x="329184" y="1090031"/>
            <a:ext cx="8424672" cy="5567944"/>
          </a:xfrm>
        </p:spPr>
        <p:txBody>
          <a:bodyPr>
            <a:normAutofit fontScale="92500" lnSpcReduction="20000"/>
          </a:bodyPr>
          <a:lstStyle/>
          <a:p>
            <a:pPr marL="0" indent="0" algn="just">
              <a:lnSpc>
                <a:spcPct val="150000"/>
              </a:lnSpc>
              <a:buNone/>
            </a:pPr>
            <a:r>
              <a:rPr lang="en-IN" sz="3600">
                <a:effectLst/>
                <a:latin typeface="Times New Roman" panose="02020603050405020304" pitchFamily="18" charset="0"/>
                <a:cs typeface="Times New Roman" panose="02020603050405020304" pitchFamily="18" charset="0"/>
              </a:rPr>
              <a:t>Dream allegories typically aim to teach or explore </a:t>
            </a:r>
            <a:r>
              <a:rPr lang="en-IN" sz="3600" b="1">
                <a:solidFill>
                  <a:schemeClr val="bg1"/>
                </a:solidFill>
                <a:effectLst/>
                <a:highlight>
                  <a:srgbClr val="800000"/>
                </a:highlight>
                <a:latin typeface="Times New Roman" panose="02020603050405020304" pitchFamily="18" charset="0"/>
                <a:cs typeface="Times New Roman" panose="02020603050405020304" pitchFamily="18" charset="0"/>
              </a:rPr>
              <a:t>deep moral or philosophical questions</a:t>
            </a:r>
            <a:r>
              <a:rPr lang="en-IN" sz="3600">
                <a:effectLst/>
                <a:latin typeface="Times New Roman" panose="02020603050405020304" pitchFamily="18" charset="0"/>
                <a:cs typeface="Times New Roman" panose="02020603050405020304" pitchFamily="18" charset="0"/>
              </a:rPr>
              <a:t>. The dream format allows for a more flexible and imaginative exploration of these themes, free from the constraints of everyday reality. It is a way to delve into </a:t>
            </a:r>
            <a:r>
              <a:rPr lang="en-IN" sz="3600" b="1">
                <a:solidFill>
                  <a:schemeClr val="bg1"/>
                </a:solidFill>
                <a:effectLst/>
                <a:highlight>
                  <a:srgbClr val="000080"/>
                </a:highlight>
                <a:latin typeface="Times New Roman" panose="02020603050405020304" pitchFamily="18" charset="0"/>
                <a:cs typeface="Times New Roman" panose="02020603050405020304" pitchFamily="18" charset="0"/>
              </a:rPr>
              <a:t>profound truths without being too didactic</a:t>
            </a:r>
            <a:r>
              <a:rPr lang="en-IN" sz="3600">
                <a:effectLst/>
                <a:latin typeface="Times New Roman" panose="02020603050405020304" pitchFamily="18" charset="0"/>
                <a:cs typeface="Times New Roman" panose="02020603050405020304" pitchFamily="18" charset="0"/>
              </a:rPr>
              <a:t>, often using </a:t>
            </a:r>
            <a:r>
              <a:rPr lang="en-IN" sz="3600" b="1">
                <a:solidFill>
                  <a:schemeClr val="bg1"/>
                </a:solidFill>
                <a:effectLst/>
                <a:highlight>
                  <a:srgbClr val="008000"/>
                </a:highlight>
                <a:latin typeface="Times New Roman" panose="02020603050405020304" pitchFamily="18" charset="0"/>
                <a:cs typeface="Times New Roman" panose="02020603050405020304" pitchFamily="18" charset="0"/>
              </a:rPr>
              <a:t>surreal and symbolic</a:t>
            </a:r>
            <a:r>
              <a:rPr lang="en-IN" sz="3600">
                <a:effectLst/>
                <a:latin typeface="Times New Roman" panose="02020603050405020304" pitchFamily="18" charset="0"/>
                <a:cs typeface="Times New Roman" panose="02020603050405020304" pitchFamily="18" charset="0"/>
              </a:rPr>
              <a:t> events to convey complex ideas.</a:t>
            </a:r>
          </a:p>
          <a:p>
            <a:endParaRPr lang="en-US" sz="2000"/>
          </a:p>
        </p:txBody>
      </p:sp>
      <p:pic>
        <p:nvPicPr>
          <p:cNvPr id="14" name="Picture 13" descr="Red dot with arrows pointing to it">
            <a:extLst>
              <a:ext uri="{FF2B5EF4-FFF2-40B4-BE49-F238E27FC236}">
                <a16:creationId xmlns:a16="http://schemas.microsoft.com/office/drawing/2014/main" id="{81CDE8CD-913D-3465-7D08-7237E7C8E65E}"/>
              </a:ext>
            </a:extLst>
          </p:cNvPr>
          <p:cNvPicPr>
            <a:picLocks noChangeAspect="1"/>
          </p:cNvPicPr>
          <p:nvPr/>
        </p:nvPicPr>
        <p:blipFill>
          <a:blip r:embed="rId2"/>
          <a:srcRect l="26871" r="15092" b="-1"/>
          <a:stretch/>
        </p:blipFill>
        <p:spPr>
          <a:xfrm>
            <a:off x="8629650" y="10"/>
            <a:ext cx="356235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6516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60BD8-26DE-D40F-B739-4320A3485C4B}"/>
              </a:ext>
            </a:extLst>
          </p:cNvPr>
          <p:cNvSpPr>
            <a:spLocks noGrp="1"/>
          </p:cNvSpPr>
          <p:nvPr>
            <p:ph type="title"/>
          </p:nvPr>
        </p:nvSpPr>
        <p:spPr>
          <a:xfrm>
            <a:off x="280417" y="213361"/>
            <a:ext cx="7664946" cy="396209"/>
          </a:xfrm>
          <a:solidFill>
            <a:srgbClr val="002060"/>
          </a:solidFill>
        </p:spPr>
        <p:txBody>
          <a:bodyPr anchor="b">
            <a:normAutofit fontScale="90000"/>
          </a:bodyPr>
          <a:lstStyle/>
          <a:p>
            <a:pPr algn="ctr"/>
            <a:r>
              <a:rPr lang="en-IN" sz="3200" b="1">
                <a:solidFill>
                  <a:schemeClr val="bg1"/>
                </a:solidFill>
                <a:effectLst/>
                <a:latin typeface="Times New Roman" panose="02020603050405020304" pitchFamily="18" charset="0"/>
                <a:cs typeface="Times New Roman" panose="02020603050405020304" pitchFamily="18" charset="0"/>
              </a:rPr>
              <a:t>Interaction with Supernatural Beings or Forces</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D825B2-1D28-F428-676F-632B86A46500}"/>
              </a:ext>
            </a:extLst>
          </p:cNvPr>
          <p:cNvSpPr>
            <a:spLocks noGrp="1"/>
          </p:cNvSpPr>
          <p:nvPr>
            <p:ph idx="1"/>
          </p:nvPr>
        </p:nvSpPr>
        <p:spPr>
          <a:xfrm>
            <a:off x="280418" y="609570"/>
            <a:ext cx="7664945" cy="6035069"/>
          </a:xfrm>
        </p:spPr>
        <p:txBody>
          <a:bodyPr>
            <a:normAutofit fontScale="92500"/>
          </a:bodyPr>
          <a:lstStyle/>
          <a:p>
            <a:pPr marL="0" indent="0" algn="just">
              <a:lnSpc>
                <a:spcPct val="150000"/>
              </a:lnSpc>
              <a:buNone/>
            </a:pPr>
            <a:r>
              <a:rPr lang="en-IN" sz="3500">
                <a:effectLst/>
                <a:latin typeface="Times New Roman" panose="02020603050405020304" pitchFamily="18" charset="0"/>
                <a:cs typeface="Times New Roman" panose="02020603050405020304" pitchFamily="18" charset="0"/>
              </a:rPr>
              <a:t>In many dream allegories, the narrator encounters supernatural or otherworldly figures, such as gods, spirits, or personifications of abstract ideas (e.g., Truth, Death, Fortune). These figures act as guides or antagonists in the dream and help illuminate the moral or spiritual lessons of the narrative.</a:t>
            </a:r>
          </a:p>
          <a:p>
            <a:endParaRPr lang="en-US" sz="2200"/>
          </a:p>
        </p:txBody>
      </p:sp>
      <p:pic>
        <p:nvPicPr>
          <p:cNvPr id="2050" name="Picture 2" descr="Supernatural Being Royalty-Free Images, Stock Photos ...">
            <a:extLst>
              <a:ext uri="{FF2B5EF4-FFF2-40B4-BE49-F238E27FC236}">
                <a16:creationId xmlns:a16="http://schemas.microsoft.com/office/drawing/2014/main" id="{C0828FC2-06A4-4493-A2E2-F6776BCC0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7424"/>
          <a:stretch/>
        </p:blipFill>
        <p:spPr bwMode="auto">
          <a:xfrm>
            <a:off x="7946888" y="10"/>
            <a:ext cx="424358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2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8" name="Rectangle 2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72610-A6F6-E4C9-838F-2B76DE5BE0A5}"/>
              </a:ext>
            </a:extLst>
          </p:cNvPr>
          <p:cNvSpPr>
            <a:spLocks noGrp="1"/>
          </p:cNvSpPr>
          <p:nvPr>
            <p:ph type="title"/>
          </p:nvPr>
        </p:nvSpPr>
        <p:spPr>
          <a:xfrm>
            <a:off x="761802" y="350196"/>
            <a:ext cx="8267897" cy="578492"/>
          </a:xfrm>
          <a:solidFill>
            <a:schemeClr val="accent5"/>
          </a:solidFill>
        </p:spPr>
        <p:txBody>
          <a:bodyPr anchor="ctr">
            <a:normAutofit fontScale="90000"/>
          </a:bodyPr>
          <a:lstStyle/>
          <a:p>
            <a:pPr algn="ctr"/>
            <a:br>
              <a:rPr lang="en-IN" sz="3700" b="1">
                <a:latin typeface="Times New Roman" panose="02020603050405020304" pitchFamily="18" charset="0"/>
                <a:cs typeface="Times New Roman" panose="02020603050405020304" pitchFamily="18" charset="0"/>
              </a:rPr>
            </a:br>
            <a:r>
              <a:rPr lang="en-IN" sz="3700" b="1">
                <a:solidFill>
                  <a:schemeClr val="bg1"/>
                </a:solidFill>
                <a:latin typeface="Times New Roman" panose="02020603050405020304" pitchFamily="18" charset="0"/>
                <a:cs typeface="Times New Roman" panose="02020603050405020304" pitchFamily="18" charset="0"/>
              </a:rPr>
              <a:t>R</a:t>
            </a:r>
            <a:r>
              <a:rPr lang="en-IN" sz="3700" b="1">
                <a:solidFill>
                  <a:schemeClr val="bg1"/>
                </a:solidFill>
                <a:effectLst/>
                <a:latin typeface="Times New Roman" panose="02020603050405020304" pitchFamily="18" charset="0"/>
                <a:cs typeface="Times New Roman" panose="02020603050405020304" pitchFamily="18" charset="0"/>
              </a:rPr>
              <a:t>eflection on Reality</a:t>
            </a:r>
            <a:br>
              <a:rPr lang="en-IN" sz="3700" b="1">
                <a:solidFill>
                  <a:schemeClr val="bg1"/>
                </a:solidFill>
                <a:effectLst/>
                <a:latin typeface="Helvetica Neue" panose="02000503000000020004" pitchFamily="2" charset="0"/>
              </a:rPr>
            </a:br>
            <a:endParaRPr lang="en-US" sz="3700" b="1">
              <a:solidFill>
                <a:schemeClr val="bg1"/>
              </a:solidFill>
            </a:endParaRPr>
          </a:p>
        </p:txBody>
      </p:sp>
      <p:sp>
        <p:nvSpPr>
          <p:cNvPr id="3" name="Content Placeholder 2">
            <a:extLst>
              <a:ext uri="{FF2B5EF4-FFF2-40B4-BE49-F238E27FC236}">
                <a16:creationId xmlns:a16="http://schemas.microsoft.com/office/drawing/2014/main" id="{72E6E194-B786-29E3-043D-9BE530D5D320}"/>
              </a:ext>
            </a:extLst>
          </p:cNvPr>
          <p:cNvSpPr>
            <a:spLocks noGrp="1"/>
          </p:cNvSpPr>
          <p:nvPr>
            <p:ph idx="1"/>
          </p:nvPr>
        </p:nvSpPr>
        <p:spPr>
          <a:xfrm>
            <a:off x="0" y="1109472"/>
            <a:ext cx="9594373" cy="5591366"/>
          </a:xfrm>
          <a:solidFill>
            <a:schemeClr val="accent2">
              <a:lumMod val="20000"/>
              <a:lumOff val="80000"/>
            </a:schemeClr>
          </a:solidFill>
        </p:spPr>
        <p:txBody>
          <a:bodyPr anchor="ctr">
            <a:normAutofit/>
          </a:bodyPr>
          <a:lstStyle/>
          <a:p>
            <a:pPr marL="0" indent="0" algn="just">
              <a:lnSpc>
                <a:spcPct val="150000"/>
              </a:lnSpc>
              <a:buNone/>
            </a:pPr>
            <a:r>
              <a:rPr lang="en-IN" sz="3600">
                <a:effectLst/>
                <a:latin typeface="Times New Roman" panose="02020603050405020304" pitchFamily="18" charset="0"/>
                <a:cs typeface="Times New Roman" panose="02020603050405020304" pitchFamily="18" charset="0"/>
              </a:rPr>
              <a:t>Upon waking, the dreamer often reflects on the </a:t>
            </a:r>
            <a:r>
              <a:rPr lang="en-IN" sz="3600">
                <a:effectLst/>
                <a:highlight>
                  <a:srgbClr val="FFFF00"/>
                </a:highlight>
                <a:latin typeface="Times New Roman" panose="02020603050405020304" pitchFamily="18" charset="0"/>
                <a:cs typeface="Times New Roman" panose="02020603050405020304" pitchFamily="18" charset="0"/>
              </a:rPr>
              <a:t>dream’s meaning</a:t>
            </a:r>
            <a:r>
              <a:rPr lang="en-IN" sz="3600">
                <a:effectLst/>
                <a:latin typeface="Times New Roman" panose="02020603050405020304" pitchFamily="18" charset="0"/>
                <a:cs typeface="Times New Roman" panose="02020603050405020304" pitchFamily="18" charset="0"/>
              </a:rPr>
              <a:t>, offering a more concrete </a:t>
            </a:r>
            <a:r>
              <a:rPr lang="en-IN" sz="3600">
                <a:effectLst/>
                <a:highlight>
                  <a:srgbClr val="FFFF00"/>
                </a:highlight>
                <a:latin typeface="Times New Roman" panose="02020603050405020304" pitchFamily="18" charset="0"/>
                <a:cs typeface="Times New Roman" panose="02020603050405020304" pitchFamily="18" charset="0"/>
              </a:rPr>
              <a:t>interpretation</a:t>
            </a:r>
            <a:r>
              <a:rPr lang="en-IN" sz="3600">
                <a:effectLst/>
                <a:latin typeface="Times New Roman" panose="02020603050405020304" pitchFamily="18" charset="0"/>
                <a:cs typeface="Times New Roman" panose="02020603050405020304" pitchFamily="18" charset="0"/>
              </a:rPr>
              <a:t> of the </a:t>
            </a:r>
            <a:r>
              <a:rPr lang="en-IN" sz="3600">
                <a:effectLst/>
                <a:highlight>
                  <a:srgbClr val="FFFF00"/>
                </a:highlight>
                <a:latin typeface="Times New Roman" panose="02020603050405020304" pitchFamily="18" charset="0"/>
                <a:cs typeface="Times New Roman" panose="02020603050405020304" pitchFamily="18" charset="0"/>
              </a:rPr>
              <a:t>events</a:t>
            </a:r>
            <a:r>
              <a:rPr lang="en-IN" sz="3600">
                <a:effectLst/>
                <a:latin typeface="Times New Roman" panose="02020603050405020304" pitchFamily="18" charset="0"/>
                <a:cs typeface="Times New Roman" panose="02020603050405020304" pitchFamily="18" charset="0"/>
              </a:rPr>
              <a:t>. This reflection serves as a </a:t>
            </a:r>
            <a:r>
              <a:rPr lang="en-IN" sz="3600">
                <a:effectLst/>
                <a:highlight>
                  <a:srgbClr val="FFFF00"/>
                </a:highlight>
                <a:latin typeface="Times New Roman" panose="02020603050405020304" pitchFamily="18" charset="0"/>
                <a:cs typeface="Times New Roman" panose="02020603050405020304" pitchFamily="18" charset="0"/>
              </a:rPr>
              <a:t>bridge</a:t>
            </a:r>
            <a:r>
              <a:rPr lang="en-IN" sz="3600">
                <a:effectLst/>
                <a:latin typeface="Times New Roman" panose="02020603050405020304" pitchFamily="18" charset="0"/>
                <a:cs typeface="Times New Roman" panose="02020603050405020304" pitchFamily="18" charset="0"/>
              </a:rPr>
              <a:t> between the </a:t>
            </a:r>
            <a:r>
              <a:rPr lang="en-IN" sz="3600">
                <a:effectLst/>
                <a:highlight>
                  <a:srgbClr val="FFFF00"/>
                </a:highlight>
                <a:latin typeface="Times New Roman" panose="02020603050405020304" pitchFamily="18" charset="0"/>
                <a:cs typeface="Times New Roman" panose="02020603050405020304" pitchFamily="18" charset="0"/>
              </a:rPr>
              <a:t>allegorical world</a:t>
            </a:r>
            <a:r>
              <a:rPr lang="en-IN" sz="3600">
                <a:effectLst/>
                <a:latin typeface="Times New Roman" panose="02020603050405020304" pitchFamily="18" charset="0"/>
                <a:cs typeface="Times New Roman" panose="02020603050405020304" pitchFamily="18" charset="0"/>
              </a:rPr>
              <a:t> of the dream and the reader’s understanding of the </a:t>
            </a:r>
            <a:r>
              <a:rPr lang="en-IN" sz="3600">
                <a:effectLst/>
                <a:highlight>
                  <a:srgbClr val="FFFF00"/>
                </a:highlight>
                <a:latin typeface="Times New Roman" panose="02020603050405020304" pitchFamily="18" charset="0"/>
                <a:cs typeface="Times New Roman" panose="02020603050405020304" pitchFamily="18" charset="0"/>
              </a:rPr>
              <a:t>real world, making the lesson more tangible.</a:t>
            </a:r>
          </a:p>
          <a:p>
            <a:endParaRPr lang="en-US" sz="2000"/>
          </a:p>
        </p:txBody>
      </p:sp>
      <p:pic>
        <p:nvPicPr>
          <p:cNvPr id="29" name="Picture 28" descr="Black 3D structure">
            <a:extLst>
              <a:ext uri="{FF2B5EF4-FFF2-40B4-BE49-F238E27FC236}">
                <a16:creationId xmlns:a16="http://schemas.microsoft.com/office/drawing/2014/main" id="{A716BB8E-65C5-91D1-8625-9C0A31318A61}"/>
              </a:ext>
            </a:extLst>
          </p:cNvPr>
          <p:cNvPicPr>
            <a:picLocks noChangeAspect="1"/>
          </p:cNvPicPr>
          <p:nvPr/>
        </p:nvPicPr>
        <p:blipFill>
          <a:blip r:embed="rId2"/>
          <a:srcRect l="37233" r="3366" b="-2"/>
          <a:stretch/>
        </p:blipFill>
        <p:spPr>
          <a:xfrm>
            <a:off x="9601200" y="1"/>
            <a:ext cx="2597625" cy="6858000"/>
          </a:xfrm>
          <a:prstGeom prst="rect">
            <a:avLst/>
          </a:prstGeom>
        </p:spPr>
      </p:pic>
    </p:spTree>
    <p:extLst>
      <p:ext uri="{BB962C8B-B14F-4D97-AF65-F5344CB8AC3E}">
        <p14:creationId xmlns:p14="http://schemas.microsoft.com/office/powerpoint/2010/main" val="391456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9FE80-363C-BB79-2CC8-884C9572DA5B}"/>
              </a:ext>
            </a:extLst>
          </p:cNvPr>
          <p:cNvSpPr>
            <a:spLocks noGrp="1"/>
          </p:cNvSpPr>
          <p:nvPr>
            <p:ph type="title"/>
          </p:nvPr>
        </p:nvSpPr>
        <p:spPr>
          <a:xfrm>
            <a:off x="-6828" y="0"/>
            <a:ext cx="9291076" cy="1057276"/>
          </a:xfrm>
          <a:solidFill>
            <a:srgbClr val="002060"/>
          </a:solidFill>
        </p:spPr>
        <p:txBody>
          <a:bodyPr anchor="ctr">
            <a:normAutofit fontScale="90000"/>
          </a:bodyPr>
          <a:lstStyle/>
          <a:p>
            <a:pPr algn="ctr"/>
            <a:br>
              <a:rPr lang="en-IN" sz="3700" dirty="0">
                <a:effectLst/>
                <a:latin typeface="Helvetica Neue" panose="02000503000000020004" pitchFamily="2" charset="0"/>
              </a:rPr>
            </a:br>
            <a:r>
              <a:rPr lang="en-IN" b="1" dirty="0">
                <a:solidFill>
                  <a:schemeClr val="bg1"/>
                </a:solidFill>
                <a:effectLst/>
                <a:latin typeface="Times New Roman" panose="02020603050405020304" pitchFamily="18" charset="0"/>
                <a:cs typeface="Times New Roman" panose="02020603050405020304" pitchFamily="18" charset="0"/>
              </a:rPr>
              <a:t>Medieval Literature</a:t>
            </a:r>
            <a:br>
              <a:rPr lang="en-IN" sz="3700" b="1" dirty="0">
                <a:effectLst/>
                <a:latin typeface="Times New Roman" panose="02020603050405020304" pitchFamily="18" charset="0"/>
                <a:cs typeface="Times New Roman" panose="02020603050405020304" pitchFamily="18" charset="0"/>
              </a:rPr>
            </a:br>
            <a:endParaRPr lang="en-US" sz="37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21521C-2452-F155-AB43-44740D0395FB}"/>
              </a:ext>
            </a:extLst>
          </p:cNvPr>
          <p:cNvSpPr>
            <a:spLocks noGrp="1"/>
          </p:cNvSpPr>
          <p:nvPr>
            <p:ph idx="1"/>
          </p:nvPr>
        </p:nvSpPr>
        <p:spPr>
          <a:xfrm>
            <a:off x="0" y="1057276"/>
            <a:ext cx="9277422" cy="5800724"/>
          </a:xfrm>
          <a:solidFill>
            <a:schemeClr val="accent5">
              <a:lumMod val="40000"/>
              <a:lumOff val="60000"/>
            </a:schemeClr>
          </a:solidFill>
        </p:spPr>
        <p:txBody>
          <a:bodyPr anchor="ctr">
            <a:normAutofit fontScale="92500" lnSpcReduction="10000"/>
          </a:bodyPr>
          <a:lstStyle/>
          <a:p>
            <a:pPr marL="0" indent="0" algn="just">
              <a:lnSpc>
                <a:spcPct val="150000"/>
              </a:lnSpc>
              <a:buNone/>
            </a:pPr>
            <a:r>
              <a:rPr lang="en-IN" sz="4000" dirty="0">
                <a:effectLst/>
                <a:latin typeface="Times New Roman" panose="02020603050405020304" pitchFamily="18" charset="0"/>
                <a:cs typeface="Times New Roman" panose="02020603050405020304" pitchFamily="18" charset="0"/>
              </a:rPr>
              <a:t>The dream allegory genre </a:t>
            </a:r>
            <a:r>
              <a:rPr lang="en-IN" sz="4000" dirty="0">
                <a:effectLst/>
                <a:highlight>
                  <a:srgbClr val="00FF00"/>
                </a:highlight>
                <a:latin typeface="Times New Roman" panose="02020603050405020304" pitchFamily="18" charset="0"/>
                <a:cs typeface="Times New Roman" panose="02020603050405020304" pitchFamily="18" charset="0"/>
              </a:rPr>
              <a:t>flourished during the Middle Ages </a:t>
            </a:r>
            <a:r>
              <a:rPr lang="en-IN" sz="4000" dirty="0">
                <a:effectLst/>
                <a:latin typeface="Times New Roman" panose="02020603050405020304" pitchFamily="18" charset="0"/>
                <a:cs typeface="Times New Roman" panose="02020603050405020304" pitchFamily="18" charset="0"/>
              </a:rPr>
              <a:t>in </a:t>
            </a:r>
            <a:r>
              <a:rPr lang="en-IN" sz="4000" dirty="0">
                <a:effectLst/>
                <a:highlight>
                  <a:srgbClr val="00FF00"/>
                </a:highlight>
                <a:latin typeface="Times New Roman" panose="02020603050405020304" pitchFamily="18" charset="0"/>
                <a:cs typeface="Times New Roman" panose="02020603050405020304" pitchFamily="18" charset="0"/>
              </a:rPr>
              <a:t>Europe</a:t>
            </a:r>
            <a:r>
              <a:rPr lang="en-IN" sz="4000" dirty="0">
                <a:effectLst/>
                <a:latin typeface="Times New Roman" panose="02020603050405020304" pitchFamily="18" charset="0"/>
                <a:cs typeface="Times New Roman" panose="02020603050405020304" pitchFamily="18" charset="0"/>
              </a:rPr>
              <a:t>, particularly from the </a:t>
            </a:r>
            <a:r>
              <a:rPr lang="en-IN" sz="4000" dirty="0">
                <a:effectLst/>
                <a:highlight>
                  <a:srgbClr val="00FF00"/>
                </a:highlight>
                <a:latin typeface="Times New Roman" panose="02020603050405020304" pitchFamily="18" charset="0"/>
                <a:cs typeface="Times New Roman" panose="02020603050405020304" pitchFamily="18" charset="0"/>
              </a:rPr>
              <a:t>12th to the 15th centuries</a:t>
            </a:r>
            <a:r>
              <a:rPr lang="en-IN" sz="4000" dirty="0">
                <a:effectLst/>
                <a:latin typeface="Times New Roman" panose="02020603050405020304" pitchFamily="18" charset="0"/>
                <a:cs typeface="Times New Roman" panose="02020603050405020304" pitchFamily="18" charset="0"/>
              </a:rPr>
              <a:t>. During this period, it was </a:t>
            </a:r>
            <a:r>
              <a:rPr lang="en-IN" sz="4000" dirty="0">
                <a:effectLst/>
                <a:highlight>
                  <a:srgbClr val="00FF00"/>
                </a:highlight>
                <a:latin typeface="Times New Roman" panose="02020603050405020304" pitchFamily="18" charset="0"/>
                <a:cs typeface="Times New Roman" panose="02020603050405020304" pitchFamily="18" charset="0"/>
              </a:rPr>
              <a:t>common</a:t>
            </a:r>
            <a:r>
              <a:rPr lang="en-IN" sz="4000" dirty="0">
                <a:effectLst/>
                <a:latin typeface="Times New Roman" panose="02020603050405020304" pitchFamily="18" charset="0"/>
                <a:cs typeface="Times New Roman" panose="02020603050405020304" pitchFamily="18" charset="0"/>
              </a:rPr>
              <a:t> for authors to present their </a:t>
            </a:r>
            <a:r>
              <a:rPr lang="en-IN" sz="4000" dirty="0">
                <a:effectLst/>
                <a:highlight>
                  <a:srgbClr val="00FF00"/>
                </a:highlight>
                <a:latin typeface="Times New Roman" panose="02020603050405020304" pitchFamily="18" charset="0"/>
                <a:cs typeface="Times New Roman" panose="02020603050405020304" pitchFamily="18" charset="0"/>
              </a:rPr>
              <a:t>stories as dreams </a:t>
            </a:r>
            <a:r>
              <a:rPr lang="en-IN" sz="4000" dirty="0">
                <a:effectLst/>
                <a:latin typeface="Times New Roman" panose="02020603050405020304" pitchFamily="18" charset="0"/>
                <a:cs typeface="Times New Roman" panose="02020603050405020304" pitchFamily="18" charset="0"/>
              </a:rPr>
              <a:t>or visions</a:t>
            </a:r>
            <a:r>
              <a:rPr lang="en-IN" sz="4000" dirty="0">
                <a:latin typeface="Times New Roman" panose="02020603050405020304" pitchFamily="18" charset="0"/>
                <a:cs typeface="Times New Roman" panose="02020603050405020304" pitchFamily="18" charset="0"/>
              </a:rPr>
              <a:t>. </a:t>
            </a:r>
            <a:r>
              <a:rPr lang="en-IN" sz="4000" dirty="0">
                <a:effectLst/>
                <a:latin typeface="Times New Roman" panose="02020603050405020304" pitchFamily="18" charset="0"/>
                <a:cs typeface="Times New Roman" panose="02020603050405020304" pitchFamily="18" charset="0"/>
              </a:rPr>
              <a:t>Medieval writers used this genre to explore religious, ethical, and political themes.</a:t>
            </a:r>
          </a:p>
          <a:p>
            <a:endParaRPr lang="en-US" sz="2000" dirty="0"/>
          </a:p>
        </p:txBody>
      </p:sp>
      <p:pic>
        <p:nvPicPr>
          <p:cNvPr id="18" name="Picture 17" descr="Traditional metal armor">
            <a:extLst>
              <a:ext uri="{FF2B5EF4-FFF2-40B4-BE49-F238E27FC236}">
                <a16:creationId xmlns:a16="http://schemas.microsoft.com/office/drawing/2014/main" id="{69113EC1-982E-FA01-2B1B-895FEFCF0F0A}"/>
              </a:ext>
            </a:extLst>
          </p:cNvPr>
          <p:cNvPicPr>
            <a:picLocks noChangeAspect="1"/>
          </p:cNvPicPr>
          <p:nvPr/>
        </p:nvPicPr>
        <p:blipFill>
          <a:blip r:embed="rId2"/>
          <a:srcRect l="34909" r="5691" b="-2"/>
          <a:stretch/>
        </p:blipFill>
        <p:spPr>
          <a:xfrm>
            <a:off x="9284249" y="1"/>
            <a:ext cx="2914576" cy="6858000"/>
          </a:xfrm>
          <a:prstGeom prst="rect">
            <a:avLst/>
          </a:prstGeom>
        </p:spPr>
      </p:pic>
    </p:spTree>
    <p:extLst>
      <p:ext uri="{BB962C8B-B14F-4D97-AF65-F5344CB8AC3E}">
        <p14:creationId xmlns:p14="http://schemas.microsoft.com/office/powerpoint/2010/main" val="418237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4A3FE8-CCBA-1678-27AC-7A8E72DA878E}"/>
              </a:ext>
            </a:extLst>
          </p:cNvPr>
          <p:cNvSpPr>
            <a:spLocks noGrp="1"/>
          </p:cNvSpPr>
          <p:nvPr>
            <p:ph type="title"/>
          </p:nvPr>
        </p:nvSpPr>
        <p:spPr>
          <a:xfrm>
            <a:off x="914398" y="238540"/>
            <a:ext cx="11591014" cy="661574"/>
          </a:xfrm>
          <a:solidFill>
            <a:schemeClr val="accent1">
              <a:lumMod val="20000"/>
              <a:lumOff val="80000"/>
            </a:schemeClr>
          </a:solidFill>
        </p:spPr>
        <p:txBody>
          <a:bodyPr anchor="b">
            <a:normAutofit fontScale="90000"/>
          </a:bodyPr>
          <a:lstStyle/>
          <a:p>
            <a:pPr algn="ctr"/>
            <a:r>
              <a:rPr lang="en-IN" sz="4600" b="1" dirty="0">
                <a:latin typeface="Times New Roman" panose="02020603050405020304" pitchFamily="18" charset="0"/>
                <a:cs typeface="Times New Roman" panose="02020603050405020304" pitchFamily="18" charset="0"/>
              </a:rPr>
              <a:t>F</a:t>
            </a:r>
            <a:r>
              <a:rPr lang="en-IN" sz="4600" b="1" dirty="0">
                <a:effectLst/>
                <a:latin typeface="Times New Roman" panose="02020603050405020304" pitchFamily="18" charset="0"/>
                <a:cs typeface="Times New Roman" panose="02020603050405020304" pitchFamily="18" charset="0"/>
              </a:rPr>
              <a:t>amous examples of medieval dream allegory </a:t>
            </a:r>
            <a:endParaRPr lang="en-US" sz="4600" b="1" dirty="0">
              <a:latin typeface="Times New Roman" panose="02020603050405020304" pitchFamily="18" charset="0"/>
              <a:cs typeface="Times New Roman" panose="02020603050405020304" pitchFamily="18" charset="0"/>
            </a:endParaRPr>
          </a:p>
        </p:txBody>
      </p:sp>
      <p:sp>
        <p:nvSpPr>
          <p:cNvPr id="4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6892"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2CBB900-CEDA-A596-5775-E220CEC5D5BA}"/>
              </a:ext>
            </a:extLst>
          </p:cNvPr>
          <p:cNvPicPr>
            <a:picLocks noChangeAspect="1"/>
          </p:cNvPicPr>
          <p:nvPr/>
        </p:nvPicPr>
        <p:blipFill>
          <a:blip r:embed="rId2"/>
          <a:srcRect l="27484" r="8300" b="2"/>
          <a:stretch/>
        </p:blipFill>
        <p:spPr>
          <a:xfrm>
            <a:off x="10705107" y="1143000"/>
            <a:ext cx="2139356" cy="5715000"/>
          </a:xfrm>
          <a:prstGeom prst="rect">
            <a:avLst/>
          </a:prstGeom>
        </p:spPr>
      </p:pic>
      <p:pic>
        <p:nvPicPr>
          <p:cNvPr id="6" name="Picture 5">
            <a:extLst>
              <a:ext uri="{FF2B5EF4-FFF2-40B4-BE49-F238E27FC236}">
                <a16:creationId xmlns:a16="http://schemas.microsoft.com/office/drawing/2014/main" id="{E7BD8DB9-783D-8C94-4EFC-95DF891EE304}"/>
              </a:ext>
            </a:extLst>
          </p:cNvPr>
          <p:cNvPicPr>
            <a:picLocks noChangeAspect="1"/>
          </p:cNvPicPr>
          <p:nvPr/>
        </p:nvPicPr>
        <p:blipFill>
          <a:blip r:embed="rId3"/>
          <a:srcRect l="6159" r="52995" b="-1"/>
          <a:stretch/>
        </p:blipFill>
        <p:spPr>
          <a:xfrm>
            <a:off x="1" y="10"/>
            <a:ext cx="914399" cy="6857990"/>
          </a:xfrm>
          <a:prstGeom prst="rect">
            <a:avLst/>
          </a:prstGeom>
          <a:effectLst/>
        </p:spPr>
      </p:pic>
      <p:graphicFrame>
        <p:nvGraphicFramePr>
          <p:cNvPr id="20" name="Content Placeholder 2">
            <a:extLst>
              <a:ext uri="{FF2B5EF4-FFF2-40B4-BE49-F238E27FC236}">
                <a16:creationId xmlns:a16="http://schemas.microsoft.com/office/drawing/2014/main" id="{1CB36EB6-4C20-23AC-8772-5CDD7F660BD3}"/>
              </a:ext>
            </a:extLst>
          </p:cNvPr>
          <p:cNvGraphicFramePr>
            <a:graphicFrameLocks noGrp="1"/>
          </p:cNvGraphicFramePr>
          <p:nvPr>
            <p:ph idx="1"/>
            <p:extLst>
              <p:ext uri="{D42A27DB-BD31-4B8C-83A1-F6EECF244321}">
                <p14:modId xmlns:p14="http://schemas.microsoft.com/office/powerpoint/2010/main" val="3016136124"/>
              </p:ext>
            </p:extLst>
          </p:nvPr>
        </p:nvGraphicFramePr>
        <p:xfrm>
          <a:off x="914398" y="1138644"/>
          <a:ext cx="9790708"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018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6C8E9-7B93-319C-C5E7-83395ED32362}"/>
              </a:ext>
            </a:extLst>
          </p:cNvPr>
          <p:cNvSpPr>
            <a:spLocks noGrp="1"/>
          </p:cNvSpPr>
          <p:nvPr>
            <p:ph type="title"/>
          </p:nvPr>
        </p:nvSpPr>
        <p:spPr>
          <a:xfrm>
            <a:off x="0" y="100014"/>
            <a:ext cx="8401049" cy="401637"/>
          </a:xfrm>
          <a:solidFill>
            <a:schemeClr val="tx1"/>
          </a:solidFill>
        </p:spPr>
        <p:txBody>
          <a:bodyPr anchor="ctr">
            <a:normAutofit fontScale="90000"/>
          </a:bodyPr>
          <a:lstStyle/>
          <a:p>
            <a:pPr algn="ctr"/>
            <a:br>
              <a:rPr lang="en-IN" sz="3100">
                <a:effectLst/>
                <a:latin typeface="Helvetica Neue" panose="02000503000000020004" pitchFamily="2" charset="0"/>
              </a:rPr>
            </a:br>
            <a:r>
              <a:rPr lang="en-IN" sz="4000" b="1">
                <a:solidFill>
                  <a:schemeClr val="bg1"/>
                </a:solidFill>
                <a:effectLst/>
                <a:latin typeface="Times New Roman" panose="02020603050405020304" pitchFamily="18" charset="0"/>
                <a:cs typeface="Times New Roman" panose="02020603050405020304" pitchFamily="18" charset="0"/>
              </a:rPr>
              <a:t>The Romance of the Rose</a:t>
            </a:r>
            <a:br>
              <a:rPr lang="en-IN" sz="3600">
                <a:effectLst/>
                <a:latin typeface="Helvetica Neue" panose="02000503000000020004" pitchFamily="2" charset="0"/>
              </a:rPr>
            </a:br>
            <a:endParaRPr lang="en-US" sz="3100" dirty="0"/>
          </a:p>
        </p:txBody>
      </p:sp>
      <p:sp>
        <p:nvSpPr>
          <p:cNvPr id="3" name="Content Placeholder 2">
            <a:extLst>
              <a:ext uri="{FF2B5EF4-FFF2-40B4-BE49-F238E27FC236}">
                <a16:creationId xmlns:a16="http://schemas.microsoft.com/office/drawing/2014/main" id="{F7B1B1DE-1AA8-DC8C-8E49-416674432EBE}"/>
              </a:ext>
            </a:extLst>
          </p:cNvPr>
          <p:cNvSpPr>
            <a:spLocks noGrp="1"/>
          </p:cNvSpPr>
          <p:nvPr>
            <p:ph idx="1"/>
          </p:nvPr>
        </p:nvSpPr>
        <p:spPr>
          <a:xfrm>
            <a:off x="-6828" y="601666"/>
            <a:ext cx="8522448" cy="6256334"/>
          </a:xfrm>
          <a:solidFill>
            <a:schemeClr val="tx1"/>
          </a:solidFill>
        </p:spPr>
        <p:txBody>
          <a:bodyPr anchor="ctr">
            <a:normAutofit/>
          </a:bodyPr>
          <a:lstStyle/>
          <a:p>
            <a:pPr marL="0" indent="0" algn="just">
              <a:lnSpc>
                <a:spcPct val="150000"/>
              </a:lnSpc>
              <a:buNone/>
            </a:pPr>
            <a:r>
              <a:rPr lang="en-IN" sz="3200" dirty="0">
                <a:solidFill>
                  <a:schemeClr val="bg1"/>
                </a:solidFill>
                <a:effectLst/>
                <a:latin typeface="Times New Roman" panose="02020603050405020304" pitchFamily="18" charset="0"/>
                <a:cs typeface="Times New Roman" panose="02020603050405020304" pitchFamily="18" charset="0"/>
              </a:rPr>
              <a:t>A famous medieval </a:t>
            </a:r>
            <a:r>
              <a:rPr lang="en-IN" sz="3200" b="1" dirty="0">
                <a:solidFill>
                  <a:schemeClr val="bg1"/>
                </a:solidFill>
                <a:effectLst/>
                <a:highlight>
                  <a:srgbClr val="FF00FF"/>
                </a:highlight>
                <a:latin typeface="Times New Roman" panose="02020603050405020304" pitchFamily="18" charset="0"/>
                <a:cs typeface="Times New Roman" panose="02020603050405020304" pitchFamily="18" charset="0"/>
              </a:rPr>
              <a:t>French allegory</a:t>
            </a:r>
            <a:r>
              <a:rPr lang="en-IN" sz="3200" dirty="0">
                <a:solidFill>
                  <a:schemeClr val="bg1"/>
                </a:solidFill>
                <a:effectLst/>
                <a:latin typeface="Times New Roman" panose="02020603050405020304" pitchFamily="18" charset="0"/>
                <a:cs typeface="Times New Roman" panose="02020603050405020304" pitchFamily="18" charset="0"/>
              </a:rPr>
              <a:t>, </a:t>
            </a:r>
            <a:r>
              <a:rPr lang="en-IN" sz="3200" b="1" i="1" u="sng" dirty="0">
                <a:solidFill>
                  <a:schemeClr val="bg1"/>
                </a:solidFill>
                <a:effectLst/>
                <a:latin typeface="Times New Roman" panose="02020603050405020304" pitchFamily="18" charset="0"/>
                <a:cs typeface="Times New Roman" panose="02020603050405020304" pitchFamily="18" charset="0"/>
              </a:rPr>
              <a:t>The Romance of the Rose</a:t>
            </a:r>
            <a:r>
              <a:rPr lang="en-IN" sz="3200" b="1" i="1" dirty="0">
                <a:solidFill>
                  <a:schemeClr val="bg1"/>
                </a:solidFill>
                <a:effectLst/>
                <a:latin typeface="Times New Roman" panose="02020603050405020304" pitchFamily="18" charset="0"/>
                <a:cs typeface="Times New Roman" panose="02020603050405020304" pitchFamily="18" charset="0"/>
              </a:rPr>
              <a:t> </a:t>
            </a:r>
            <a:r>
              <a:rPr lang="en-IN" sz="3200" dirty="0">
                <a:solidFill>
                  <a:schemeClr val="bg1"/>
                </a:solidFill>
                <a:effectLst/>
                <a:latin typeface="Times New Roman" panose="02020603050405020304" pitchFamily="18" charset="0"/>
                <a:cs typeface="Times New Roman" panose="02020603050405020304" pitchFamily="18" charset="0"/>
              </a:rPr>
              <a:t>is a dream narrative where the dreamer embarks on a journey to </a:t>
            </a:r>
            <a:r>
              <a:rPr lang="en-IN" sz="3200" b="1" dirty="0">
                <a:solidFill>
                  <a:schemeClr val="bg1"/>
                </a:solidFill>
                <a:effectLst/>
                <a:highlight>
                  <a:srgbClr val="FF00FF"/>
                </a:highlight>
                <a:latin typeface="Times New Roman" panose="02020603050405020304" pitchFamily="18" charset="0"/>
                <a:cs typeface="Times New Roman" panose="02020603050405020304" pitchFamily="18" charset="0"/>
              </a:rPr>
              <a:t>win the love of a symbolic rose</a:t>
            </a:r>
            <a:r>
              <a:rPr lang="en-IN" sz="3200" b="1" dirty="0">
                <a:solidFill>
                  <a:schemeClr val="bg1"/>
                </a:solidFill>
                <a:effectLst/>
                <a:latin typeface="Times New Roman" panose="02020603050405020304" pitchFamily="18" charset="0"/>
                <a:cs typeface="Times New Roman" panose="02020603050405020304" pitchFamily="18" charset="0"/>
              </a:rPr>
              <a:t>.</a:t>
            </a:r>
            <a:r>
              <a:rPr lang="en-IN" sz="3200" dirty="0">
                <a:solidFill>
                  <a:schemeClr val="bg1"/>
                </a:solidFill>
                <a:effectLst/>
                <a:latin typeface="Times New Roman" panose="02020603050405020304" pitchFamily="18" charset="0"/>
                <a:cs typeface="Times New Roman" panose="02020603050405020304" pitchFamily="18" charset="0"/>
              </a:rPr>
              <a:t> The rose represents various aspects of </a:t>
            </a:r>
            <a:r>
              <a:rPr lang="en-IN" sz="3200" b="1" dirty="0">
                <a:solidFill>
                  <a:schemeClr val="bg1"/>
                </a:solidFill>
                <a:effectLst/>
                <a:highlight>
                  <a:srgbClr val="FF00FF"/>
                </a:highlight>
                <a:latin typeface="Times New Roman" panose="02020603050405020304" pitchFamily="18" charset="0"/>
                <a:cs typeface="Times New Roman" panose="02020603050405020304" pitchFamily="18" charset="0"/>
              </a:rPr>
              <a:t>love, desire, and courtship</a:t>
            </a:r>
            <a:r>
              <a:rPr lang="en-IN" sz="3200" dirty="0">
                <a:solidFill>
                  <a:schemeClr val="bg1"/>
                </a:solidFill>
                <a:effectLst/>
                <a:latin typeface="Times New Roman" panose="02020603050405020304" pitchFamily="18" charset="0"/>
                <a:cs typeface="Times New Roman" panose="02020603050405020304" pitchFamily="18" charset="0"/>
              </a:rPr>
              <a:t>. The work </a:t>
            </a:r>
            <a:r>
              <a:rPr lang="en-IN" sz="3200" dirty="0">
                <a:solidFill>
                  <a:schemeClr val="bg1"/>
                </a:solidFill>
                <a:effectLst/>
                <a:highlight>
                  <a:srgbClr val="FF00FF"/>
                </a:highlight>
                <a:latin typeface="Times New Roman" panose="02020603050405020304" pitchFamily="18" charset="0"/>
                <a:cs typeface="Times New Roman" panose="02020603050405020304" pitchFamily="18" charset="0"/>
              </a:rPr>
              <a:t>shifts</a:t>
            </a:r>
            <a:r>
              <a:rPr lang="en-IN" sz="3200" dirty="0">
                <a:solidFill>
                  <a:schemeClr val="bg1"/>
                </a:solidFill>
                <a:effectLst/>
                <a:latin typeface="Times New Roman" panose="02020603050405020304" pitchFamily="18" charset="0"/>
                <a:cs typeface="Times New Roman" panose="02020603050405020304" pitchFamily="18" charset="0"/>
              </a:rPr>
              <a:t> from a romantic, courtly love story to a more philosophical and satirical </a:t>
            </a:r>
            <a:r>
              <a:rPr lang="en-IN" sz="3200" dirty="0">
                <a:solidFill>
                  <a:schemeClr val="bg1"/>
                </a:solidFill>
                <a:effectLst/>
                <a:highlight>
                  <a:srgbClr val="FF00FF"/>
                </a:highlight>
                <a:latin typeface="Times New Roman" panose="02020603050405020304" pitchFamily="18" charset="0"/>
                <a:cs typeface="Times New Roman" panose="02020603050405020304" pitchFamily="18" charset="0"/>
              </a:rPr>
              <a:t>exploration of human emotions and moral questions.</a:t>
            </a:r>
          </a:p>
          <a:p>
            <a:endParaRPr lang="en-US" sz="2000" dirty="0"/>
          </a:p>
        </p:txBody>
      </p:sp>
      <p:pic>
        <p:nvPicPr>
          <p:cNvPr id="5" name="Picture 4" descr="Red rose on a tombstone">
            <a:extLst>
              <a:ext uri="{FF2B5EF4-FFF2-40B4-BE49-F238E27FC236}">
                <a16:creationId xmlns:a16="http://schemas.microsoft.com/office/drawing/2014/main" id="{E7278D4E-B356-2DDA-39F4-E7930451CA44}"/>
              </a:ext>
            </a:extLst>
          </p:cNvPr>
          <p:cNvPicPr>
            <a:picLocks noChangeAspect="1"/>
          </p:cNvPicPr>
          <p:nvPr/>
        </p:nvPicPr>
        <p:blipFill>
          <a:blip r:embed="rId2"/>
          <a:srcRect l="20296" r="20303" b="-2"/>
          <a:stretch/>
        </p:blipFill>
        <p:spPr>
          <a:xfrm>
            <a:off x="8522447" y="1"/>
            <a:ext cx="3676378" cy="6858000"/>
          </a:xfrm>
          <a:prstGeom prst="rect">
            <a:avLst/>
          </a:prstGeom>
        </p:spPr>
      </p:pic>
    </p:spTree>
    <p:extLst>
      <p:ext uri="{BB962C8B-B14F-4D97-AF65-F5344CB8AC3E}">
        <p14:creationId xmlns:p14="http://schemas.microsoft.com/office/powerpoint/2010/main" val="1522667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Atlas</Template>
  <TotalTime>0</TotalTime>
  <Words>1043</Words>
  <Application>Microsoft Macintosh PowerPoint</Application>
  <PresentationFormat>Widescreen</PresentationFormat>
  <Paragraphs>34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Helvetica Neue</vt:lpstr>
      <vt:lpstr>Times New Roman</vt:lpstr>
      <vt:lpstr>Office Theme</vt:lpstr>
      <vt:lpstr>Dream Allegory</vt:lpstr>
      <vt:lpstr> Dream as a Narrative Form </vt:lpstr>
      <vt:lpstr> Allegorical Nature </vt:lpstr>
      <vt:lpstr>Moral or Philosophical Messages</vt:lpstr>
      <vt:lpstr>Interaction with Supernatural Beings or Forces</vt:lpstr>
      <vt:lpstr> Reflection on Reality </vt:lpstr>
      <vt:lpstr> Medieval Literature </vt:lpstr>
      <vt:lpstr>Famous examples of medieval dream allegory </vt:lpstr>
      <vt:lpstr> The Romance of the Rose </vt:lpstr>
      <vt:lpstr>Piers Plowman by William Langland</vt:lpstr>
      <vt:lpstr>The Pilgrim’s Progress by John Bunyan</vt:lpstr>
      <vt:lpstr>    KUBLA KHAN by  Samuel Taylor Coleridge</vt:lpstr>
      <vt:lpstr> Themes Commonly Explored in Dream Allegories </vt:lpstr>
      <vt:lpstr>The Fragility of Human Life</vt:lpstr>
      <vt:lpstr>Search for Truth</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Sanchay Tiwari</dc:creator>
  <cp:lastModifiedBy>Sanchay Tiwari</cp:lastModifiedBy>
  <cp:revision>1</cp:revision>
  <dcterms:created xsi:type="dcterms:W3CDTF">2024-09-06T07:13:44Z</dcterms:created>
  <dcterms:modified xsi:type="dcterms:W3CDTF">2024-09-13T08:50:39Z</dcterms:modified>
</cp:coreProperties>
</file>