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4" r:id="rId7"/>
    <p:sldId id="265" r:id="rId8"/>
    <p:sldId id="266" r:id="rId9"/>
    <p:sldId id="268" r:id="rId10"/>
    <p:sldId id="26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8239D5-66F6-C644-B799-F892FDC016D3}" v="26" dt="2024-09-08T09:10:55.8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704"/>
  </p:normalViewPr>
  <p:slideViewPr>
    <p:cSldViewPr snapToGrid="0">
      <p:cViewPr varScale="1">
        <p:scale>
          <a:sx n="105" d="100"/>
          <a:sy n="105" d="100"/>
        </p:scale>
        <p:origin x="84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chay Tiwari" userId="7622fbc3b72aa1b5" providerId="LiveId" clId="{998239D5-66F6-C644-B799-F892FDC016D3}"/>
    <pc:docChg chg="undo custSel addSld delSld modSld">
      <pc:chgData name="Sanchay Tiwari" userId="7622fbc3b72aa1b5" providerId="LiveId" clId="{998239D5-66F6-C644-B799-F892FDC016D3}" dt="2024-09-08T17:34:22.207" v="760" actId="14100"/>
      <pc:docMkLst>
        <pc:docMk/>
      </pc:docMkLst>
      <pc:sldChg chg="addSp delSp modSp mod setBg">
        <pc:chgData name="Sanchay Tiwari" userId="7622fbc3b72aa1b5" providerId="LiveId" clId="{998239D5-66F6-C644-B799-F892FDC016D3}" dt="2024-09-08T07:47:06.195" v="48" actId="403"/>
        <pc:sldMkLst>
          <pc:docMk/>
          <pc:sldMk cId="1533611085" sldId="257"/>
        </pc:sldMkLst>
        <pc:spChg chg="mod">
          <ac:chgData name="Sanchay Tiwari" userId="7622fbc3b72aa1b5" providerId="LiveId" clId="{998239D5-66F6-C644-B799-F892FDC016D3}" dt="2024-09-08T07:47:06.195" v="48" actId="403"/>
          <ac:spMkLst>
            <pc:docMk/>
            <pc:sldMk cId="1533611085" sldId="257"/>
            <ac:spMk id="2" creationId="{8075CDD6-1EFC-DDD9-7BB9-6CE6C8196CC4}"/>
          </ac:spMkLst>
        </pc:spChg>
        <pc:spChg chg="mod">
          <ac:chgData name="Sanchay Tiwari" userId="7622fbc3b72aa1b5" providerId="LiveId" clId="{998239D5-66F6-C644-B799-F892FDC016D3}" dt="2024-09-08T07:46:53.408" v="47" actId="27636"/>
          <ac:spMkLst>
            <pc:docMk/>
            <pc:sldMk cId="1533611085" sldId="257"/>
            <ac:spMk id="3" creationId="{3AC02A13-DC2F-7FC8-28C2-0F35AED6222D}"/>
          </ac:spMkLst>
        </pc:spChg>
        <pc:spChg chg="add">
          <ac:chgData name="Sanchay Tiwari" userId="7622fbc3b72aa1b5" providerId="LiveId" clId="{998239D5-66F6-C644-B799-F892FDC016D3}" dt="2024-09-08T07:43:23.048" v="2" actId="26606"/>
          <ac:spMkLst>
            <pc:docMk/>
            <pc:sldMk cId="1533611085" sldId="257"/>
            <ac:spMk id="5" creationId="{70DFC902-7D23-471A-B557-B6B6917D7A0D}"/>
          </ac:spMkLst>
        </pc:spChg>
        <pc:spChg chg="add">
          <ac:chgData name="Sanchay Tiwari" userId="7622fbc3b72aa1b5" providerId="LiveId" clId="{998239D5-66F6-C644-B799-F892FDC016D3}" dt="2024-09-08T07:43:23.048" v="2" actId="26606"/>
          <ac:spMkLst>
            <pc:docMk/>
            <pc:sldMk cId="1533611085" sldId="257"/>
            <ac:spMk id="6" creationId="{A55D5633-D557-4DCA-982C-FF36EB7A1C00}"/>
          </ac:spMkLst>
        </pc:spChg>
        <pc:spChg chg="add">
          <ac:chgData name="Sanchay Tiwari" userId="7622fbc3b72aa1b5" providerId="LiveId" clId="{998239D5-66F6-C644-B799-F892FDC016D3}" dt="2024-09-08T07:43:23.048" v="2" actId="26606"/>
          <ac:spMkLst>
            <pc:docMk/>
            <pc:sldMk cId="1533611085" sldId="257"/>
            <ac:spMk id="7" creationId="{450D3AD2-FA80-415F-A9CE-54D884561CD7}"/>
          </ac:spMkLst>
        </pc:spChg>
        <pc:spChg chg="add del">
          <ac:chgData name="Sanchay Tiwari" userId="7622fbc3b72aa1b5" providerId="LiveId" clId="{998239D5-66F6-C644-B799-F892FDC016D3}" dt="2024-09-08T07:42:42.943" v="1" actId="26606"/>
          <ac:spMkLst>
            <pc:docMk/>
            <pc:sldMk cId="1533611085" sldId="257"/>
            <ac:spMk id="8" creationId="{DEE2AD96-B495-4E06-9291-B71706F728CB}"/>
          </ac:spMkLst>
        </pc:spChg>
        <pc:spChg chg="add del">
          <ac:chgData name="Sanchay Tiwari" userId="7622fbc3b72aa1b5" providerId="LiveId" clId="{998239D5-66F6-C644-B799-F892FDC016D3}" dt="2024-09-08T07:42:42.943" v="1" actId="26606"/>
          <ac:spMkLst>
            <pc:docMk/>
            <pc:sldMk cId="1533611085" sldId="257"/>
            <ac:spMk id="10" creationId="{53CF6D67-C5A8-4ADD-9E8E-1E38CA1D3166}"/>
          </ac:spMkLst>
        </pc:spChg>
        <pc:spChg chg="add del">
          <ac:chgData name="Sanchay Tiwari" userId="7622fbc3b72aa1b5" providerId="LiveId" clId="{998239D5-66F6-C644-B799-F892FDC016D3}" dt="2024-09-08T07:42:42.943" v="1" actId="26606"/>
          <ac:spMkLst>
            <pc:docMk/>
            <pc:sldMk cId="1533611085" sldId="257"/>
            <ac:spMk id="12" creationId="{86909FA0-B515-4681-B7A8-FA281D133B94}"/>
          </ac:spMkLst>
        </pc:spChg>
        <pc:spChg chg="add del">
          <ac:chgData name="Sanchay Tiwari" userId="7622fbc3b72aa1b5" providerId="LiveId" clId="{998239D5-66F6-C644-B799-F892FDC016D3}" dt="2024-09-08T07:42:42.943" v="1" actId="26606"/>
          <ac:spMkLst>
            <pc:docMk/>
            <pc:sldMk cId="1533611085" sldId="257"/>
            <ac:spMk id="14" creationId="{21C9FE86-FCC3-4A31-AA1C-C882262B7FE7}"/>
          </ac:spMkLst>
        </pc:spChg>
        <pc:spChg chg="add del">
          <ac:chgData name="Sanchay Tiwari" userId="7622fbc3b72aa1b5" providerId="LiveId" clId="{998239D5-66F6-C644-B799-F892FDC016D3}" dt="2024-09-08T07:42:42.943" v="1" actId="26606"/>
          <ac:spMkLst>
            <pc:docMk/>
            <pc:sldMk cId="1533611085" sldId="257"/>
            <ac:spMk id="16" creationId="{7D96243B-ECED-4B71-8E06-AE9A285EAD20}"/>
          </ac:spMkLst>
        </pc:spChg>
        <pc:spChg chg="add del">
          <ac:chgData name="Sanchay Tiwari" userId="7622fbc3b72aa1b5" providerId="LiveId" clId="{998239D5-66F6-C644-B799-F892FDC016D3}" dt="2024-09-08T07:42:42.943" v="1" actId="26606"/>
          <ac:spMkLst>
            <pc:docMk/>
            <pc:sldMk cId="1533611085" sldId="257"/>
            <ac:spMk id="18" creationId="{A09989E4-EFDC-4A90-A633-E0525FB4139E}"/>
          </ac:spMkLst>
        </pc:spChg>
      </pc:sldChg>
      <pc:sldChg chg="modSp mod">
        <pc:chgData name="Sanchay Tiwari" userId="7622fbc3b72aa1b5" providerId="LiveId" clId="{998239D5-66F6-C644-B799-F892FDC016D3}" dt="2024-09-08T07:49:40.157" v="61" actId="14100"/>
        <pc:sldMkLst>
          <pc:docMk/>
          <pc:sldMk cId="970422524" sldId="258"/>
        </pc:sldMkLst>
        <pc:spChg chg="mod">
          <ac:chgData name="Sanchay Tiwari" userId="7622fbc3b72aa1b5" providerId="LiveId" clId="{998239D5-66F6-C644-B799-F892FDC016D3}" dt="2024-09-08T07:49:40.157" v="61" actId="14100"/>
          <ac:spMkLst>
            <pc:docMk/>
            <pc:sldMk cId="970422524" sldId="258"/>
            <ac:spMk id="2" creationId="{E5557F91-0048-1E52-B491-A2331698354C}"/>
          </ac:spMkLst>
        </pc:spChg>
        <pc:spChg chg="mod">
          <ac:chgData name="Sanchay Tiwari" userId="7622fbc3b72aa1b5" providerId="LiveId" clId="{998239D5-66F6-C644-B799-F892FDC016D3}" dt="2024-09-08T07:49:24.435" v="59" actId="27636"/>
          <ac:spMkLst>
            <pc:docMk/>
            <pc:sldMk cId="970422524" sldId="258"/>
            <ac:spMk id="3" creationId="{ADC0552E-BDEC-D633-97F1-5F0E8F72EC06}"/>
          </ac:spMkLst>
        </pc:spChg>
      </pc:sldChg>
      <pc:sldChg chg="modSp mod">
        <pc:chgData name="Sanchay Tiwari" userId="7622fbc3b72aa1b5" providerId="LiveId" clId="{998239D5-66F6-C644-B799-F892FDC016D3}" dt="2024-09-08T07:53:44.268" v="80" actId="13926"/>
        <pc:sldMkLst>
          <pc:docMk/>
          <pc:sldMk cId="2257038760" sldId="259"/>
        </pc:sldMkLst>
        <pc:spChg chg="mod">
          <ac:chgData name="Sanchay Tiwari" userId="7622fbc3b72aa1b5" providerId="LiveId" clId="{998239D5-66F6-C644-B799-F892FDC016D3}" dt="2024-09-08T07:51:21.396" v="70" actId="14100"/>
          <ac:spMkLst>
            <pc:docMk/>
            <pc:sldMk cId="2257038760" sldId="259"/>
            <ac:spMk id="2" creationId="{77E70A43-1E96-07F5-7C4D-9A969192745F}"/>
          </ac:spMkLst>
        </pc:spChg>
        <pc:spChg chg="mod">
          <ac:chgData name="Sanchay Tiwari" userId="7622fbc3b72aa1b5" providerId="LiveId" clId="{998239D5-66F6-C644-B799-F892FDC016D3}" dt="2024-09-08T07:53:44.268" v="80" actId="13926"/>
          <ac:spMkLst>
            <pc:docMk/>
            <pc:sldMk cId="2257038760" sldId="259"/>
            <ac:spMk id="3" creationId="{49CD4512-19E6-E7A4-5230-6F0DC0A9573B}"/>
          </ac:spMkLst>
        </pc:spChg>
      </pc:sldChg>
      <pc:sldChg chg="modSp mod">
        <pc:chgData name="Sanchay Tiwari" userId="7622fbc3b72aa1b5" providerId="LiveId" clId="{998239D5-66F6-C644-B799-F892FDC016D3}" dt="2024-09-08T07:59:04.966" v="113" actId="13926"/>
        <pc:sldMkLst>
          <pc:docMk/>
          <pc:sldMk cId="823707993" sldId="260"/>
        </pc:sldMkLst>
        <pc:spChg chg="mod">
          <ac:chgData name="Sanchay Tiwari" userId="7622fbc3b72aa1b5" providerId="LiveId" clId="{998239D5-66F6-C644-B799-F892FDC016D3}" dt="2024-09-08T07:56:07.992" v="96" actId="14100"/>
          <ac:spMkLst>
            <pc:docMk/>
            <pc:sldMk cId="823707993" sldId="260"/>
            <ac:spMk id="2" creationId="{2096C60E-0F8A-F1CC-E916-84BCF9B3531B}"/>
          </ac:spMkLst>
        </pc:spChg>
        <pc:spChg chg="mod">
          <ac:chgData name="Sanchay Tiwari" userId="7622fbc3b72aa1b5" providerId="LiveId" clId="{998239D5-66F6-C644-B799-F892FDC016D3}" dt="2024-09-08T07:59:04.966" v="113" actId="13926"/>
          <ac:spMkLst>
            <pc:docMk/>
            <pc:sldMk cId="823707993" sldId="260"/>
            <ac:spMk id="3" creationId="{40F188FF-1772-089F-68FE-1E4E44D8605F}"/>
          </ac:spMkLst>
        </pc:spChg>
      </pc:sldChg>
      <pc:sldChg chg="modSp mod">
        <pc:chgData name="Sanchay Tiwari" userId="7622fbc3b72aa1b5" providerId="LiveId" clId="{998239D5-66F6-C644-B799-F892FDC016D3}" dt="2024-09-08T08:02:35.124" v="140" actId="13926"/>
        <pc:sldMkLst>
          <pc:docMk/>
          <pc:sldMk cId="839920877" sldId="261"/>
        </pc:sldMkLst>
        <pc:spChg chg="mod">
          <ac:chgData name="Sanchay Tiwari" userId="7622fbc3b72aa1b5" providerId="LiveId" clId="{998239D5-66F6-C644-B799-F892FDC016D3}" dt="2024-09-08T08:00:20.547" v="125" actId="207"/>
          <ac:spMkLst>
            <pc:docMk/>
            <pc:sldMk cId="839920877" sldId="261"/>
            <ac:spMk id="2" creationId="{FB6CFC50-DF7C-E05B-E5A8-FD67D1256639}"/>
          </ac:spMkLst>
        </pc:spChg>
        <pc:spChg chg="mod">
          <ac:chgData name="Sanchay Tiwari" userId="7622fbc3b72aa1b5" providerId="LiveId" clId="{998239D5-66F6-C644-B799-F892FDC016D3}" dt="2024-09-08T08:02:35.124" v="140" actId="13926"/>
          <ac:spMkLst>
            <pc:docMk/>
            <pc:sldMk cId="839920877" sldId="261"/>
            <ac:spMk id="3" creationId="{4BFF8D0F-2282-CD0C-1CD9-1160F18FA453}"/>
          </ac:spMkLst>
        </pc:spChg>
      </pc:sldChg>
      <pc:sldChg chg="del">
        <pc:chgData name="Sanchay Tiwari" userId="7622fbc3b72aa1b5" providerId="LiveId" clId="{998239D5-66F6-C644-B799-F892FDC016D3}" dt="2024-09-08T17:32:40.577" v="755" actId="2696"/>
        <pc:sldMkLst>
          <pc:docMk/>
          <pc:sldMk cId="2786317843" sldId="263"/>
        </pc:sldMkLst>
      </pc:sldChg>
      <pc:sldChg chg="modSp new mod">
        <pc:chgData name="Sanchay Tiwari" userId="7622fbc3b72aa1b5" providerId="LiveId" clId="{998239D5-66F6-C644-B799-F892FDC016D3}" dt="2024-09-08T08:12:08.049" v="199" actId="113"/>
        <pc:sldMkLst>
          <pc:docMk/>
          <pc:sldMk cId="257544422" sldId="264"/>
        </pc:sldMkLst>
        <pc:spChg chg="mod">
          <ac:chgData name="Sanchay Tiwari" userId="7622fbc3b72aa1b5" providerId="LiveId" clId="{998239D5-66F6-C644-B799-F892FDC016D3}" dt="2024-09-08T08:09:41.971" v="187" actId="207"/>
          <ac:spMkLst>
            <pc:docMk/>
            <pc:sldMk cId="257544422" sldId="264"/>
            <ac:spMk id="2" creationId="{D3F490C0-0A16-85EE-5991-334B371B736B}"/>
          </ac:spMkLst>
        </pc:spChg>
        <pc:spChg chg="mod">
          <ac:chgData name="Sanchay Tiwari" userId="7622fbc3b72aa1b5" providerId="LiveId" clId="{998239D5-66F6-C644-B799-F892FDC016D3}" dt="2024-09-08T08:12:08.049" v="199" actId="113"/>
          <ac:spMkLst>
            <pc:docMk/>
            <pc:sldMk cId="257544422" sldId="264"/>
            <ac:spMk id="3" creationId="{CB9330DE-F44E-0676-C548-680E82D8F5DD}"/>
          </ac:spMkLst>
        </pc:spChg>
      </pc:sldChg>
      <pc:sldChg chg="modSp new mod">
        <pc:chgData name="Sanchay Tiwari" userId="7622fbc3b72aa1b5" providerId="LiveId" clId="{998239D5-66F6-C644-B799-F892FDC016D3}" dt="2024-09-08T08:35:09.731" v="287" actId="13926"/>
        <pc:sldMkLst>
          <pc:docMk/>
          <pc:sldMk cId="4092156584" sldId="265"/>
        </pc:sldMkLst>
        <pc:spChg chg="mod">
          <ac:chgData name="Sanchay Tiwari" userId="7622fbc3b72aa1b5" providerId="LiveId" clId="{998239D5-66F6-C644-B799-F892FDC016D3}" dt="2024-09-08T08:26:33.628" v="217" actId="14100"/>
          <ac:spMkLst>
            <pc:docMk/>
            <pc:sldMk cId="4092156584" sldId="265"/>
            <ac:spMk id="2" creationId="{A728605F-34B8-E242-84BF-B1EA83D5B36B}"/>
          </ac:spMkLst>
        </pc:spChg>
        <pc:spChg chg="mod">
          <ac:chgData name="Sanchay Tiwari" userId="7622fbc3b72aa1b5" providerId="LiveId" clId="{998239D5-66F6-C644-B799-F892FDC016D3}" dt="2024-09-08T08:35:09.731" v="287" actId="13926"/>
          <ac:spMkLst>
            <pc:docMk/>
            <pc:sldMk cId="4092156584" sldId="265"/>
            <ac:spMk id="3" creationId="{FB042E89-27D8-F51C-0A62-BD14A8FE76B0}"/>
          </ac:spMkLst>
        </pc:spChg>
      </pc:sldChg>
      <pc:sldChg chg="addSp delSp modSp new mod setBg">
        <pc:chgData name="Sanchay Tiwari" userId="7622fbc3b72aa1b5" providerId="LiveId" clId="{998239D5-66F6-C644-B799-F892FDC016D3}" dt="2024-09-08T17:34:22.207" v="760" actId="14100"/>
        <pc:sldMkLst>
          <pc:docMk/>
          <pc:sldMk cId="1962601591" sldId="266"/>
        </pc:sldMkLst>
        <pc:spChg chg="mod">
          <ac:chgData name="Sanchay Tiwari" userId="7622fbc3b72aa1b5" providerId="LiveId" clId="{998239D5-66F6-C644-B799-F892FDC016D3}" dt="2024-09-08T17:33:49.890" v="758" actId="20577"/>
          <ac:spMkLst>
            <pc:docMk/>
            <pc:sldMk cId="1962601591" sldId="266"/>
            <ac:spMk id="2" creationId="{1EDA5884-540D-F67D-D6E9-BF5F1B454174}"/>
          </ac:spMkLst>
        </pc:spChg>
        <pc:spChg chg="mod">
          <ac:chgData name="Sanchay Tiwari" userId="7622fbc3b72aa1b5" providerId="LiveId" clId="{998239D5-66F6-C644-B799-F892FDC016D3}" dt="2024-09-08T17:34:22.207" v="760" actId="14100"/>
          <ac:spMkLst>
            <pc:docMk/>
            <pc:sldMk cId="1962601591" sldId="266"/>
            <ac:spMk id="3" creationId="{9123D416-CB86-6298-57E5-65D3F27B065C}"/>
          </ac:spMkLst>
        </pc:spChg>
        <pc:spChg chg="add del">
          <ac:chgData name="Sanchay Tiwari" userId="7622fbc3b72aa1b5" providerId="LiveId" clId="{998239D5-66F6-C644-B799-F892FDC016D3}" dt="2024-09-08T08:42:18.437" v="335" actId="26606"/>
          <ac:spMkLst>
            <pc:docMk/>
            <pc:sldMk cId="1962601591" sldId="266"/>
            <ac:spMk id="9" creationId="{3ECBE1F1-D69B-4AFA-ABD5-8E41720EF6DE}"/>
          </ac:spMkLst>
        </pc:spChg>
        <pc:spChg chg="add del">
          <ac:chgData name="Sanchay Tiwari" userId="7622fbc3b72aa1b5" providerId="LiveId" clId="{998239D5-66F6-C644-B799-F892FDC016D3}" dt="2024-09-08T08:42:18.437" v="335" actId="26606"/>
          <ac:spMkLst>
            <pc:docMk/>
            <pc:sldMk cId="1962601591" sldId="266"/>
            <ac:spMk id="11" creationId="{603A6265-E10C-4B85-9C20-E75FCAF9CC63}"/>
          </ac:spMkLst>
        </pc:spChg>
        <pc:spChg chg="add del">
          <ac:chgData name="Sanchay Tiwari" userId="7622fbc3b72aa1b5" providerId="LiveId" clId="{998239D5-66F6-C644-B799-F892FDC016D3}" dt="2024-09-08T08:42:18.437" v="335" actId="26606"/>
          <ac:spMkLst>
            <pc:docMk/>
            <pc:sldMk cId="1962601591" sldId="266"/>
            <ac:spMk id="16" creationId="{D1D34770-47A8-402C-AF23-2B653F2D88C1}"/>
          </ac:spMkLst>
        </pc:spChg>
        <pc:picChg chg="add mod ord">
          <ac:chgData name="Sanchay Tiwari" userId="7622fbc3b72aa1b5" providerId="LiveId" clId="{998239D5-66F6-C644-B799-F892FDC016D3}" dt="2024-09-08T08:44:44.602" v="366" actId="14100"/>
          <ac:picMkLst>
            <pc:docMk/>
            <pc:sldMk cId="1962601591" sldId="266"/>
            <ac:picMk id="5" creationId="{34D4B0A8-EA5D-39FD-0368-3FF9324ECAA0}"/>
          </ac:picMkLst>
        </pc:picChg>
      </pc:sldChg>
      <pc:sldChg chg="addSp delSp modSp new del mod setBg setClrOvrMap">
        <pc:chgData name="Sanchay Tiwari" userId="7622fbc3b72aa1b5" providerId="LiveId" clId="{998239D5-66F6-C644-B799-F892FDC016D3}" dt="2024-09-08T09:14:41.379" v="601" actId="2696"/>
        <pc:sldMkLst>
          <pc:docMk/>
          <pc:sldMk cId="2520181813" sldId="267"/>
        </pc:sldMkLst>
        <pc:spChg chg="mod">
          <ac:chgData name="Sanchay Tiwari" userId="7622fbc3b72aa1b5" providerId="LiveId" clId="{998239D5-66F6-C644-B799-F892FDC016D3}" dt="2024-09-08T09:10:40.478" v="566" actId="14100"/>
          <ac:spMkLst>
            <pc:docMk/>
            <pc:sldMk cId="2520181813" sldId="267"/>
            <ac:spMk id="2" creationId="{A3DCA86E-4FF0-11D9-F452-413CE73FD5C9}"/>
          </ac:spMkLst>
        </pc:spChg>
        <pc:spChg chg="del mod">
          <ac:chgData name="Sanchay Tiwari" userId="7622fbc3b72aa1b5" providerId="LiveId" clId="{998239D5-66F6-C644-B799-F892FDC016D3}" dt="2024-09-08T09:04:48.476" v="514" actId="26606"/>
          <ac:spMkLst>
            <pc:docMk/>
            <pc:sldMk cId="2520181813" sldId="267"/>
            <ac:spMk id="3" creationId="{B4B53780-F302-E105-953A-5C1B9A8DEE89}"/>
          </ac:spMkLst>
        </pc:spChg>
        <pc:spChg chg="add del">
          <ac:chgData name="Sanchay Tiwari" userId="7622fbc3b72aa1b5" providerId="LiveId" clId="{998239D5-66F6-C644-B799-F892FDC016D3}" dt="2024-09-08T09:05:01.042" v="516" actId="26606"/>
          <ac:spMkLst>
            <pc:docMk/>
            <pc:sldMk cId="2520181813" sldId="267"/>
            <ac:spMk id="10" creationId="{E51BA4DF-2BD4-4EC2-B1DB-B27C8AC71864}"/>
          </ac:spMkLst>
        </pc:spChg>
        <pc:spChg chg="add del">
          <ac:chgData name="Sanchay Tiwari" userId="7622fbc3b72aa1b5" providerId="LiveId" clId="{998239D5-66F6-C644-B799-F892FDC016D3}" dt="2024-09-08T09:10:01.785" v="557" actId="26606"/>
          <ac:spMkLst>
            <pc:docMk/>
            <pc:sldMk cId="2520181813" sldId="267"/>
            <ac:spMk id="15" creationId="{9228552E-C8B1-4A80-8448-0787CE0FC704}"/>
          </ac:spMkLst>
        </pc:spChg>
        <pc:spChg chg="add">
          <ac:chgData name="Sanchay Tiwari" userId="7622fbc3b72aa1b5" providerId="LiveId" clId="{998239D5-66F6-C644-B799-F892FDC016D3}" dt="2024-09-08T09:10:01.785" v="557" actId="26606"/>
          <ac:spMkLst>
            <pc:docMk/>
            <pc:sldMk cId="2520181813" sldId="267"/>
            <ac:spMk id="17" creationId="{DA8886A6-5426-494B-96D8-D962D2BA0818}"/>
          </ac:spMkLst>
        </pc:spChg>
        <pc:spChg chg="add del">
          <ac:chgData name="Sanchay Tiwari" userId="7622fbc3b72aa1b5" providerId="LiveId" clId="{998239D5-66F6-C644-B799-F892FDC016D3}" dt="2024-09-08T09:09:08.493" v="548" actId="26606"/>
          <ac:spMkLst>
            <pc:docMk/>
            <pc:sldMk cId="2520181813" sldId="267"/>
            <ac:spMk id="20" creationId="{6C4028FD-8BAA-4A19-BFDE-594D991B7552}"/>
          </ac:spMkLst>
        </pc:spChg>
        <pc:spChg chg="add">
          <ac:chgData name="Sanchay Tiwari" userId="7622fbc3b72aa1b5" providerId="LiveId" clId="{998239D5-66F6-C644-B799-F892FDC016D3}" dt="2024-09-08T09:10:01.785" v="557" actId="26606"/>
          <ac:spMkLst>
            <pc:docMk/>
            <pc:sldMk cId="2520181813" sldId="267"/>
            <ac:spMk id="22" creationId="{AA3ED336-C09E-46E8-9774-B977D15FC5E0}"/>
          </ac:spMkLst>
        </pc:spChg>
        <pc:graphicFrameChg chg="add mod modGraphic">
          <ac:chgData name="Sanchay Tiwari" userId="7622fbc3b72aa1b5" providerId="LiveId" clId="{998239D5-66F6-C644-B799-F892FDC016D3}" dt="2024-09-08T09:10:55.811" v="568"/>
          <ac:graphicFrameMkLst>
            <pc:docMk/>
            <pc:sldMk cId="2520181813" sldId="267"/>
            <ac:graphicFrameMk id="5" creationId="{553AC798-2275-A5F8-73C1-D5CCCEB7D1ED}"/>
          </ac:graphicFrameMkLst>
        </pc:graphicFrameChg>
        <pc:picChg chg="add mod">
          <ac:chgData name="Sanchay Tiwari" userId="7622fbc3b72aa1b5" providerId="LiveId" clId="{998239D5-66F6-C644-B799-F892FDC016D3}" dt="2024-09-08T09:04:55.721" v="515" actId="14100"/>
          <ac:picMkLst>
            <pc:docMk/>
            <pc:sldMk cId="2520181813" sldId="267"/>
            <ac:picMk id="6" creationId="{B5B72849-BFD3-9AF4-E975-F7D1BC181B8F}"/>
          </ac:picMkLst>
        </pc:picChg>
      </pc:sldChg>
      <pc:sldChg chg="modSp new mod">
        <pc:chgData name="Sanchay Tiwari" userId="7622fbc3b72aa1b5" providerId="LiveId" clId="{998239D5-66F6-C644-B799-F892FDC016D3}" dt="2024-09-08T09:21:22.196" v="646" actId="13926"/>
        <pc:sldMkLst>
          <pc:docMk/>
          <pc:sldMk cId="2031841382" sldId="268"/>
        </pc:sldMkLst>
        <pc:spChg chg="mod">
          <ac:chgData name="Sanchay Tiwari" userId="7622fbc3b72aa1b5" providerId="LiveId" clId="{998239D5-66F6-C644-B799-F892FDC016D3}" dt="2024-09-08T09:16:07.506" v="610" actId="27636"/>
          <ac:spMkLst>
            <pc:docMk/>
            <pc:sldMk cId="2031841382" sldId="268"/>
            <ac:spMk id="2" creationId="{690360EF-50E1-3083-3F04-5508C498182D}"/>
          </ac:spMkLst>
        </pc:spChg>
        <pc:spChg chg="mod">
          <ac:chgData name="Sanchay Tiwari" userId="7622fbc3b72aa1b5" providerId="LiveId" clId="{998239D5-66F6-C644-B799-F892FDC016D3}" dt="2024-09-08T09:21:22.196" v="646" actId="13926"/>
          <ac:spMkLst>
            <pc:docMk/>
            <pc:sldMk cId="2031841382" sldId="268"/>
            <ac:spMk id="3" creationId="{142B47A6-A916-BD53-735F-A2F89A3780B3}"/>
          </ac:spMkLst>
        </pc:spChg>
      </pc:sldChg>
      <pc:sldChg chg="modSp new mod">
        <pc:chgData name="Sanchay Tiwari" userId="7622fbc3b72aa1b5" providerId="LiveId" clId="{998239D5-66F6-C644-B799-F892FDC016D3}" dt="2024-09-08T09:31:21.468" v="754" actId="403"/>
        <pc:sldMkLst>
          <pc:docMk/>
          <pc:sldMk cId="3472744297" sldId="269"/>
        </pc:sldMkLst>
        <pc:spChg chg="mod">
          <ac:chgData name="Sanchay Tiwari" userId="7622fbc3b72aa1b5" providerId="LiveId" clId="{998239D5-66F6-C644-B799-F892FDC016D3}" dt="2024-09-08T09:31:21.468" v="754" actId="403"/>
          <ac:spMkLst>
            <pc:docMk/>
            <pc:sldMk cId="3472744297" sldId="269"/>
            <ac:spMk id="2" creationId="{AC84D235-1826-43A3-6DFA-F3B01DEB8787}"/>
          </ac:spMkLst>
        </pc:spChg>
        <pc:spChg chg="mod">
          <ac:chgData name="Sanchay Tiwari" userId="7622fbc3b72aa1b5" providerId="LiveId" clId="{998239D5-66F6-C644-B799-F892FDC016D3}" dt="2024-09-08T09:31:03.765" v="751" actId="14100"/>
          <ac:spMkLst>
            <pc:docMk/>
            <pc:sldMk cId="3472744297" sldId="269"/>
            <ac:spMk id="3" creationId="{E543AD1F-CD5D-D439-BA73-1FA082A55F0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63E30-FC5C-E396-8938-A5671807A1F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759340A7-2D75-29C6-0B1C-DC5BD22127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FC3605BB-1554-F460-6D69-D8002F7514F6}"/>
              </a:ext>
            </a:extLst>
          </p:cNvPr>
          <p:cNvSpPr>
            <a:spLocks noGrp="1"/>
          </p:cNvSpPr>
          <p:nvPr>
            <p:ph type="dt" sz="half" idx="10"/>
          </p:nvPr>
        </p:nvSpPr>
        <p:spPr/>
        <p:txBody>
          <a:bodyPr/>
          <a:lstStyle/>
          <a:p>
            <a:fld id="{0E9ECF68-6782-3C49-9F31-75FBDD8F301E}" type="datetimeFigureOut">
              <a:rPr lang="en-US" smtClean="0"/>
              <a:t>9/7/24</a:t>
            </a:fld>
            <a:endParaRPr lang="en-US"/>
          </a:p>
        </p:txBody>
      </p:sp>
      <p:sp>
        <p:nvSpPr>
          <p:cNvPr id="5" name="Footer Placeholder 4">
            <a:extLst>
              <a:ext uri="{FF2B5EF4-FFF2-40B4-BE49-F238E27FC236}">
                <a16:creationId xmlns:a16="http://schemas.microsoft.com/office/drawing/2014/main" id="{15D8084E-CF9D-8984-7F0E-E6AE80FA24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BAFB57-853D-C79F-8D10-06D2DA6473CB}"/>
              </a:ext>
            </a:extLst>
          </p:cNvPr>
          <p:cNvSpPr>
            <a:spLocks noGrp="1"/>
          </p:cNvSpPr>
          <p:nvPr>
            <p:ph type="sldNum" sz="quarter" idx="12"/>
          </p:nvPr>
        </p:nvSpPr>
        <p:spPr/>
        <p:txBody>
          <a:bodyPr/>
          <a:lstStyle/>
          <a:p>
            <a:fld id="{BC3FB965-EC03-D74F-BA65-E58C0D8F8C99}" type="slidenum">
              <a:rPr lang="en-US" smtClean="0"/>
              <a:t>‹#›</a:t>
            </a:fld>
            <a:endParaRPr lang="en-US"/>
          </a:p>
        </p:txBody>
      </p:sp>
    </p:spTree>
    <p:extLst>
      <p:ext uri="{BB962C8B-B14F-4D97-AF65-F5344CB8AC3E}">
        <p14:creationId xmlns:p14="http://schemas.microsoft.com/office/powerpoint/2010/main" val="2083959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2F819-5FEF-2E13-990C-DDD002A5C5F8}"/>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E3AE5F4B-449E-4599-070D-2F482AA6D89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94F6F0C-4A04-0E03-273A-C17D0614E9A4}"/>
              </a:ext>
            </a:extLst>
          </p:cNvPr>
          <p:cNvSpPr>
            <a:spLocks noGrp="1"/>
          </p:cNvSpPr>
          <p:nvPr>
            <p:ph type="dt" sz="half" idx="10"/>
          </p:nvPr>
        </p:nvSpPr>
        <p:spPr/>
        <p:txBody>
          <a:bodyPr/>
          <a:lstStyle/>
          <a:p>
            <a:fld id="{0E9ECF68-6782-3C49-9F31-75FBDD8F301E}" type="datetimeFigureOut">
              <a:rPr lang="en-US" smtClean="0"/>
              <a:t>9/7/24</a:t>
            </a:fld>
            <a:endParaRPr lang="en-US"/>
          </a:p>
        </p:txBody>
      </p:sp>
      <p:sp>
        <p:nvSpPr>
          <p:cNvPr id="5" name="Footer Placeholder 4">
            <a:extLst>
              <a:ext uri="{FF2B5EF4-FFF2-40B4-BE49-F238E27FC236}">
                <a16:creationId xmlns:a16="http://schemas.microsoft.com/office/drawing/2014/main" id="{739E7136-8733-97D9-E8E0-7D90822FEE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BA116C-3933-BB65-F23B-AD4CC8D43DAC}"/>
              </a:ext>
            </a:extLst>
          </p:cNvPr>
          <p:cNvSpPr>
            <a:spLocks noGrp="1"/>
          </p:cNvSpPr>
          <p:nvPr>
            <p:ph type="sldNum" sz="quarter" idx="12"/>
          </p:nvPr>
        </p:nvSpPr>
        <p:spPr/>
        <p:txBody>
          <a:bodyPr/>
          <a:lstStyle/>
          <a:p>
            <a:fld id="{BC3FB965-EC03-D74F-BA65-E58C0D8F8C99}" type="slidenum">
              <a:rPr lang="en-US" smtClean="0"/>
              <a:t>‹#›</a:t>
            </a:fld>
            <a:endParaRPr lang="en-US"/>
          </a:p>
        </p:txBody>
      </p:sp>
    </p:spTree>
    <p:extLst>
      <p:ext uri="{BB962C8B-B14F-4D97-AF65-F5344CB8AC3E}">
        <p14:creationId xmlns:p14="http://schemas.microsoft.com/office/powerpoint/2010/main" val="2785163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C5C21D-5C4D-01ED-D8F2-DF17684ED52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8A45647-EB35-B656-13A7-832EA278BE5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8318970-2FB8-AFF3-B134-7DF0F014B354}"/>
              </a:ext>
            </a:extLst>
          </p:cNvPr>
          <p:cNvSpPr>
            <a:spLocks noGrp="1"/>
          </p:cNvSpPr>
          <p:nvPr>
            <p:ph type="dt" sz="half" idx="10"/>
          </p:nvPr>
        </p:nvSpPr>
        <p:spPr/>
        <p:txBody>
          <a:bodyPr/>
          <a:lstStyle/>
          <a:p>
            <a:fld id="{0E9ECF68-6782-3C49-9F31-75FBDD8F301E}" type="datetimeFigureOut">
              <a:rPr lang="en-US" smtClean="0"/>
              <a:t>9/7/24</a:t>
            </a:fld>
            <a:endParaRPr lang="en-US"/>
          </a:p>
        </p:txBody>
      </p:sp>
      <p:sp>
        <p:nvSpPr>
          <p:cNvPr id="5" name="Footer Placeholder 4">
            <a:extLst>
              <a:ext uri="{FF2B5EF4-FFF2-40B4-BE49-F238E27FC236}">
                <a16:creationId xmlns:a16="http://schemas.microsoft.com/office/drawing/2014/main" id="{805FDE7F-47EB-E20A-8105-74E0DCD867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80C276-25C8-D9B4-AAE4-786BB478D266}"/>
              </a:ext>
            </a:extLst>
          </p:cNvPr>
          <p:cNvSpPr>
            <a:spLocks noGrp="1"/>
          </p:cNvSpPr>
          <p:nvPr>
            <p:ph type="sldNum" sz="quarter" idx="12"/>
          </p:nvPr>
        </p:nvSpPr>
        <p:spPr/>
        <p:txBody>
          <a:bodyPr/>
          <a:lstStyle/>
          <a:p>
            <a:fld id="{BC3FB965-EC03-D74F-BA65-E58C0D8F8C99}" type="slidenum">
              <a:rPr lang="en-US" smtClean="0"/>
              <a:t>‹#›</a:t>
            </a:fld>
            <a:endParaRPr lang="en-US"/>
          </a:p>
        </p:txBody>
      </p:sp>
    </p:spTree>
    <p:extLst>
      <p:ext uri="{BB962C8B-B14F-4D97-AF65-F5344CB8AC3E}">
        <p14:creationId xmlns:p14="http://schemas.microsoft.com/office/powerpoint/2010/main" val="730018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96009-9B19-DB61-094A-D36E27D4B8F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2506225-4901-F7D6-5A31-54258F0D149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AF13297-71ED-7741-D6B1-7608D523A719}"/>
              </a:ext>
            </a:extLst>
          </p:cNvPr>
          <p:cNvSpPr>
            <a:spLocks noGrp="1"/>
          </p:cNvSpPr>
          <p:nvPr>
            <p:ph type="dt" sz="half" idx="10"/>
          </p:nvPr>
        </p:nvSpPr>
        <p:spPr/>
        <p:txBody>
          <a:bodyPr/>
          <a:lstStyle/>
          <a:p>
            <a:fld id="{0E9ECF68-6782-3C49-9F31-75FBDD8F301E}" type="datetimeFigureOut">
              <a:rPr lang="en-US" smtClean="0"/>
              <a:t>9/7/24</a:t>
            </a:fld>
            <a:endParaRPr lang="en-US"/>
          </a:p>
        </p:txBody>
      </p:sp>
      <p:sp>
        <p:nvSpPr>
          <p:cNvPr id="5" name="Footer Placeholder 4">
            <a:extLst>
              <a:ext uri="{FF2B5EF4-FFF2-40B4-BE49-F238E27FC236}">
                <a16:creationId xmlns:a16="http://schemas.microsoft.com/office/drawing/2014/main" id="{9998CBA7-520C-7D8B-38ED-920E8CEB06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0D30C8-1ADA-F12A-48C7-E9940286396A}"/>
              </a:ext>
            </a:extLst>
          </p:cNvPr>
          <p:cNvSpPr>
            <a:spLocks noGrp="1"/>
          </p:cNvSpPr>
          <p:nvPr>
            <p:ph type="sldNum" sz="quarter" idx="12"/>
          </p:nvPr>
        </p:nvSpPr>
        <p:spPr/>
        <p:txBody>
          <a:bodyPr/>
          <a:lstStyle/>
          <a:p>
            <a:fld id="{BC3FB965-EC03-D74F-BA65-E58C0D8F8C99}" type="slidenum">
              <a:rPr lang="en-US" smtClean="0"/>
              <a:t>‹#›</a:t>
            </a:fld>
            <a:endParaRPr lang="en-US"/>
          </a:p>
        </p:txBody>
      </p:sp>
    </p:spTree>
    <p:extLst>
      <p:ext uri="{BB962C8B-B14F-4D97-AF65-F5344CB8AC3E}">
        <p14:creationId xmlns:p14="http://schemas.microsoft.com/office/powerpoint/2010/main" val="3048060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5CAEB-B429-2D27-E944-5A17276B6B3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E17D3C61-BCFF-BBDC-43AD-26F424087FF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4BC8293-D0BD-EB89-53EA-940035A45D87}"/>
              </a:ext>
            </a:extLst>
          </p:cNvPr>
          <p:cNvSpPr>
            <a:spLocks noGrp="1"/>
          </p:cNvSpPr>
          <p:nvPr>
            <p:ph type="dt" sz="half" idx="10"/>
          </p:nvPr>
        </p:nvSpPr>
        <p:spPr/>
        <p:txBody>
          <a:bodyPr/>
          <a:lstStyle/>
          <a:p>
            <a:fld id="{0E9ECF68-6782-3C49-9F31-75FBDD8F301E}" type="datetimeFigureOut">
              <a:rPr lang="en-US" smtClean="0"/>
              <a:t>9/7/24</a:t>
            </a:fld>
            <a:endParaRPr lang="en-US"/>
          </a:p>
        </p:txBody>
      </p:sp>
      <p:sp>
        <p:nvSpPr>
          <p:cNvPr id="5" name="Footer Placeholder 4">
            <a:extLst>
              <a:ext uri="{FF2B5EF4-FFF2-40B4-BE49-F238E27FC236}">
                <a16:creationId xmlns:a16="http://schemas.microsoft.com/office/drawing/2014/main" id="{5948D996-9AF1-1A9C-D6A4-3367F727D8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67A970-F394-E2AD-412E-B13BFEAB52DE}"/>
              </a:ext>
            </a:extLst>
          </p:cNvPr>
          <p:cNvSpPr>
            <a:spLocks noGrp="1"/>
          </p:cNvSpPr>
          <p:nvPr>
            <p:ph type="sldNum" sz="quarter" idx="12"/>
          </p:nvPr>
        </p:nvSpPr>
        <p:spPr/>
        <p:txBody>
          <a:bodyPr/>
          <a:lstStyle/>
          <a:p>
            <a:fld id="{BC3FB965-EC03-D74F-BA65-E58C0D8F8C99}" type="slidenum">
              <a:rPr lang="en-US" smtClean="0"/>
              <a:t>‹#›</a:t>
            </a:fld>
            <a:endParaRPr lang="en-US"/>
          </a:p>
        </p:txBody>
      </p:sp>
    </p:spTree>
    <p:extLst>
      <p:ext uri="{BB962C8B-B14F-4D97-AF65-F5344CB8AC3E}">
        <p14:creationId xmlns:p14="http://schemas.microsoft.com/office/powerpoint/2010/main" val="1832703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340B9-FA58-E74E-3316-02F79C7593B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98BA9B3-19A6-A1C4-F34F-8EE27E9F6F02}"/>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B1D3FB56-92DE-FB16-0B77-66A1AFEB967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DA257317-FEBE-B75E-94DC-FE673809395C}"/>
              </a:ext>
            </a:extLst>
          </p:cNvPr>
          <p:cNvSpPr>
            <a:spLocks noGrp="1"/>
          </p:cNvSpPr>
          <p:nvPr>
            <p:ph type="dt" sz="half" idx="10"/>
          </p:nvPr>
        </p:nvSpPr>
        <p:spPr/>
        <p:txBody>
          <a:bodyPr/>
          <a:lstStyle/>
          <a:p>
            <a:fld id="{0E9ECF68-6782-3C49-9F31-75FBDD8F301E}" type="datetimeFigureOut">
              <a:rPr lang="en-US" smtClean="0"/>
              <a:t>9/7/24</a:t>
            </a:fld>
            <a:endParaRPr lang="en-US"/>
          </a:p>
        </p:txBody>
      </p:sp>
      <p:sp>
        <p:nvSpPr>
          <p:cNvPr id="6" name="Footer Placeholder 5">
            <a:extLst>
              <a:ext uri="{FF2B5EF4-FFF2-40B4-BE49-F238E27FC236}">
                <a16:creationId xmlns:a16="http://schemas.microsoft.com/office/drawing/2014/main" id="{06BFF466-F07E-FB13-E727-8B196D35A0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712A83-9FF2-3000-F619-7BBE5EBA12E7}"/>
              </a:ext>
            </a:extLst>
          </p:cNvPr>
          <p:cNvSpPr>
            <a:spLocks noGrp="1"/>
          </p:cNvSpPr>
          <p:nvPr>
            <p:ph type="sldNum" sz="quarter" idx="12"/>
          </p:nvPr>
        </p:nvSpPr>
        <p:spPr/>
        <p:txBody>
          <a:bodyPr/>
          <a:lstStyle/>
          <a:p>
            <a:fld id="{BC3FB965-EC03-D74F-BA65-E58C0D8F8C99}" type="slidenum">
              <a:rPr lang="en-US" smtClean="0"/>
              <a:t>‹#›</a:t>
            </a:fld>
            <a:endParaRPr lang="en-US"/>
          </a:p>
        </p:txBody>
      </p:sp>
    </p:spTree>
    <p:extLst>
      <p:ext uri="{BB962C8B-B14F-4D97-AF65-F5344CB8AC3E}">
        <p14:creationId xmlns:p14="http://schemas.microsoft.com/office/powerpoint/2010/main" val="2255465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9BA08-1623-FD4F-1800-D35B998EADD8}"/>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C040040-7E82-2622-96CC-32FDA2D139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8A2C26F-DE1A-4ABE-906A-E4BC47F7B8B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6F52B63F-9E57-4D0F-314B-B07F0999FB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D65A223-44D8-7868-39A2-155C07674A8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321D04DB-9BE4-8957-908D-2D5BFCA80F84}"/>
              </a:ext>
            </a:extLst>
          </p:cNvPr>
          <p:cNvSpPr>
            <a:spLocks noGrp="1"/>
          </p:cNvSpPr>
          <p:nvPr>
            <p:ph type="dt" sz="half" idx="10"/>
          </p:nvPr>
        </p:nvSpPr>
        <p:spPr/>
        <p:txBody>
          <a:bodyPr/>
          <a:lstStyle/>
          <a:p>
            <a:fld id="{0E9ECF68-6782-3C49-9F31-75FBDD8F301E}" type="datetimeFigureOut">
              <a:rPr lang="en-US" smtClean="0"/>
              <a:t>9/7/24</a:t>
            </a:fld>
            <a:endParaRPr lang="en-US"/>
          </a:p>
        </p:txBody>
      </p:sp>
      <p:sp>
        <p:nvSpPr>
          <p:cNvPr id="8" name="Footer Placeholder 7">
            <a:extLst>
              <a:ext uri="{FF2B5EF4-FFF2-40B4-BE49-F238E27FC236}">
                <a16:creationId xmlns:a16="http://schemas.microsoft.com/office/drawing/2014/main" id="{CAEB3D7D-302B-0200-1738-24DF948D982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623E7EF-7B9C-F3C3-9AF4-9C75AE2353D5}"/>
              </a:ext>
            </a:extLst>
          </p:cNvPr>
          <p:cNvSpPr>
            <a:spLocks noGrp="1"/>
          </p:cNvSpPr>
          <p:nvPr>
            <p:ph type="sldNum" sz="quarter" idx="12"/>
          </p:nvPr>
        </p:nvSpPr>
        <p:spPr/>
        <p:txBody>
          <a:bodyPr/>
          <a:lstStyle/>
          <a:p>
            <a:fld id="{BC3FB965-EC03-D74F-BA65-E58C0D8F8C99}" type="slidenum">
              <a:rPr lang="en-US" smtClean="0"/>
              <a:t>‹#›</a:t>
            </a:fld>
            <a:endParaRPr lang="en-US"/>
          </a:p>
        </p:txBody>
      </p:sp>
    </p:spTree>
    <p:extLst>
      <p:ext uri="{BB962C8B-B14F-4D97-AF65-F5344CB8AC3E}">
        <p14:creationId xmlns:p14="http://schemas.microsoft.com/office/powerpoint/2010/main" val="2906447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4B2FB-1992-E302-16CC-05BFC1018CA9}"/>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B7EC1570-7470-2D30-3FB6-5C2753E121F3}"/>
              </a:ext>
            </a:extLst>
          </p:cNvPr>
          <p:cNvSpPr>
            <a:spLocks noGrp="1"/>
          </p:cNvSpPr>
          <p:nvPr>
            <p:ph type="dt" sz="half" idx="10"/>
          </p:nvPr>
        </p:nvSpPr>
        <p:spPr/>
        <p:txBody>
          <a:bodyPr/>
          <a:lstStyle/>
          <a:p>
            <a:fld id="{0E9ECF68-6782-3C49-9F31-75FBDD8F301E}" type="datetimeFigureOut">
              <a:rPr lang="en-US" smtClean="0"/>
              <a:t>9/7/24</a:t>
            </a:fld>
            <a:endParaRPr lang="en-US"/>
          </a:p>
        </p:txBody>
      </p:sp>
      <p:sp>
        <p:nvSpPr>
          <p:cNvPr id="4" name="Footer Placeholder 3">
            <a:extLst>
              <a:ext uri="{FF2B5EF4-FFF2-40B4-BE49-F238E27FC236}">
                <a16:creationId xmlns:a16="http://schemas.microsoft.com/office/drawing/2014/main" id="{6723E7CD-475B-C165-2A93-914A4CEB4F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0F6DE14-0FC5-894D-9202-281F7B7C165E}"/>
              </a:ext>
            </a:extLst>
          </p:cNvPr>
          <p:cNvSpPr>
            <a:spLocks noGrp="1"/>
          </p:cNvSpPr>
          <p:nvPr>
            <p:ph type="sldNum" sz="quarter" idx="12"/>
          </p:nvPr>
        </p:nvSpPr>
        <p:spPr/>
        <p:txBody>
          <a:bodyPr/>
          <a:lstStyle/>
          <a:p>
            <a:fld id="{BC3FB965-EC03-D74F-BA65-E58C0D8F8C99}" type="slidenum">
              <a:rPr lang="en-US" smtClean="0"/>
              <a:t>‹#›</a:t>
            </a:fld>
            <a:endParaRPr lang="en-US"/>
          </a:p>
        </p:txBody>
      </p:sp>
    </p:spTree>
    <p:extLst>
      <p:ext uri="{BB962C8B-B14F-4D97-AF65-F5344CB8AC3E}">
        <p14:creationId xmlns:p14="http://schemas.microsoft.com/office/powerpoint/2010/main" val="691239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01A7C7-F796-A5F4-6BD0-F5E1BB85A70E}"/>
              </a:ext>
            </a:extLst>
          </p:cNvPr>
          <p:cNvSpPr>
            <a:spLocks noGrp="1"/>
          </p:cNvSpPr>
          <p:nvPr>
            <p:ph type="dt" sz="half" idx="10"/>
          </p:nvPr>
        </p:nvSpPr>
        <p:spPr/>
        <p:txBody>
          <a:bodyPr/>
          <a:lstStyle/>
          <a:p>
            <a:fld id="{0E9ECF68-6782-3C49-9F31-75FBDD8F301E}" type="datetimeFigureOut">
              <a:rPr lang="en-US" smtClean="0"/>
              <a:t>9/7/24</a:t>
            </a:fld>
            <a:endParaRPr lang="en-US"/>
          </a:p>
        </p:txBody>
      </p:sp>
      <p:sp>
        <p:nvSpPr>
          <p:cNvPr id="3" name="Footer Placeholder 2">
            <a:extLst>
              <a:ext uri="{FF2B5EF4-FFF2-40B4-BE49-F238E27FC236}">
                <a16:creationId xmlns:a16="http://schemas.microsoft.com/office/drawing/2014/main" id="{6BB8532D-3BF0-D9F0-6BF0-EE1101D2C9E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A52E80D-F27D-E04D-43C5-C6E4D67E81CD}"/>
              </a:ext>
            </a:extLst>
          </p:cNvPr>
          <p:cNvSpPr>
            <a:spLocks noGrp="1"/>
          </p:cNvSpPr>
          <p:nvPr>
            <p:ph type="sldNum" sz="quarter" idx="12"/>
          </p:nvPr>
        </p:nvSpPr>
        <p:spPr/>
        <p:txBody>
          <a:bodyPr/>
          <a:lstStyle/>
          <a:p>
            <a:fld id="{BC3FB965-EC03-D74F-BA65-E58C0D8F8C99}" type="slidenum">
              <a:rPr lang="en-US" smtClean="0"/>
              <a:t>‹#›</a:t>
            </a:fld>
            <a:endParaRPr lang="en-US"/>
          </a:p>
        </p:txBody>
      </p:sp>
    </p:spTree>
    <p:extLst>
      <p:ext uri="{BB962C8B-B14F-4D97-AF65-F5344CB8AC3E}">
        <p14:creationId xmlns:p14="http://schemas.microsoft.com/office/powerpoint/2010/main" val="1309888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07645-8939-9E50-B978-6BFB9F10425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5818D865-6C3C-8CC2-AADD-8C62EF90F4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5DCA3B5A-D32B-B1B0-A4E6-FB41BD1EE7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35F5B2F-DA0E-69B7-1A6B-2AE406ABFF13}"/>
              </a:ext>
            </a:extLst>
          </p:cNvPr>
          <p:cNvSpPr>
            <a:spLocks noGrp="1"/>
          </p:cNvSpPr>
          <p:nvPr>
            <p:ph type="dt" sz="half" idx="10"/>
          </p:nvPr>
        </p:nvSpPr>
        <p:spPr/>
        <p:txBody>
          <a:bodyPr/>
          <a:lstStyle/>
          <a:p>
            <a:fld id="{0E9ECF68-6782-3C49-9F31-75FBDD8F301E}" type="datetimeFigureOut">
              <a:rPr lang="en-US" smtClean="0"/>
              <a:t>9/7/24</a:t>
            </a:fld>
            <a:endParaRPr lang="en-US"/>
          </a:p>
        </p:txBody>
      </p:sp>
      <p:sp>
        <p:nvSpPr>
          <p:cNvPr id="6" name="Footer Placeholder 5">
            <a:extLst>
              <a:ext uri="{FF2B5EF4-FFF2-40B4-BE49-F238E27FC236}">
                <a16:creationId xmlns:a16="http://schemas.microsoft.com/office/drawing/2014/main" id="{D8CCBC9B-8920-6CBD-E78A-4BF10EC336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E1C13C-F4AE-FF8C-42D4-7701FCC3D4FE}"/>
              </a:ext>
            </a:extLst>
          </p:cNvPr>
          <p:cNvSpPr>
            <a:spLocks noGrp="1"/>
          </p:cNvSpPr>
          <p:nvPr>
            <p:ph type="sldNum" sz="quarter" idx="12"/>
          </p:nvPr>
        </p:nvSpPr>
        <p:spPr/>
        <p:txBody>
          <a:bodyPr/>
          <a:lstStyle/>
          <a:p>
            <a:fld id="{BC3FB965-EC03-D74F-BA65-E58C0D8F8C99}" type="slidenum">
              <a:rPr lang="en-US" smtClean="0"/>
              <a:t>‹#›</a:t>
            </a:fld>
            <a:endParaRPr lang="en-US"/>
          </a:p>
        </p:txBody>
      </p:sp>
    </p:spTree>
    <p:extLst>
      <p:ext uri="{BB962C8B-B14F-4D97-AF65-F5344CB8AC3E}">
        <p14:creationId xmlns:p14="http://schemas.microsoft.com/office/powerpoint/2010/main" val="260472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ADF96-CACD-FD7D-8F0F-3AF5C86DC28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A7C77E1C-D369-D524-518E-2AB9EF8D94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8874378-6C08-462C-F901-1281811224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CFCA3ED-9F94-D312-C713-36038EF1D632}"/>
              </a:ext>
            </a:extLst>
          </p:cNvPr>
          <p:cNvSpPr>
            <a:spLocks noGrp="1"/>
          </p:cNvSpPr>
          <p:nvPr>
            <p:ph type="dt" sz="half" idx="10"/>
          </p:nvPr>
        </p:nvSpPr>
        <p:spPr/>
        <p:txBody>
          <a:bodyPr/>
          <a:lstStyle/>
          <a:p>
            <a:fld id="{0E9ECF68-6782-3C49-9F31-75FBDD8F301E}" type="datetimeFigureOut">
              <a:rPr lang="en-US" smtClean="0"/>
              <a:t>9/7/24</a:t>
            </a:fld>
            <a:endParaRPr lang="en-US"/>
          </a:p>
        </p:txBody>
      </p:sp>
      <p:sp>
        <p:nvSpPr>
          <p:cNvPr id="6" name="Footer Placeholder 5">
            <a:extLst>
              <a:ext uri="{FF2B5EF4-FFF2-40B4-BE49-F238E27FC236}">
                <a16:creationId xmlns:a16="http://schemas.microsoft.com/office/drawing/2014/main" id="{EEE89700-CB6E-E685-7D27-DA22B0A342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9F120E-E65A-D1AA-8847-BDAA3CB0A0C9}"/>
              </a:ext>
            </a:extLst>
          </p:cNvPr>
          <p:cNvSpPr>
            <a:spLocks noGrp="1"/>
          </p:cNvSpPr>
          <p:nvPr>
            <p:ph type="sldNum" sz="quarter" idx="12"/>
          </p:nvPr>
        </p:nvSpPr>
        <p:spPr/>
        <p:txBody>
          <a:bodyPr/>
          <a:lstStyle/>
          <a:p>
            <a:fld id="{BC3FB965-EC03-D74F-BA65-E58C0D8F8C99}" type="slidenum">
              <a:rPr lang="en-US" smtClean="0"/>
              <a:t>‹#›</a:t>
            </a:fld>
            <a:endParaRPr lang="en-US"/>
          </a:p>
        </p:txBody>
      </p:sp>
    </p:spTree>
    <p:extLst>
      <p:ext uri="{BB962C8B-B14F-4D97-AF65-F5344CB8AC3E}">
        <p14:creationId xmlns:p14="http://schemas.microsoft.com/office/powerpoint/2010/main" val="211240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C5DBE3-EC7A-E705-896E-687E16C175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3010754-47C6-1A3C-0A74-6C0E23C2D0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A3CE607-B01D-5688-B9B5-9DB1D91799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E9ECF68-6782-3C49-9F31-75FBDD8F301E}" type="datetimeFigureOut">
              <a:rPr lang="en-US" smtClean="0"/>
              <a:t>9/7/24</a:t>
            </a:fld>
            <a:endParaRPr lang="en-US"/>
          </a:p>
        </p:txBody>
      </p:sp>
      <p:sp>
        <p:nvSpPr>
          <p:cNvPr id="5" name="Footer Placeholder 4">
            <a:extLst>
              <a:ext uri="{FF2B5EF4-FFF2-40B4-BE49-F238E27FC236}">
                <a16:creationId xmlns:a16="http://schemas.microsoft.com/office/drawing/2014/main" id="{EC86988E-FABC-A01C-B1B9-68B3055FE3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8950EA4-97A9-A4DF-025A-86744C0971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C3FB965-EC03-D74F-BA65-E58C0D8F8C99}" type="slidenum">
              <a:rPr lang="en-US" smtClean="0"/>
              <a:t>‹#›</a:t>
            </a:fld>
            <a:endParaRPr lang="en-US"/>
          </a:p>
        </p:txBody>
      </p:sp>
    </p:spTree>
    <p:extLst>
      <p:ext uri="{BB962C8B-B14F-4D97-AF65-F5344CB8AC3E}">
        <p14:creationId xmlns:p14="http://schemas.microsoft.com/office/powerpoint/2010/main" val="3374222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075CDD6-1EFC-DDD9-7BB9-6CE6C8196CC4}"/>
              </a:ext>
            </a:extLst>
          </p:cNvPr>
          <p:cNvSpPr>
            <a:spLocks noGrp="1"/>
          </p:cNvSpPr>
          <p:nvPr>
            <p:ph type="title"/>
          </p:nvPr>
        </p:nvSpPr>
        <p:spPr>
          <a:xfrm>
            <a:off x="316992" y="182881"/>
            <a:ext cx="11698796" cy="841248"/>
          </a:xfrm>
        </p:spPr>
        <p:txBody>
          <a:bodyPr anchor="t">
            <a:normAutofit fontScale="90000"/>
          </a:bodyPr>
          <a:lstStyle/>
          <a:p>
            <a:pPr algn="ctr"/>
            <a:br>
              <a:rPr lang="en-US" sz="1000" b="1" dirty="0">
                <a:solidFill>
                  <a:schemeClr val="bg1"/>
                </a:solidFill>
                <a:latin typeface="Times New Roman" panose="02020603050405020304" pitchFamily="18" charset="0"/>
                <a:cs typeface="Times New Roman" panose="02020603050405020304" pitchFamily="18" charset="0"/>
              </a:rPr>
            </a:br>
            <a:br>
              <a:rPr lang="en-US" sz="1000" b="1" dirty="0">
                <a:solidFill>
                  <a:schemeClr val="bg1"/>
                </a:solidFill>
                <a:latin typeface="Times New Roman" panose="02020603050405020304" pitchFamily="18" charset="0"/>
                <a:cs typeface="Times New Roman" panose="02020603050405020304" pitchFamily="18" charset="0"/>
              </a:rPr>
            </a:br>
            <a:r>
              <a:rPr lang="en-US" sz="3100" b="1" dirty="0">
                <a:solidFill>
                  <a:schemeClr val="bg1"/>
                </a:solidFill>
                <a:latin typeface="Times New Roman" panose="02020603050405020304" pitchFamily="18" charset="0"/>
                <a:cs typeface="Times New Roman" panose="02020603050405020304" pitchFamily="18" charset="0"/>
              </a:rPr>
              <a:t>The </a:t>
            </a:r>
            <a:r>
              <a:rPr lang="en-US" sz="3100" b="1" dirty="0" err="1">
                <a:solidFill>
                  <a:schemeClr val="bg1"/>
                </a:solidFill>
                <a:latin typeface="Times New Roman" panose="02020603050405020304" pitchFamily="18" charset="0"/>
                <a:cs typeface="Times New Roman" panose="02020603050405020304" pitchFamily="18" charset="0"/>
              </a:rPr>
              <a:t>Colour</a:t>
            </a:r>
            <a:r>
              <a:rPr lang="en-US" sz="3100" b="1" dirty="0">
                <a:solidFill>
                  <a:schemeClr val="bg1"/>
                </a:solidFill>
                <a:latin typeface="Times New Roman" panose="02020603050405020304" pitchFamily="18" charset="0"/>
                <a:cs typeface="Times New Roman" panose="02020603050405020304" pitchFamily="18" charset="0"/>
              </a:rPr>
              <a:t> Purple: </a:t>
            </a:r>
            <a:r>
              <a:rPr lang="en-US" sz="3100" b="1" i="1" dirty="0">
                <a:solidFill>
                  <a:schemeClr val="bg1"/>
                </a:solidFill>
                <a:latin typeface="Times New Roman" panose="02020603050405020304" pitchFamily="18" charset="0"/>
                <a:cs typeface="Times New Roman" panose="02020603050405020304" pitchFamily="18" charset="0"/>
              </a:rPr>
              <a:t>Themes</a:t>
            </a:r>
            <a:r>
              <a:rPr lang="en-US" sz="3100" b="1" dirty="0">
                <a:solidFill>
                  <a:schemeClr val="bg1"/>
                </a:solidFill>
                <a:latin typeface="Times New Roman" panose="02020603050405020304" pitchFamily="18" charset="0"/>
                <a:cs typeface="Times New Roman" panose="02020603050405020304" pitchFamily="18" charset="0"/>
              </a:rPr>
              <a:t>: </a:t>
            </a:r>
            <a:r>
              <a:rPr lang="en-IN" sz="3100" b="1" dirty="0">
                <a:solidFill>
                  <a:schemeClr val="bg1"/>
                </a:solidFill>
                <a:effectLst/>
                <a:latin typeface="Times New Roman" panose="02020603050405020304" pitchFamily="18" charset="0"/>
                <a:cs typeface="Times New Roman" panose="02020603050405020304" pitchFamily="18" charset="0"/>
              </a:rPr>
              <a:t>Oppression and Abuse</a:t>
            </a:r>
            <a:r>
              <a:rPr lang="en-IN" sz="3100" b="1" dirty="0">
                <a:solidFill>
                  <a:schemeClr val="bg1"/>
                </a:solidFill>
                <a:latin typeface="Times New Roman" panose="02020603050405020304" pitchFamily="18" charset="0"/>
                <a:cs typeface="Times New Roman" panose="02020603050405020304" pitchFamily="18" charset="0"/>
              </a:rPr>
              <a:t> </a:t>
            </a:r>
            <a:r>
              <a:rPr lang="en-IN" sz="3100" b="1" dirty="0">
                <a:solidFill>
                  <a:schemeClr val="bg1"/>
                </a:solidFill>
                <a:effectLst/>
                <a:latin typeface="Times New Roman" panose="02020603050405020304" pitchFamily="18" charset="0"/>
                <a:cs typeface="Times New Roman" panose="02020603050405020304" pitchFamily="18" charset="0"/>
              </a:rPr>
              <a:t>(Racism and Sexism)</a:t>
            </a:r>
            <a:br>
              <a:rPr lang="en-US" sz="3100" b="1" dirty="0">
                <a:solidFill>
                  <a:schemeClr val="bg1"/>
                </a:solidFill>
                <a:latin typeface="Times New Roman" panose="02020603050405020304" pitchFamily="18" charset="0"/>
                <a:cs typeface="Times New Roman" panose="02020603050405020304" pitchFamily="18" charset="0"/>
              </a:rPr>
            </a:br>
            <a:endParaRPr lang="en-US" sz="1000" b="1" dirty="0">
              <a:solidFill>
                <a:schemeClr val="bg1"/>
              </a:solidFill>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AC02A13-DC2F-7FC8-28C2-0F35AED6222D}"/>
              </a:ext>
            </a:extLst>
          </p:cNvPr>
          <p:cNvSpPr>
            <a:spLocks noGrp="1"/>
          </p:cNvSpPr>
          <p:nvPr>
            <p:ph idx="1"/>
          </p:nvPr>
        </p:nvSpPr>
        <p:spPr>
          <a:xfrm>
            <a:off x="171450" y="1024129"/>
            <a:ext cx="11844338" cy="5533834"/>
          </a:xfrm>
          <a:solidFill>
            <a:srgbClr val="7030A0"/>
          </a:solidFill>
        </p:spPr>
        <p:txBody>
          <a:bodyPr>
            <a:normAutofit fontScale="92500" lnSpcReduction="10000"/>
          </a:bodyPr>
          <a:lstStyle/>
          <a:p>
            <a:pPr marL="0" indent="0" algn="just">
              <a:lnSpc>
                <a:spcPct val="150000"/>
              </a:lnSpc>
              <a:buNone/>
            </a:pPr>
            <a:r>
              <a:rPr lang="en-IN" sz="3200" b="1" dirty="0">
                <a:solidFill>
                  <a:schemeClr val="bg1"/>
                </a:solidFill>
                <a:effectLst/>
                <a:latin typeface="Times New Roman" panose="02020603050405020304" pitchFamily="18" charset="0"/>
                <a:cs typeface="Times New Roman" panose="02020603050405020304" pitchFamily="18" charset="0"/>
              </a:rPr>
              <a:t>Racism:</a:t>
            </a:r>
            <a:r>
              <a:rPr lang="en-IN" sz="3200" dirty="0">
                <a:solidFill>
                  <a:schemeClr val="bg1"/>
                </a:solidFill>
                <a:effectLst/>
                <a:latin typeface="Times New Roman" panose="02020603050405020304" pitchFamily="18" charset="0"/>
                <a:cs typeface="Times New Roman" panose="02020603050405020304" pitchFamily="18" charset="0"/>
              </a:rPr>
              <a:t> In addition to the gender-based oppression, the novel portrays the racial discrimination experienced by African American characters in the American South. Although the theme of racism is not as pronounced as sexism, it is deeply interwoven into the characters' lives, especially in the way black men and women are marginalized, economically exploited, and denied basic human rights. Nettie’s letters about her experiences with racism as a missionary in Africa also reflect the global impact of colonialism and racial subjugation.</a:t>
            </a:r>
          </a:p>
          <a:p>
            <a:endParaRPr lang="en-US" dirty="0"/>
          </a:p>
        </p:txBody>
      </p:sp>
    </p:spTree>
    <p:extLst>
      <p:ext uri="{BB962C8B-B14F-4D97-AF65-F5344CB8AC3E}">
        <p14:creationId xmlns:p14="http://schemas.microsoft.com/office/powerpoint/2010/main" val="1533611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4D235-1826-43A3-6DFA-F3B01DEB8787}"/>
              </a:ext>
            </a:extLst>
          </p:cNvPr>
          <p:cNvSpPr>
            <a:spLocks noGrp="1"/>
          </p:cNvSpPr>
          <p:nvPr>
            <p:ph type="title"/>
          </p:nvPr>
        </p:nvSpPr>
        <p:spPr>
          <a:xfrm>
            <a:off x="182880" y="134113"/>
            <a:ext cx="11777472" cy="792480"/>
          </a:xfrm>
          <a:solidFill>
            <a:schemeClr val="bg1">
              <a:lumMod val="75000"/>
            </a:schemeClr>
          </a:solidFill>
        </p:spPr>
        <p:txBody>
          <a:bodyPr>
            <a:normAutofit/>
          </a:bodyPr>
          <a:lstStyle/>
          <a:p>
            <a:pPr algn="ctr"/>
            <a:r>
              <a:rPr lang="en-US" sz="4000" b="1" dirty="0">
                <a:latin typeface="Times New Roman" panose="02020603050405020304" pitchFamily="18" charset="0"/>
                <a:cs typeface="Times New Roman" panose="02020603050405020304" pitchFamily="18" charset="0"/>
              </a:rPr>
              <a:t>CONCLUSION</a:t>
            </a:r>
          </a:p>
        </p:txBody>
      </p:sp>
      <p:sp>
        <p:nvSpPr>
          <p:cNvPr id="3" name="Content Placeholder 2">
            <a:extLst>
              <a:ext uri="{FF2B5EF4-FFF2-40B4-BE49-F238E27FC236}">
                <a16:creationId xmlns:a16="http://schemas.microsoft.com/office/drawing/2014/main" id="{E543AD1F-CD5D-D439-BA73-1FA082A55F04}"/>
              </a:ext>
            </a:extLst>
          </p:cNvPr>
          <p:cNvSpPr>
            <a:spLocks noGrp="1"/>
          </p:cNvSpPr>
          <p:nvPr>
            <p:ph idx="1"/>
          </p:nvPr>
        </p:nvSpPr>
        <p:spPr>
          <a:xfrm>
            <a:off x="182880" y="926593"/>
            <a:ext cx="11777472" cy="5797293"/>
          </a:xfrm>
          <a:solidFill>
            <a:srgbClr val="7030A0"/>
          </a:solidFill>
        </p:spPr>
        <p:txBody>
          <a:bodyPr>
            <a:normAutofit/>
          </a:bodyPr>
          <a:lstStyle/>
          <a:p>
            <a:pPr marL="0" indent="0" algn="just">
              <a:lnSpc>
                <a:spcPct val="150000"/>
              </a:lnSpc>
              <a:buNone/>
            </a:pPr>
            <a:r>
              <a:rPr lang="en-IN" sz="3200" dirty="0">
                <a:solidFill>
                  <a:schemeClr val="bg1"/>
                </a:solidFill>
                <a:effectLst/>
                <a:latin typeface="Times New Roman" panose="02020603050405020304" pitchFamily="18" charset="0"/>
                <a:cs typeface="Times New Roman" panose="02020603050405020304" pitchFamily="18" charset="0"/>
              </a:rPr>
              <a:t>The </a:t>
            </a:r>
            <a:r>
              <a:rPr lang="en-IN" sz="3200" dirty="0" err="1">
                <a:solidFill>
                  <a:schemeClr val="bg1"/>
                </a:solidFill>
                <a:effectLst/>
                <a:latin typeface="Times New Roman" panose="02020603050405020304" pitchFamily="18" charset="0"/>
                <a:cs typeface="Times New Roman" panose="02020603050405020304" pitchFamily="18" charset="0"/>
              </a:rPr>
              <a:t>Color</a:t>
            </a:r>
            <a:r>
              <a:rPr lang="en-IN" sz="3200" dirty="0">
                <a:solidFill>
                  <a:schemeClr val="bg1"/>
                </a:solidFill>
                <a:effectLst/>
                <a:latin typeface="Times New Roman" panose="02020603050405020304" pitchFamily="18" charset="0"/>
                <a:cs typeface="Times New Roman" panose="02020603050405020304" pitchFamily="18" charset="0"/>
              </a:rPr>
              <a:t> Purple is a profound </a:t>
            </a:r>
            <a:r>
              <a:rPr lang="en-IN" sz="3200" b="1" dirty="0">
                <a:effectLst/>
                <a:highlight>
                  <a:srgbClr val="FFFF00"/>
                </a:highlight>
                <a:latin typeface="Times New Roman" panose="02020603050405020304" pitchFamily="18" charset="0"/>
                <a:cs typeface="Times New Roman" panose="02020603050405020304" pitchFamily="18" charset="0"/>
              </a:rPr>
              <a:t>exploration of oppression, identity, and the resilience of the human spirit</a:t>
            </a:r>
            <a:r>
              <a:rPr lang="en-IN" sz="3200" dirty="0">
                <a:effectLst/>
                <a:latin typeface="Times New Roman" panose="02020603050405020304" pitchFamily="18" charset="0"/>
                <a:cs typeface="Times New Roman" panose="02020603050405020304" pitchFamily="18" charset="0"/>
              </a:rPr>
              <a:t>. </a:t>
            </a:r>
          </a:p>
          <a:p>
            <a:pPr marL="0" indent="0" algn="just">
              <a:lnSpc>
                <a:spcPct val="150000"/>
              </a:lnSpc>
              <a:buNone/>
            </a:pPr>
            <a:r>
              <a:rPr lang="en-IN" sz="3200" dirty="0">
                <a:solidFill>
                  <a:schemeClr val="bg1"/>
                </a:solidFill>
                <a:effectLst/>
                <a:latin typeface="Times New Roman" panose="02020603050405020304" pitchFamily="18" charset="0"/>
                <a:cs typeface="Times New Roman" panose="02020603050405020304" pitchFamily="18" charset="0"/>
              </a:rPr>
              <a:t>The novel's intersectional approach to themes of </a:t>
            </a:r>
            <a:r>
              <a:rPr lang="en-IN" sz="3200" b="1" dirty="0">
                <a:effectLst/>
                <a:highlight>
                  <a:srgbClr val="FFFF00"/>
                </a:highlight>
                <a:latin typeface="Times New Roman" panose="02020603050405020304" pitchFamily="18" charset="0"/>
                <a:cs typeface="Times New Roman" panose="02020603050405020304" pitchFamily="18" charset="0"/>
              </a:rPr>
              <a:t>race, gender, and class makes it a timeless work of literature</a:t>
            </a:r>
            <a:r>
              <a:rPr lang="en-IN" sz="3200" dirty="0">
                <a:effectLst/>
                <a:latin typeface="Times New Roman" panose="02020603050405020304" pitchFamily="18" charset="0"/>
                <a:cs typeface="Times New Roman" panose="02020603050405020304" pitchFamily="18" charset="0"/>
              </a:rPr>
              <a:t>,</a:t>
            </a:r>
            <a:r>
              <a:rPr lang="en-IN" sz="3200" dirty="0">
                <a:solidFill>
                  <a:schemeClr val="bg1"/>
                </a:solidFill>
                <a:effectLst/>
                <a:latin typeface="Times New Roman" panose="02020603050405020304" pitchFamily="18" charset="0"/>
                <a:cs typeface="Times New Roman" panose="02020603050405020304" pitchFamily="18" charset="0"/>
              </a:rPr>
              <a:t> celebrating the ability of individuals—</a:t>
            </a:r>
            <a:r>
              <a:rPr lang="en-IN" sz="3200" b="1" dirty="0">
                <a:effectLst/>
                <a:highlight>
                  <a:srgbClr val="FFFF00"/>
                </a:highlight>
                <a:latin typeface="Times New Roman" panose="02020603050405020304" pitchFamily="18" charset="0"/>
                <a:cs typeface="Times New Roman" panose="02020603050405020304" pitchFamily="18" charset="0"/>
              </a:rPr>
              <a:t>particularly marginalized women</a:t>
            </a:r>
            <a:r>
              <a:rPr lang="en-IN" sz="3200" dirty="0">
                <a:highlight>
                  <a:srgbClr val="FFFF00"/>
                </a:highlight>
                <a:latin typeface="Times New Roman" panose="02020603050405020304" pitchFamily="18" charset="0"/>
                <a:cs typeface="Times New Roman" panose="02020603050405020304" pitchFamily="18" charset="0"/>
              </a:rPr>
              <a:t>. </a:t>
            </a:r>
            <a:r>
              <a:rPr lang="en-IN" sz="3200" dirty="0">
                <a:solidFill>
                  <a:schemeClr val="bg1"/>
                </a:solidFill>
                <a:effectLst/>
                <a:latin typeface="Times New Roman" panose="02020603050405020304" pitchFamily="18" charset="0"/>
                <a:cs typeface="Times New Roman" panose="02020603050405020304" pitchFamily="18" charset="0"/>
              </a:rPr>
              <a:t>The novel’s ultimate message is of </a:t>
            </a:r>
            <a:r>
              <a:rPr lang="en-IN" sz="3200" b="1" dirty="0">
                <a:effectLst/>
                <a:highlight>
                  <a:srgbClr val="FFFF00"/>
                </a:highlight>
                <a:latin typeface="Times New Roman" panose="02020603050405020304" pitchFamily="18" charset="0"/>
                <a:cs typeface="Times New Roman" panose="02020603050405020304" pitchFamily="18" charset="0"/>
              </a:rPr>
              <a:t>hope</a:t>
            </a:r>
            <a:r>
              <a:rPr lang="en-IN" sz="3200" dirty="0">
                <a:effectLst/>
                <a:latin typeface="Times New Roman" panose="02020603050405020304" pitchFamily="18" charset="0"/>
                <a:cs typeface="Times New Roman" panose="02020603050405020304" pitchFamily="18" charset="0"/>
              </a:rPr>
              <a:t>,</a:t>
            </a:r>
            <a:r>
              <a:rPr lang="en-IN" sz="3200" dirty="0">
                <a:solidFill>
                  <a:schemeClr val="bg1"/>
                </a:solidFill>
                <a:effectLst/>
                <a:latin typeface="Times New Roman" panose="02020603050405020304" pitchFamily="18" charset="0"/>
                <a:cs typeface="Times New Roman" panose="02020603050405020304" pitchFamily="18" charset="0"/>
              </a:rPr>
              <a:t> emphasizing that even in the </a:t>
            </a:r>
            <a:r>
              <a:rPr lang="en-IN" sz="3200" b="1" dirty="0">
                <a:effectLst/>
                <a:highlight>
                  <a:srgbClr val="FFFF00"/>
                </a:highlight>
                <a:latin typeface="Times New Roman" panose="02020603050405020304" pitchFamily="18" charset="0"/>
                <a:cs typeface="Times New Roman" panose="02020603050405020304" pitchFamily="18" charset="0"/>
              </a:rPr>
              <a:t>darkest of circumstances, beauty, joy, and empowerment can be found.</a:t>
            </a:r>
          </a:p>
          <a:p>
            <a:endParaRPr lang="en-US" dirty="0"/>
          </a:p>
        </p:txBody>
      </p:sp>
    </p:spTree>
    <p:extLst>
      <p:ext uri="{BB962C8B-B14F-4D97-AF65-F5344CB8AC3E}">
        <p14:creationId xmlns:p14="http://schemas.microsoft.com/office/powerpoint/2010/main" val="3472744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57F91-0048-1E52-B491-A2331698354C}"/>
              </a:ext>
            </a:extLst>
          </p:cNvPr>
          <p:cNvSpPr>
            <a:spLocks noGrp="1"/>
          </p:cNvSpPr>
          <p:nvPr>
            <p:ph type="title"/>
          </p:nvPr>
        </p:nvSpPr>
        <p:spPr>
          <a:xfrm>
            <a:off x="329184" y="377952"/>
            <a:ext cx="11472672" cy="816864"/>
          </a:xfrm>
          <a:solidFill>
            <a:schemeClr val="bg1">
              <a:lumMod val="65000"/>
            </a:schemeClr>
          </a:solidFill>
        </p:spPr>
        <p:txBody>
          <a:bodyPr>
            <a:normAutofit fontScale="90000"/>
          </a:bodyPr>
          <a:lstStyle/>
          <a:p>
            <a:pPr algn="ctr"/>
            <a:br>
              <a:rPr lang="en-IN" sz="1800" dirty="0">
                <a:effectLst/>
                <a:latin typeface="Times New Roman" panose="02020603050405020304" pitchFamily="18" charset="0"/>
                <a:cs typeface="Times New Roman" panose="02020603050405020304" pitchFamily="18" charset="0"/>
              </a:rPr>
            </a:br>
            <a:br>
              <a:rPr lang="en-IN" sz="1800" dirty="0">
                <a:effectLst/>
                <a:latin typeface="Times New Roman" panose="02020603050405020304" pitchFamily="18" charset="0"/>
                <a:cs typeface="Times New Roman" panose="02020603050405020304" pitchFamily="18" charset="0"/>
              </a:rPr>
            </a:br>
            <a:r>
              <a:rPr lang="en-IN" b="1" dirty="0">
                <a:effectLst/>
                <a:latin typeface="Times New Roman" panose="02020603050405020304" pitchFamily="18" charset="0"/>
                <a:cs typeface="Times New Roman" panose="02020603050405020304" pitchFamily="18" charset="0"/>
              </a:rPr>
              <a:t>Oppression and Abuse (Racism and Sexism)</a:t>
            </a:r>
            <a:br>
              <a:rPr lang="en-IN" b="1" dirty="0">
                <a:effectLst/>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DC0552E-BDEC-D633-97F1-5F0E8F72EC06}"/>
              </a:ext>
            </a:extLst>
          </p:cNvPr>
          <p:cNvSpPr>
            <a:spLocks noGrp="1"/>
          </p:cNvSpPr>
          <p:nvPr>
            <p:ph idx="1"/>
          </p:nvPr>
        </p:nvSpPr>
        <p:spPr>
          <a:xfrm>
            <a:off x="329184" y="1463040"/>
            <a:ext cx="11558016" cy="5108448"/>
          </a:xfrm>
          <a:solidFill>
            <a:srgbClr val="7030A0"/>
          </a:solidFill>
        </p:spPr>
        <p:txBody>
          <a:bodyPr>
            <a:normAutofit fontScale="92500" lnSpcReduction="10000"/>
          </a:bodyPr>
          <a:lstStyle/>
          <a:p>
            <a:pPr marL="0" indent="0" algn="just">
              <a:lnSpc>
                <a:spcPct val="150000"/>
              </a:lnSpc>
              <a:buNone/>
            </a:pPr>
            <a:r>
              <a:rPr lang="en-IN" sz="3600" b="1" dirty="0">
                <a:solidFill>
                  <a:schemeClr val="bg1"/>
                </a:solidFill>
                <a:effectLst/>
                <a:latin typeface="Times New Roman" panose="02020603050405020304" pitchFamily="18" charset="0"/>
                <a:cs typeface="Times New Roman" panose="02020603050405020304" pitchFamily="18" charset="0"/>
              </a:rPr>
              <a:t>Sexual and Domestic Abuse</a:t>
            </a:r>
            <a:r>
              <a:rPr lang="en-IN" sz="3600" dirty="0">
                <a:solidFill>
                  <a:schemeClr val="bg1"/>
                </a:solidFill>
                <a:effectLst/>
                <a:latin typeface="Times New Roman" panose="02020603050405020304" pitchFamily="18" charset="0"/>
                <a:cs typeface="Times New Roman" panose="02020603050405020304" pitchFamily="18" charset="0"/>
              </a:rPr>
              <a:t>: At the heart of Celie’s story is the harrowing abuse she suffers at the hands of the men in her life. From a young age, </a:t>
            </a:r>
            <a:r>
              <a:rPr lang="en-IN" sz="3600" b="1" dirty="0">
                <a:solidFill>
                  <a:schemeClr val="bg1"/>
                </a:solidFill>
                <a:effectLst/>
                <a:latin typeface="Times New Roman" panose="02020603050405020304" pitchFamily="18" charset="0"/>
                <a:cs typeface="Times New Roman" panose="02020603050405020304" pitchFamily="18" charset="0"/>
              </a:rPr>
              <a:t>Celie is sexually abused by her stepfather</a:t>
            </a:r>
            <a:r>
              <a:rPr lang="en-IN" sz="3600" dirty="0">
                <a:solidFill>
                  <a:schemeClr val="bg1"/>
                </a:solidFill>
                <a:effectLst/>
                <a:latin typeface="Times New Roman" panose="02020603050405020304" pitchFamily="18" charset="0"/>
                <a:cs typeface="Times New Roman" panose="02020603050405020304" pitchFamily="18" charset="0"/>
              </a:rPr>
              <a:t>, and later, she enters into a </a:t>
            </a:r>
            <a:r>
              <a:rPr lang="en-IN" sz="3600" b="1" dirty="0">
                <a:solidFill>
                  <a:schemeClr val="bg1"/>
                </a:solidFill>
                <a:effectLst/>
                <a:latin typeface="Times New Roman" panose="02020603050405020304" pitchFamily="18" charset="0"/>
                <a:cs typeface="Times New Roman" panose="02020603050405020304" pitchFamily="18" charset="0"/>
              </a:rPr>
              <a:t>violent marriage with Mister</a:t>
            </a:r>
            <a:r>
              <a:rPr lang="en-IN" sz="3600" dirty="0">
                <a:solidFill>
                  <a:schemeClr val="bg1"/>
                </a:solidFill>
                <a:effectLst/>
                <a:latin typeface="Times New Roman" panose="02020603050405020304" pitchFamily="18" charset="0"/>
                <a:cs typeface="Times New Roman" panose="02020603050405020304" pitchFamily="18" charset="0"/>
              </a:rPr>
              <a:t>. These relationships reflect the </a:t>
            </a:r>
            <a:r>
              <a:rPr lang="en-IN" sz="3600" b="1" dirty="0">
                <a:solidFill>
                  <a:schemeClr val="bg1"/>
                </a:solidFill>
                <a:effectLst/>
                <a:latin typeface="Times New Roman" panose="02020603050405020304" pitchFamily="18" charset="0"/>
                <a:cs typeface="Times New Roman" panose="02020603050405020304" pitchFamily="18" charset="0"/>
              </a:rPr>
              <a:t>broader theme of patriarchal oppression</a:t>
            </a:r>
            <a:r>
              <a:rPr lang="en-IN" sz="3600" dirty="0">
                <a:solidFill>
                  <a:schemeClr val="bg1"/>
                </a:solidFill>
                <a:effectLst/>
                <a:latin typeface="Times New Roman" panose="02020603050405020304" pitchFamily="18" charset="0"/>
                <a:cs typeface="Times New Roman" panose="02020603050405020304" pitchFamily="18" charset="0"/>
              </a:rPr>
              <a:t>, where women are treated as </a:t>
            </a:r>
            <a:r>
              <a:rPr lang="en-IN" sz="3600" b="1" dirty="0">
                <a:solidFill>
                  <a:schemeClr val="bg1"/>
                </a:solidFill>
                <a:effectLst/>
                <a:latin typeface="Times New Roman" panose="02020603050405020304" pitchFamily="18" charset="0"/>
                <a:cs typeface="Times New Roman" panose="02020603050405020304" pitchFamily="18" charset="0"/>
              </a:rPr>
              <a:t>property or objects </a:t>
            </a:r>
            <a:r>
              <a:rPr lang="en-IN" sz="3600" dirty="0">
                <a:solidFill>
                  <a:schemeClr val="bg1"/>
                </a:solidFill>
                <a:effectLst/>
                <a:latin typeface="Times New Roman" panose="02020603050405020304" pitchFamily="18" charset="0"/>
                <a:cs typeface="Times New Roman" panose="02020603050405020304" pitchFamily="18" charset="0"/>
              </a:rPr>
              <a:t>rather than as equals. </a:t>
            </a:r>
            <a:endParaRPr lang="en-US" sz="3200" dirty="0">
              <a:solidFill>
                <a:schemeClr val="bg1"/>
              </a:solidFill>
            </a:endParaRPr>
          </a:p>
        </p:txBody>
      </p:sp>
    </p:spTree>
    <p:extLst>
      <p:ext uri="{BB962C8B-B14F-4D97-AF65-F5344CB8AC3E}">
        <p14:creationId xmlns:p14="http://schemas.microsoft.com/office/powerpoint/2010/main" val="970422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70A43-1E96-07F5-7C4D-9A969192745F}"/>
              </a:ext>
            </a:extLst>
          </p:cNvPr>
          <p:cNvSpPr>
            <a:spLocks noGrp="1"/>
          </p:cNvSpPr>
          <p:nvPr>
            <p:ph type="title"/>
          </p:nvPr>
        </p:nvSpPr>
        <p:spPr>
          <a:xfrm>
            <a:off x="219456" y="365125"/>
            <a:ext cx="11643360" cy="585851"/>
          </a:xfrm>
          <a:solidFill>
            <a:schemeClr val="bg1">
              <a:lumMod val="65000"/>
            </a:schemeClr>
          </a:solidFill>
        </p:spPr>
        <p:txBody>
          <a:bodyPr>
            <a:normAutofit fontScale="90000"/>
          </a:bodyPr>
          <a:lstStyle/>
          <a:p>
            <a:pPr algn="ctr"/>
            <a:br>
              <a:rPr lang="en-IN" dirty="0">
                <a:effectLst/>
                <a:latin typeface="Helvetica Neue" panose="02000503000000020004" pitchFamily="2" charset="0"/>
              </a:rPr>
            </a:br>
            <a:r>
              <a:rPr lang="en-IN" sz="4000" b="1" dirty="0">
                <a:effectLst/>
                <a:latin typeface="Times New Roman" panose="02020603050405020304" pitchFamily="18" charset="0"/>
                <a:cs typeface="Times New Roman" panose="02020603050405020304" pitchFamily="18" charset="0"/>
              </a:rPr>
              <a:t>Violence and Female Solidarity</a:t>
            </a:r>
            <a:br>
              <a:rPr lang="en-IN" sz="4000" dirty="0">
                <a:effectLst/>
                <a:latin typeface="Helvetica Neue" panose="02000503000000020004" pitchFamily="2" charset="0"/>
              </a:rPr>
            </a:br>
            <a:endParaRPr lang="en-US" dirty="0"/>
          </a:p>
        </p:txBody>
      </p:sp>
      <p:sp>
        <p:nvSpPr>
          <p:cNvPr id="3" name="Content Placeholder 2">
            <a:extLst>
              <a:ext uri="{FF2B5EF4-FFF2-40B4-BE49-F238E27FC236}">
                <a16:creationId xmlns:a16="http://schemas.microsoft.com/office/drawing/2014/main" id="{49CD4512-19E6-E7A4-5230-6F0DC0A9573B}"/>
              </a:ext>
            </a:extLst>
          </p:cNvPr>
          <p:cNvSpPr>
            <a:spLocks noGrp="1"/>
          </p:cNvSpPr>
          <p:nvPr>
            <p:ph idx="1"/>
          </p:nvPr>
        </p:nvSpPr>
        <p:spPr>
          <a:xfrm>
            <a:off x="219456" y="950976"/>
            <a:ext cx="11643360" cy="5541899"/>
          </a:xfrm>
          <a:solidFill>
            <a:srgbClr val="7030A0"/>
          </a:solidFill>
        </p:spPr>
        <p:txBody>
          <a:bodyPr>
            <a:normAutofit fontScale="92500" lnSpcReduction="10000"/>
          </a:bodyPr>
          <a:lstStyle/>
          <a:p>
            <a:pPr marL="0" indent="0" algn="just">
              <a:lnSpc>
                <a:spcPct val="150000"/>
              </a:lnSpc>
              <a:buNone/>
            </a:pPr>
            <a:r>
              <a:rPr lang="en-IN" dirty="0">
                <a:solidFill>
                  <a:schemeClr val="bg1"/>
                </a:solidFill>
                <a:effectLst/>
                <a:latin typeface="Times New Roman" panose="02020603050405020304" pitchFamily="18" charset="0"/>
                <a:cs typeface="Times New Roman" panose="02020603050405020304" pitchFamily="18" charset="0"/>
              </a:rPr>
              <a:t>Throughout the novel, the male characters, especially </a:t>
            </a:r>
            <a:r>
              <a:rPr lang="en-IN" b="1" dirty="0">
                <a:effectLst/>
                <a:highlight>
                  <a:srgbClr val="FFFF00"/>
                </a:highlight>
                <a:latin typeface="Times New Roman" panose="02020603050405020304" pitchFamily="18" charset="0"/>
                <a:cs typeface="Times New Roman" panose="02020603050405020304" pitchFamily="18" charset="0"/>
              </a:rPr>
              <a:t>Mister and Celie’s stepfather</a:t>
            </a:r>
            <a:r>
              <a:rPr lang="en-IN" dirty="0">
                <a:solidFill>
                  <a:schemeClr val="bg1"/>
                </a:solidFill>
                <a:effectLst/>
                <a:latin typeface="Times New Roman" panose="02020603050405020304" pitchFamily="18" charset="0"/>
                <a:cs typeface="Times New Roman" panose="02020603050405020304" pitchFamily="18" charset="0"/>
              </a:rPr>
              <a:t>, are portrayed as products of a system that </a:t>
            </a:r>
            <a:r>
              <a:rPr lang="en-IN" b="1" dirty="0">
                <a:effectLst/>
                <a:highlight>
                  <a:srgbClr val="00FF00"/>
                </a:highlight>
                <a:latin typeface="Times New Roman" panose="02020603050405020304" pitchFamily="18" charset="0"/>
                <a:cs typeface="Times New Roman" panose="02020603050405020304" pitchFamily="18" charset="0"/>
              </a:rPr>
              <a:t>normalizes violence against women</a:t>
            </a:r>
            <a:r>
              <a:rPr lang="en-IN" dirty="0">
                <a:solidFill>
                  <a:schemeClr val="bg1"/>
                </a:solidFill>
                <a:effectLst/>
                <a:latin typeface="Times New Roman" panose="02020603050405020304" pitchFamily="18" charset="0"/>
                <a:cs typeface="Times New Roman" panose="02020603050405020304" pitchFamily="18" charset="0"/>
              </a:rPr>
              <a:t>. This cycle of violence, passed down through generations, demonstrates how systemic sexism breeds toxic masculinity and perpetuates female subjugation.</a:t>
            </a:r>
          </a:p>
          <a:p>
            <a:pPr marL="0" indent="0" algn="just">
              <a:lnSpc>
                <a:spcPct val="150000"/>
              </a:lnSpc>
              <a:buNone/>
            </a:pPr>
            <a:r>
              <a:rPr lang="en-IN" dirty="0">
                <a:solidFill>
                  <a:schemeClr val="bg1"/>
                </a:solidFill>
                <a:effectLst/>
                <a:latin typeface="Times New Roman" panose="02020603050405020304" pitchFamily="18" charset="0"/>
                <a:cs typeface="Times New Roman" panose="02020603050405020304" pitchFamily="18" charset="0"/>
              </a:rPr>
              <a:t>However, the novel counters this violence with examples of </a:t>
            </a:r>
            <a:r>
              <a:rPr lang="en-IN" b="1" dirty="0">
                <a:effectLst/>
                <a:highlight>
                  <a:srgbClr val="00FFFF"/>
                </a:highlight>
                <a:latin typeface="Times New Roman" panose="02020603050405020304" pitchFamily="18" charset="0"/>
                <a:cs typeface="Times New Roman" panose="02020603050405020304" pitchFamily="18" charset="0"/>
              </a:rPr>
              <a:t>female solidarity and sisterhood</a:t>
            </a:r>
            <a:r>
              <a:rPr lang="en-IN" dirty="0">
                <a:solidFill>
                  <a:schemeClr val="bg1"/>
                </a:solidFill>
                <a:effectLst/>
                <a:latin typeface="Times New Roman" panose="02020603050405020304" pitchFamily="18" charset="0"/>
                <a:cs typeface="Times New Roman" panose="02020603050405020304" pitchFamily="18" charset="0"/>
              </a:rPr>
              <a:t>. Characters like </a:t>
            </a:r>
            <a:r>
              <a:rPr lang="en-IN" b="1" dirty="0">
                <a:solidFill>
                  <a:schemeClr val="bg1"/>
                </a:solidFill>
                <a:effectLst/>
                <a:highlight>
                  <a:srgbClr val="0000FF"/>
                </a:highlight>
                <a:latin typeface="Times New Roman" panose="02020603050405020304" pitchFamily="18" charset="0"/>
                <a:cs typeface="Times New Roman" panose="02020603050405020304" pitchFamily="18" charset="0"/>
              </a:rPr>
              <a:t>Shug Avery, Sofia, and Nettie</a:t>
            </a:r>
            <a:r>
              <a:rPr lang="en-IN" b="1" dirty="0">
                <a:solidFill>
                  <a:schemeClr val="bg1"/>
                </a:solidFill>
                <a:effectLst/>
                <a:latin typeface="Times New Roman" panose="02020603050405020304" pitchFamily="18" charset="0"/>
                <a:cs typeface="Times New Roman" panose="02020603050405020304" pitchFamily="18" charset="0"/>
              </a:rPr>
              <a:t> </a:t>
            </a:r>
            <a:r>
              <a:rPr lang="en-IN" dirty="0">
                <a:solidFill>
                  <a:schemeClr val="bg1"/>
                </a:solidFill>
                <a:effectLst/>
                <a:latin typeface="Times New Roman" panose="02020603050405020304" pitchFamily="18" charset="0"/>
                <a:cs typeface="Times New Roman" panose="02020603050405020304" pitchFamily="18" charset="0"/>
              </a:rPr>
              <a:t>play critical roles in Celie’s journey to self-realization. The </a:t>
            </a:r>
            <a:r>
              <a:rPr lang="en-IN" b="1" dirty="0">
                <a:solidFill>
                  <a:schemeClr val="bg1"/>
                </a:solidFill>
                <a:effectLst/>
                <a:highlight>
                  <a:srgbClr val="008080"/>
                </a:highlight>
                <a:latin typeface="Times New Roman" panose="02020603050405020304" pitchFamily="18" charset="0"/>
                <a:cs typeface="Times New Roman" panose="02020603050405020304" pitchFamily="18" charset="0"/>
              </a:rPr>
              <a:t>bonds of sisterhood and friendship are a crucial lifeline</a:t>
            </a:r>
            <a:r>
              <a:rPr lang="en-IN" b="1" dirty="0">
                <a:solidFill>
                  <a:schemeClr val="bg1"/>
                </a:solidFill>
                <a:effectLst/>
                <a:latin typeface="Times New Roman" panose="02020603050405020304" pitchFamily="18" charset="0"/>
                <a:cs typeface="Times New Roman" panose="02020603050405020304" pitchFamily="18" charset="0"/>
              </a:rPr>
              <a:t> </a:t>
            </a:r>
            <a:r>
              <a:rPr lang="en-IN" dirty="0">
                <a:solidFill>
                  <a:schemeClr val="bg1"/>
                </a:solidFill>
                <a:effectLst/>
                <a:latin typeface="Times New Roman" panose="02020603050405020304" pitchFamily="18" charset="0"/>
                <a:cs typeface="Times New Roman" panose="02020603050405020304" pitchFamily="18" charset="0"/>
              </a:rPr>
              <a:t>for many of the female characters, providing them with the emotional strength to survive and ultimately thrive.</a:t>
            </a:r>
          </a:p>
          <a:p>
            <a:endParaRPr lang="en-US" dirty="0"/>
          </a:p>
        </p:txBody>
      </p:sp>
    </p:spTree>
    <p:extLst>
      <p:ext uri="{BB962C8B-B14F-4D97-AF65-F5344CB8AC3E}">
        <p14:creationId xmlns:p14="http://schemas.microsoft.com/office/powerpoint/2010/main" val="2257038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6C60E-0F8A-F1CC-E916-84BCF9B3531B}"/>
              </a:ext>
            </a:extLst>
          </p:cNvPr>
          <p:cNvSpPr>
            <a:spLocks noGrp="1"/>
          </p:cNvSpPr>
          <p:nvPr>
            <p:ph type="title"/>
          </p:nvPr>
        </p:nvSpPr>
        <p:spPr>
          <a:xfrm>
            <a:off x="243840" y="121921"/>
            <a:ext cx="11570208" cy="658367"/>
          </a:xfrm>
          <a:solidFill>
            <a:schemeClr val="bg1">
              <a:lumMod val="75000"/>
            </a:schemeClr>
          </a:solidFill>
        </p:spPr>
        <p:txBody>
          <a:bodyPr>
            <a:normAutofit fontScale="90000"/>
          </a:bodyPr>
          <a:lstStyle/>
          <a:p>
            <a:pPr algn="ctr"/>
            <a:br>
              <a:rPr lang="en-IN" b="1" dirty="0">
                <a:effectLst/>
                <a:latin typeface="Times New Roman" panose="02020603050405020304" pitchFamily="18" charset="0"/>
                <a:cs typeface="Times New Roman" panose="02020603050405020304" pitchFamily="18" charset="0"/>
              </a:rPr>
            </a:br>
            <a:r>
              <a:rPr lang="en-IN" b="1" dirty="0">
                <a:effectLst/>
                <a:latin typeface="Times New Roman" panose="02020603050405020304" pitchFamily="18" charset="0"/>
                <a:cs typeface="Times New Roman" panose="02020603050405020304" pitchFamily="18" charset="0"/>
              </a:rPr>
              <a:t>Empowerment and Identity</a:t>
            </a:r>
            <a:br>
              <a:rPr lang="en-IN" dirty="0">
                <a:effectLst/>
                <a:latin typeface="Helvetica Neue" panose="02000503000000020004" pitchFamily="2" charset="0"/>
              </a:rPr>
            </a:br>
            <a:endParaRPr lang="en-US" dirty="0"/>
          </a:p>
        </p:txBody>
      </p:sp>
      <p:sp>
        <p:nvSpPr>
          <p:cNvPr id="3" name="Content Placeholder 2">
            <a:extLst>
              <a:ext uri="{FF2B5EF4-FFF2-40B4-BE49-F238E27FC236}">
                <a16:creationId xmlns:a16="http://schemas.microsoft.com/office/drawing/2014/main" id="{40F188FF-1772-089F-68FE-1E4E44D8605F}"/>
              </a:ext>
            </a:extLst>
          </p:cNvPr>
          <p:cNvSpPr>
            <a:spLocks noGrp="1"/>
          </p:cNvSpPr>
          <p:nvPr>
            <p:ph idx="1"/>
          </p:nvPr>
        </p:nvSpPr>
        <p:spPr>
          <a:xfrm>
            <a:off x="121920" y="780288"/>
            <a:ext cx="11826240" cy="5803392"/>
          </a:xfrm>
          <a:solidFill>
            <a:srgbClr val="7030A0"/>
          </a:solidFill>
        </p:spPr>
        <p:txBody>
          <a:bodyPr>
            <a:normAutofit fontScale="62500" lnSpcReduction="20000"/>
          </a:bodyPr>
          <a:lstStyle/>
          <a:p>
            <a:pPr marL="0" indent="0" algn="just">
              <a:lnSpc>
                <a:spcPct val="170000"/>
              </a:lnSpc>
              <a:buNone/>
            </a:pPr>
            <a:r>
              <a:rPr lang="en-IN" sz="4000" dirty="0">
                <a:solidFill>
                  <a:schemeClr val="bg1"/>
                </a:solidFill>
                <a:effectLst/>
                <a:latin typeface="Times New Roman" panose="02020603050405020304" pitchFamily="18" charset="0"/>
                <a:cs typeface="Times New Roman" panose="02020603050405020304" pitchFamily="18" charset="0"/>
              </a:rPr>
              <a:t>One of the most profound themes in the novel is </a:t>
            </a:r>
            <a:r>
              <a:rPr lang="en-IN" sz="4000" b="1" i="1" dirty="0">
                <a:effectLst/>
                <a:highlight>
                  <a:srgbClr val="FFFF00"/>
                </a:highlight>
                <a:latin typeface="Times New Roman" panose="02020603050405020304" pitchFamily="18" charset="0"/>
                <a:cs typeface="Times New Roman" panose="02020603050405020304" pitchFamily="18" charset="0"/>
              </a:rPr>
              <a:t>Celie’s journey of empowerment</a:t>
            </a:r>
            <a:r>
              <a:rPr lang="en-IN" sz="4000" dirty="0">
                <a:solidFill>
                  <a:schemeClr val="bg1"/>
                </a:solidFill>
                <a:effectLst/>
                <a:latin typeface="Times New Roman" panose="02020603050405020304" pitchFamily="18" charset="0"/>
                <a:cs typeface="Times New Roman" panose="02020603050405020304" pitchFamily="18" charset="0"/>
              </a:rPr>
              <a:t>. However, as she develops relationships with stronger, more independent women like Shug Avery, she begins to reclaim her identity and voice.</a:t>
            </a:r>
          </a:p>
          <a:p>
            <a:pPr marL="0" indent="0" algn="just">
              <a:lnSpc>
                <a:spcPct val="170000"/>
              </a:lnSpc>
              <a:buNone/>
            </a:pPr>
            <a:r>
              <a:rPr lang="en-IN" sz="4000" dirty="0">
                <a:solidFill>
                  <a:schemeClr val="bg1"/>
                </a:solidFill>
                <a:effectLst/>
                <a:latin typeface="Times New Roman" panose="02020603050405020304" pitchFamily="18" charset="0"/>
                <a:cs typeface="Times New Roman" panose="02020603050405020304" pitchFamily="18" charset="0"/>
              </a:rPr>
              <a:t>Celie’s growth is closely tied to her ability to assert herself, express her emotions, and </a:t>
            </a:r>
            <a:r>
              <a:rPr lang="en-IN" sz="4000" b="1" dirty="0">
                <a:effectLst/>
                <a:highlight>
                  <a:srgbClr val="FFFF00"/>
                </a:highlight>
                <a:latin typeface="Times New Roman" panose="02020603050405020304" pitchFamily="18" charset="0"/>
                <a:cs typeface="Times New Roman" panose="02020603050405020304" pitchFamily="18" charset="0"/>
              </a:rPr>
              <a:t>break away from the abusive men</a:t>
            </a:r>
            <a:r>
              <a:rPr lang="en-IN" sz="4000" b="1" dirty="0">
                <a:effectLst/>
                <a:latin typeface="Times New Roman" panose="02020603050405020304" pitchFamily="18" charset="0"/>
                <a:cs typeface="Times New Roman" panose="02020603050405020304" pitchFamily="18" charset="0"/>
              </a:rPr>
              <a:t> </a:t>
            </a:r>
            <a:r>
              <a:rPr lang="en-IN" sz="4000" dirty="0">
                <a:solidFill>
                  <a:schemeClr val="bg1"/>
                </a:solidFill>
                <a:effectLst/>
                <a:latin typeface="Times New Roman" panose="02020603050405020304" pitchFamily="18" charset="0"/>
                <a:cs typeface="Times New Roman" panose="02020603050405020304" pitchFamily="18" charset="0"/>
              </a:rPr>
              <a:t>in her life. Through Shug’s influence, Celie discovers the pleasure and power of her own body, an important step toward </a:t>
            </a:r>
            <a:r>
              <a:rPr lang="en-IN" sz="4000" b="1" dirty="0">
                <a:effectLst/>
                <a:highlight>
                  <a:srgbClr val="FFFF00"/>
                </a:highlight>
                <a:latin typeface="Times New Roman" panose="02020603050405020304" pitchFamily="18" charset="0"/>
                <a:cs typeface="Times New Roman" panose="02020603050405020304" pitchFamily="18" charset="0"/>
              </a:rPr>
              <a:t>reclaiming her sense of agency.</a:t>
            </a:r>
            <a:r>
              <a:rPr lang="en-IN" sz="4000" dirty="0">
                <a:solidFill>
                  <a:schemeClr val="bg1"/>
                </a:solidFill>
                <a:effectLst/>
                <a:latin typeface="Times New Roman" panose="02020603050405020304" pitchFamily="18" charset="0"/>
                <a:cs typeface="Times New Roman" panose="02020603050405020304" pitchFamily="18" charset="0"/>
              </a:rPr>
              <a:t> Eventually, Celie gains </a:t>
            </a:r>
            <a:r>
              <a:rPr lang="en-IN" sz="4000" b="1" dirty="0">
                <a:effectLst/>
                <a:highlight>
                  <a:srgbClr val="FFFF00"/>
                </a:highlight>
                <a:latin typeface="Times New Roman" panose="02020603050405020304" pitchFamily="18" charset="0"/>
                <a:cs typeface="Times New Roman" panose="02020603050405020304" pitchFamily="18" charset="0"/>
              </a:rPr>
              <a:t>financial independence </a:t>
            </a:r>
            <a:r>
              <a:rPr lang="en-IN" sz="4000" dirty="0">
                <a:solidFill>
                  <a:schemeClr val="bg1"/>
                </a:solidFill>
                <a:effectLst/>
                <a:latin typeface="Times New Roman" panose="02020603050405020304" pitchFamily="18" charset="0"/>
                <a:cs typeface="Times New Roman" panose="02020603050405020304" pitchFamily="18" charset="0"/>
              </a:rPr>
              <a:t>by starting her own business, sewing pants for women. This newfound </a:t>
            </a:r>
            <a:r>
              <a:rPr lang="en-IN" sz="4000" b="1" dirty="0">
                <a:effectLst/>
                <a:highlight>
                  <a:srgbClr val="FFFF00"/>
                </a:highlight>
                <a:latin typeface="Times New Roman" panose="02020603050405020304" pitchFamily="18" charset="0"/>
                <a:cs typeface="Times New Roman" panose="02020603050405020304" pitchFamily="18" charset="0"/>
              </a:rPr>
              <a:t>economic and emotional self-sufficiency </a:t>
            </a:r>
            <a:r>
              <a:rPr lang="en-IN" sz="4000" dirty="0">
                <a:solidFill>
                  <a:schemeClr val="bg1"/>
                </a:solidFill>
                <a:effectLst/>
                <a:latin typeface="Times New Roman" panose="02020603050405020304" pitchFamily="18" charset="0"/>
                <a:cs typeface="Times New Roman" panose="02020603050405020304" pitchFamily="18" charset="0"/>
              </a:rPr>
              <a:t>marks her </a:t>
            </a:r>
            <a:r>
              <a:rPr lang="en-IN" sz="4000" b="1" dirty="0">
                <a:effectLst/>
                <a:highlight>
                  <a:srgbClr val="FFFF00"/>
                </a:highlight>
                <a:latin typeface="Times New Roman" panose="02020603050405020304" pitchFamily="18" charset="0"/>
                <a:cs typeface="Times New Roman" panose="02020603050405020304" pitchFamily="18" charset="0"/>
              </a:rPr>
              <a:t>full transformation </a:t>
            </a:r>
            <a:r>
              <a:rPr lang="en-IN" sz="4000" dirty="0">
                <a:solidFill>
                  <a:schemeClr val="bg1"/>
                </a:solidFill>
                <a:effectLst/>
                <a:latin typeface="Times New Roman" panose="02020603050405020304" pitchFamily="18" charset="0"/>
                <a:cs typeface="Times New Roman" panose="02020603050405020304" pitchFamily="18" charset="0"/>
              </a:rPr>
              <a:t>from victim to </a:t>
            </a:r>
            <a:r>
              <a:rPr lang="en-IN" sz="4000" b="1" dirty="0">
                <a:effectLst/>
                <a:highlight>
                  <a:srgbClr val="FFFF00"/>
                </a:highlight>
                <a:latin typeface="Times New Roman" panose="02020603050405020304" pitchFamily="18" charset="0"/>
                <a:cs typeface="Times New Roman" panose="02020603050405020304" pitchFamily="18" charset="0"/>
              </a:rPr>
              <a:t>empowered woman</a:t>
            </a:r>
            <a:r>
              <a:rPr lang="en-IN" sz="4000" dirty="0">
                <a:solidFill>
                  <a:schemeClr val="bg1"/>
                </a:solidFill>
                <a:effectLst/>
                <a:latin typeface="Times New Roman" panose="02020603050405020304" pitchFamily="18" charset="0"/>
                <a:cs typeface="Times New Roman" panose="02020603050405020304" pitchFamily="18" charset="0"/>
              </a:rPr>
              <a:t>.</a:t>
            </a:r>
          </a:p>
          <a:p>
            <a:endParaRPr lang="en-US" dirty="0"/>
          </a:p>
          <a:p>
            <a:endParaRPr lang="en-US" dirty="0"/>
          </a:p>
        </p:txBody>
      </p:sp>
    </p:spTree>
    <p:extLst>
      <p:ext uri="{BB962C8B-B14F-4D97-AF65-F5344CB8AC3E}">
        <p14:creationId xmlns:p14="http://schemas.microsoft.com/office/powerpoint/2010/main" val="823707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CFC50-DF7C-E05B-E5A8-FD67D1256639}"/>
              </a:ext>
            </a:extLst>
          </p:cNvPr>
          <p:cNvSpPr>
            <a:spLocks noGrp="1"/>
          </p:cNvSpPr>
          <p:nvPr>
            <p:ph type="title"/>
          </p:nvPr>
        </p:nvSpPr>
        <p:spPr>
          <a:xfrm>
            <a:off x="341376" y="109729"/>
            <a:ext cx="11545824" cy="707135"/>
          </a:xfrm>
          <a:solidFill>
            <a:schemeClr val="bg1">
              <a:lumMod val="75000"/>
            </a:schemeClr>
          </a:solidFill>
        </p:spPr>
        <p:txBody>
          <a:bodyPr>
            <a:normAutofit fontScale="90000"/>
          </a:bodyPr>
          <a:lstStyle/>
          <a:p>
            <a:pPr algn="ctr"/>
            <a:br>
              <a:rPr lang="en-IN" sz="1400" dirty="0">
                <a:effectLst/>
                <a:latin typeface="Helvetica Neue" panose="02000503000000020004" pitchFamily="2" charset="0"/>
              </a:rPr>
            </a:br>
            <a:br>
              <a:rPr lang="en-IN" sz="1400" dirty="0">
                <a:effectLst/>
                <a:latin typeface="Helvetica Neue" panose="02000503000000020004" pitchFamily="2" charset="0"/>
              </a:rPr>
            </a:br>
            <a:r>
              <a:rPr lang="en-IN" b="1" dirty="0">
                <a:effectLst/>
                <a:latin typeface="Times New Roman" panose="02020603050405020304" pitchFamily="18" charset="0"/>
                <a:cs typeface="Times New Roman" panose="02020603050405020304" pitchFamily="18" charset="0"/>
              </a:rPr>
              <a:t>Sexuality and Gender Roles</a:t>
            </a:r>
            <a:br>
              <a:rPr lang="en-IN" b="1" dirty="0">
                <a:effectLst/>
                <a:latin typeface="Times New Roman" panose="02020603050405020304" pitchFamily="18" charset="0"/>
                <a:cs typeface="Times New Roman" panose="02020603050405020304" pitchFamily="18" charset="0"/>
              </a:rPr>
            </a:br>
            <a:endParaRPr lang="en-US" sz="36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BFF8D0F-2282-CD0C-1CD9-1160F18FA453}"/>
              </a:ext>
            </a:extLst>
          </p:cNvPr>
          <p:cNvSpPr>
            <a:spLocks noGrp="1"/>
          </p:cNvSpPr>
          <p:nvPr>
            <p:ph idx="1"/>
          </p:nvPr>
        </p:nvSpPr>
        <p:spPr>
          <a:xfrm>
            <a:off x="231648" y="950976"/>
            <a:ext cx="11655552" cy="5541899"/>
          </a:xfrm>
          <a:solidFill>
            <a:srgbClr val="7030A0"/>
          </a:solidFill>
        </p:spPr>
        <p:txBody>
          <a:bodyPr>
            <a:normAutofit fontScale="92500"/>
          </a:bodyPr>
          <a:lstStyle/>
          <a:p>
            <a:pPr marL="0" indent="0" algn="just">
              <a:lnSpc>
                <a:spcPct val="150000"/>
              </a:lnSpc>
              <a:buNone/>
            </a:pPr>
            <a:r>
              <a:rPr lang="en-IN" sz="2600" b="1" i="1" dirty="0">
                <a:solidFill>
                  <a:schemeClr val="bg1"/>
                </a:solidFill>
                <a:effectLst/>
                <a:latin typeface="Times New Roman" panose="02020603050405020304" pitchFamily="18" charset="0"/>
                <a:cs typeface="Times New Roman" panose="02020603050405020304" pitchFamily="18" charset="0"/>
              </a:rPr>
              <a:t>The </a:t>
            </a:r>
            <a:r>
              <a:rPr lang="en-IN" sz="2600" b="1" i="1" dirty="0" err="1">
                <a:solidFill>
                  <a:schemeClr val="bg1"/>
                </a:solidFill>
                <a:effectLst/>
                <a:latin typeface="Times New Roman" panose="02020603050405020304" pitchFamily="18" charset="0"/>
                <a:cs typeface="Times New Roman" panose="02020603050405020304" pitchFamily="18" charset="0"/>
              </a:rPr>
              <a:t>Color</a:t>
            </a:r>
            <a:r>
              <a:rPr lang="en-IN" sz="2600" b="1" i="1" dirty="0">
                <a:solidFill>
                  <a:schemeClr val="bg1"/>
                </a:solidFill>
                <a:effectLst/>
                <a:latin typeface="Times New Roman" panose="02020603050405020304" pitchFamily="18" charset="0"/>
                <a:cs typeface="Times New Roman" panose="02020603050405020304" pitchFamily="18" charset="0"/>
              </a:rPr>
              <a:t> Purple </a:t>
            </a:r>
            <a:r>
              <a:rPr lang="en-IN" sz="2600" dirty="0">
                <a:solidFill>
                  <a:schemeClr val="bg1"/>
                </a:solidFill>
                <a:effectLst/>
                <a:latin typeface="Times New Roman" panose="02020603050405020304" pitchFamily="18" charset="0"/>
                <a:cs typeface="Times New Roman" panose="02020603050405020304" pitchFamily="18" charset="0"/>
              </a:rPr>
              <a:t>also challenges </a:t>
            </a:r>
            <a:r>
              <a:rPr lang="en-IN" sz="3000" b="1" dirty="0">
                <a:effectLst/>
                <a:highlight>
                  <a:srgbClr val="00FF00"/>
                </a:highlight>
                <a:latin typeface="Times New Roman" panose="02020603050405020304" pitchFamily="18" charset="0"/>
                <a:cs typeface="Times New Roman" panose="02020603050405020304" pitchFamily="18" charset="0"/>
              </a:rPr>
              <a:t>traditional notions of sexuality and gender</a:t>
            </a:r>
            <a:r>
              <a:rPr lang="en-IN" sz="2600" dirty="0">
                <a:effectLst/>
                <a:latin typeface="Times New Roman" panose="02020603050405020304" pitchFamily="18" charset="0"/>
                <a:cs typeface="Times New Roman" panose="02020603050405020304" pitchFamily="18" charset="0"/>
              </a:rPr>
              <a:t>. </a:t>
            </a:r>
            <a:r>
              <a:rPr lang="en-IN" sz="2600" dirty="0">
                <a:solidFill>
                  <a:schemeClr val="bg1"/>
                </a:solidFill>
                <a:effectLst/>
                <a:latin typeface="Times New Roman" panose="02020603050405020304" pitchFamily="18" charset="0"/>
                <a:cs typeface="Times New Roman" panose="02020603050405020304" pitchFamily="18" charset="0"/>
              </a:rPr>
              <a:t>Celie’s relationship with Shug Avery is a key element in this regard. Shug helps Celie explore her own sexual identity, and their relationship becomes a source of profound emotional and sexual awakening for Celie. </a:t>
            </a:r>
            <a:r>
              <a:rPr lang="en-IN" sz="2600" b="1" dirty="0">
                <a:effectLst/>
                <a:highlight>
                  <a:srgbClr val="00FF00"/>
                </a:highlight>
                <a:latin typeface="Times New Roman" panose="02020603050405020304" pitchFamily="18" charset="0"/>
                <a:cs typeface="Times New Roman" panose="02020603050405020304" pitchFamily="18" charset="0"/>
              </a:rPr>
              <a:t>This same-sex relationship is portrayed in a positive light</a:t>
            </a:r>
            <a:r>
              <a:rPr lang="en-IN" sz="2600" b="1" dirty="0">
                <a:solidFill>
                  <a:schemeClr val="bg1"/>
                </a:solidFill>
                <a:effectLst/>
                <a:latin typeface="Times New Roman" panose="02020603050405020304" pitchFamily="18" charset="0"/>
                <a:cs typeface="Times New Roman" panose="02020603050405020304" pitchFamily="18" charset="0"/>
              </a:rPr>
              <a:t>, which was </a:t>
            </a:r>
            <a:r>
              <a:rPr lang="en-IN" sz="2600" b="1" dirty="0">
                <a:effectLst/>
                <a:highlight>
                  <a:srgbClr val="00FF00"/>
                </a:highlight>
                <a:latin typeface="Times New Roman" panose="02020603050405020304" pitchFamily="18" charset="0"/>
                <a:cs typeface="Times New Roman" panose="02020603050405020304" pitchFamily="18" charset="0"/>
              </a:rPr>
              <a:t>ground-breaking</a:t>
            </a:r>
            <a:r>
              <a:rPr lang="en-IN" sz="2600" b="1" dirty="0">
                <a:solidFill>
                  <a:schemeClr val="bg1"/>
                </a:solidFill>
                <a:effectLst/>
                <a:latin typeface="Times New Roman" panose="02020603050405020304" pitchFamily="18" charset="0"/>
                <a:cs typeface="Times New Roman" panose="02020603050405020304" pitchFamily="18" charset="0"/>
              </a:rPr>
              <a:t> </a:t>
            </a:r>
            <a:r>
              <a:rPr lang="en-IN" sz="2600" dirty="0">
                <a:solidFill>
                  <a:schemeClr val="bg1"/>
                </a:solidFill>
                <a:effectLst/>
                <a:latin typeface="Times New Roman" panose="02020603050405020304" pitchFamily="18" charset="0"/>
                <a:cs typeface="Times New Roman" panose="02020603050405020304" pitchFamily="18" charset="0"/>
              </a:rPr>
              <a:t>for the time the novel was written.</a:t>
            </a:r>
          </a:p>
          <a:p>
            <a:pPr marL="0" indent="0" algn="just">
              <a:lnSpc>
                <a:spcPct val="150000"/>
              </a:lnSpc>
              <a:buNone/>
            </a:pPr>
            <a:r>
              <a:rPr lang="en-IN" sz="2600" dirty="0">
                <a:solidFill>
                  <a:schemeClr val="bg1"/>
                </a:solidFill>
                <a:effectLst/>
                <a:latin typeface="Times New Roman" panose="02020603050405020304" pitchFamily="18" charset="0"/>
                <a:cs typeface="Times New Roman" panose="02020603050405020304" pitchFamily="18" charset="0"/>
              </a:rPr>
              <a:t>Additionally, the novel questions </a:t>
            </a:r>
            <a:r>
              <a:rPr lang="en-IN" sz="2600" b="1" dirty="0">
                <a:effectLst/>
                <a:highlight>
                  <a:srgbClr val="00FF00"/>
                </a:highlight>
                <a:latin typeface="Times New Roman" panose="02020603050405020304" pitchFamily="18" charset="0"/>
                <a:cs typeface="Times New Roman" panose="02020603050405020304" pitchFamily="18" charset="0"/>
              </a:rPr>
              <a:t>conventional gender roles</a:t>
            </a:r>
            <a:r>
              <a:rPr lang="en-IN" sz="2600" dirty="0">
                <a:solidFill>
                  <a:schemeClr val="bg1"/>
                </a:solidFill>
                <a:effectLst/>
                <a:latin typeface="Times New Roman" panose="02020603050405020304" pitchFamily="18" charset="0"/>
                <a:cs typeface="Times New Roman" panose="02020603050405020304" pitchFamily="18" charset="0"/>
              </a:rPr>
              <a:t>. Sofia, who refuses to submit to her husband Harpo or any man, </a:t>
            </a:r>
            <a:r>
              <a:rPr lang="en-IN" sz="2600" b="1" dirty="0">
                <a:effectLst/>
                <a:highlight>
                  <a:srgbClr val="00FF00"/>
                </a:highlight>
                <a:latin typeface="Times New Roman" panose="02020603050405020304" pitchFamily="18" charset="0"/>
                <a:cs typeface="Times New Roman" panose="02020603050405020304" pitchFamily="18" charset="0"/>
              </a:rPr>
              <a:t>embodies strength and independence in defiance of patriarchal expectations</a:t>
            </a:r>
            <a:r>
              <a:rPr lang="en-IN" sz="2600" dirty="0">
                <a:effectLst/>
                <a:highlight>
                  <a:srgbClr val="00FF00"/>
                </a:highlight>
                <a:latin typeface="Times New Roman" panose="02020603050405020304" pitchFamily="18" charset="0"/>
                <a:cs typeface="Times New Roman" panose="02020603050405020304" pitchFamily="18" charset="0"/>
              </a:rPr>
              <a:t>.</a:t>
            </a:r>
            <a:r>
              <a:rPr lang="en-IN" sz="2600" dirty="0">
                <a:solidFill>
                  <a:schemeClr val="bg1"/>
                </a:solidFill>
                <a:effectLst/>
                <a:latin typeface="Times New Roman" panose="02020603050405020304" pitchFamily="18" charset="0"/>
                <a:cs typeface="Times New Roman" panose="02020603050405020304" pitchFamily="18" charset="0"/>
              </a:rPr>
              <a:t> Harpo’s attempts to control Sofia fail, and eventually, he learns that equality in marriage is necessary for love to thrive. </a:t>
            </a:r>
            <a:endParaRPr lang="en-US" dirty="0">
              <a:solidFill>
                <a:schemeClr val="bg1"/>
              </a:solidFill>
            </a:endParaRPr>
          </a:p>
        </p:txBody>
      </p:sp>
    </p:spTree>
    <p:extLst>
      <p:ext uri="{BB962C8B-B14F-4D97-AF65-F5344CB8AC3E}">
        <p14:creationId xmlns:p14="http://schemas.microsoft.com/office/powerpoint/2010/main" val="839920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490C0-0A16-85EE-5991-334B371B736B}"/>
              </a:ext>
            </a:extLst>
          </p:cNvPr>
          <p:cNvSpPr>
            <a:spLocks noGrp="1"/>
          </p:cNvSpPr>
          <p:nvPr>
            <p:ph type="title"/>
          </p:nvPr>
        </p:nvSpPr>
        <p:spPr>
          <a:xfrm>
            <a:off x="292608" y="225553"/>
            <a:ext cx="11606784" cy="676655"/>
          </a:xfrm>
          <a:solidFill>
            <a:schemeClr val="bg1">
              <a:lumMod val="75000"/>
            </a:schemeClr>
          </a:solidFill>
        </p:spPr>
        <p:txBody>
          <a:bodyPr>
            <a:normAutofit fontScale="90000"/>
          </a:bodyPr>
          <a:lstStyle/>
          <a:p>
            <a:pPr algn="ctr"/>
            <a:br>
              <a:rPr lang="en-IN" dirty="0">
                <a:effectLst/>
                <a:latin typeface="Times New Roman" panose="02020603050405020304" pitchFamily="18" charset="0"/>
                <a:cs typeface="Times New Roman" panose="02020603050405020304" pitchFamily="18" charset="0"/>
              </a:rPr>
            </a:br>
            <a:r>
              <a:rPr lang="en-IN" dirty="0">
                <a:effectLst/>
                <a:latin typeface="Times New Roman" panose="02020603050405020304" pitchFamily="18" charset="0"/>
                <a:cs typeface="Times New Roman" panose="02020603050405020304" pitchFamily="18" charset="0"/>
              </a:rPr>
              <a:t>Religious and Spiritual Exploration</a:t>
            </a:r>
            <a:br>
              <a:rPr lang="en-IN" dirty="0">
                <a:effectLst/>
                <a:latin typeface="Helvetica Neue" panose="02000503000000020004" pitchFamily="2" charset="0"/>
              </a:rPr>
            </a:br>
            <a:endParaRPr lang="en-US" dirty="0"/>
          </a:p>
        </p:txBody>
      </p:sp>
      <p:sp>
        <p:nvSpPr>
          <p:cNvPr id="3" name="Content Placeholder 2">
            <a:extLst>
              <a:ext uri="{FF2B5EF4-FFF2-40B4-BE49-F238E27FC236}">
                <a16:creationId xmlns:a16="http://schemas.microsoft.com/office/drawing/2014/main" id="{CB9330DE-F44E-0676-C548-680E82D8F5DD}"/>
              </a:ext>
            </a:extLst>
          </p:cNvPr>
          <p:cNvSpPr>
            <a:spLocks noGrp="1"/>
          </p:cNvSpPr>
          <p:nvPr>
            <p:ph idx="1"/>
          </p:nvPr>
        </p:nvSpPr>
        <p:spPr>
          <a:xfrm>
            <a:off x="182880" y="1060704"/>
            <a:ext cx="11716512" cy="5571744"/>
          </a:xfrm>
          <a:solidFill>
            <a:srgbClr val="7030A0"/>
          </a:solidFill>
        </p:spPr>
        <p:txBody>
          <a:bodyPr>
            <a:normAutofit fontScale="92500" lnSpcReduction="10000"/>
          </a:bodyPr>
          <a:lstStyle/>
          <a:p>
            <a:pPr marL="0" indent="0" algn="just">
              <a:lnSpc>
                <a:spcPct val="150000"/>
              </a:lnSpc>
              <a:buNone/>
            </a:pPr>
            <a:r>
              <a:rPr lang="en-IN" sz="3200" dirty="0">
                <a:solidFill>
                  <a:schemeClr val="bg1"/>
                </a:solidFill>
                <a:effectLst/>
                <a:latin typeface="Times New Roman" panose="02020603050405020304" pitchFamily="18" charset="0"/>
                <a:cs typeface="Times New Roman" panose="02020603050405020304" pitchFamily="18" charset="0"/>
              </a:rPr>
              <a:t>Celie’s </a:t>
            </a:r>
            <a:r>
              <a:rPr lang="en-IN" sz="3200" b="1" dirty="0">
                <a:effectLst/>
                <a:highlight>
                  <a:srgbClr val="FFFF00"/>
                </a:highlight>
                <a:latin typeface="Times New Roman" panose="02020603050405020304" pitchFamily="18" charset="0"/>
                <a:cs typeface="Times New Roman" panose="02020603050405020304" pitchFamily="18" charset="0"/>
              </a:rPr>
              <a:t>relationship with God </a:t>
            </a:r>
            <a:r>
              <a:rPr lang="en-IN" sz="3200" dirty="0">
                <a:solidFill>
                  <a:schemeClr val="bg1"/>
                </a:solidFill>
                <a:effectLst/>
                <a:latin typeface="Times New Roman" panose="02020603050405020304" pitchFamily="18" charset="0"/>
                <a:cs typeface="Times New Roman" panose="02020603050405020304" pitchFamily="18" charset="0"/>
              </a:rPr>
              <a:t>is another significant theme in the novel.</a:t>
            </a:r>
          </a:p>
          <a:p>
            <a:pPr marL="0" indent="0" algn="just">
              <a:lnSpc>
                <a:spcPct val="150000"/>
              </a:lnSpc>
              <a:buNone/>
            </a:pPr>
            <a:r>
              <a:rPr lang="en-IN" sz="3200" dirty="0">
                <a:solidFill>
                  <a:schemeClr val="bg1"/>
                </a:solidFill>
                <a:effectLst/>
                <a:latin typeface="Times New Roman" panose="02020603050405020304" pitchFamily="18" charset="0"/>
                <a:cs typeface="Times New Roman" panose="02020603050405020304" pitchFamily="18" charset="0"/>
              </a:rPr>
              <a:t>Her letters to God are initially a way of confiding her pain, as she has no one else to turn to. Celie’s understanding of God evolves, especially under Shug’s influence. Shug introduces her to a </a:t>
            </a:r>
            <a:r>
              <a:rPr lang="en-IN" sz="3200" b="1" dirty="0">
                <a:effectLst/>
                <a:highlight>
                  <a:srgbClr val="FFFF00"/>
                </a:highlight>
                <a:latin typeface="Times New Roman" panose="02020603050405020304" pitchFamily="18" charset="0"/>
                <a:cs typeface="Times New Roman" panose="02020603050405020304" pitchFamily="18" charset="0"/>
              </a:rPr>
              <a:t>more pantheistic, spiritual view of God</a:t>
            </a:r>
            <a:r>
              <a:rPr lang="en-IN" sz="3200" dirty="0">
                <a:effectLst/>
                <a:highlight>
                  <a:srgbClr val="FFFF00"/>
                </a:highlight>
                <a:latin typeface="Times New Roman" panose="02020603050405020304" pitchFamily="18" charset="0"/>
                <a:cs typeface="Times New Roman" panose="02020603050405020304" pitchFamily="18" charset="0"/>
              </a:rPr>
              <a:t>.</a:t>
            </a:r>
            <a:r>
              <a:rPr lang="en-IN" sz="3200" dirty="0">
                <a:solidFill>
                  <a:schemeClr val="bg1"/>
                </a:solidFill>
                <a:effectLst/>
                <a:latin typeface="Times New Roman" panose="02020603050405020304" pitchFamily="18" charset="0"/>
                <a:cs typeface="Times New Roman" panose="02020603050405020304" pitchFamily="18" charset="0"/>
              </a:rPr>
              <a:t> This shift allows Celie to break free from the </a:t>
            </a:r>
            <a:r>
              <a:rPr lang="en-IN" sz="3200" b="1" dirty="0">
                <a:effectLst/>
                <a:highlight>
                  <a:srgbClr val="FFFF00"/>
                </a:highlight>
                <a:latin typeface="Times New Roman" panose="02020603050405020304" pitchFamily="18" charset="0"/>
                <a:cs typeface="Times New Roman" panose="02020603050405020304" pitchFamily="18" charset="0"/>
              </a:rPr>
              <a:t>confines of traditional religion,</a:t>
            </a:r>
            <a:r>
              <a:rPr lang="en-IN" sz="3200" dirty="0">
                <a:solidFill>
                  <a:schemeClr val="bg1"/>
                </a:solidFill>
                <a:effectLst/>
                <a:latin typeface="Times New Roman" panose="02020603050405020304" pitchFamily="18" charset="0"/>
                <a:cs typeface="Times New Roman" panose="02020603050405020304" pitchFamily="18" charset="0"/>
              </a:rPr>
              <a:t> finding God in herself and the world around her. This </a:t>
            </a:r>
            <a:r>
              <a:rPr lang="en-IN" sz="3200" b="1" dirty="0">
                <a:effectLst/>
                <a:highlight>
                  <a:srgbClr val="FFFF00"/>
                </a:highlight>
                <a:latin typeface="Times New Roman" panose="02020603050405020304" pitchFamily="18" charset="0"/>
                <a:cs typeface="Times New Roman" panose="02020603050405020304" pitchFamily="18" charset="0"/>
              </a:rPr>
              <a:t>spiritual transformation </a:t>
            </a:r>
            <a:r>
              <a:rPr lang="en-IN" sz="3200" dirty="0">
                <a:solidFill>
                  <a:schemeClr val="bg1"/>
                </a:solidFill>
                <a:effectLst/>
                <a:latin typeface="Times New Roman" panose="02020603050405020304" pitchFamily="18" charset="0"/>
                <a:cs typeface="Times New Roman" panose="02020603050405020304" pitchFamily="18" charset="0"/>
              </a:rPr>
              <a:t>is deeply tied to her emotional and psychological empowerment.</a:t>
            </a:r>
          </a:p>
          <a:p>
            <a:endParaRPr lang="en-US" dirty="0"/>
          </a:p>
        </p:txBody>
      </p:sp>
    </p:spTree>
    <p:extLst>
      <p:ext uri="{BB962C8B-B14F-4D97-AF65-F5344CB8AC3E}">
        <p14:creationId xmlns:p14="http://schemas.microsoft.com/office/powerpoint/2010/main" val="257544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8605F-34B8-E242-84BF-B1EA83D5B36B}"/>
              </a:ext>
            </a:extLst>
          </p:cNvPr>
          <p:cNvSpPr>
            <a:spLocks noGrp="1"/>
          </p:cNvSpPr>
          <p:nvPr>
            <p:ph type="title"/>
          </p:nvPr>
        </p:nvSpPr>
        <p:spPr>
          <a:xfrm>
            <a:off x="280416" y="170689"/>
            <a:ext cx="11631168" cy="865632"/>
          </a:xfrm>
          <a:solidFill>
            <a:schemeClr val="bg1">
              <a:lumMod val="75000"/>
            </a:schemeClr>
          </a:solidFill>
        </p:spPr>
        <p:txBody>
          <a:bodyPr>
            <a:normAutofit fontScale="90000"/>
          </a:bodyPr>
          <a:lstStyle/>
          <a:p>
            <a:pPr algn="ctr"/>
            <a:br>
              <a:rPr lang="en-IN" b="1" dirty="0">
                <a:effectLst/>
                <a:latin typeface="Times New Roman" panose="02020603050405020304" pitchFamily="18" charset="0"/>
                <a:cs typeface="Times New Roman" panose="02020603050405020304" pitchFamily="18" charset="0"/>
              </a:rPr>
            </a:br>
            <a:r>
              <a:rPr lang="en-IN" b="1" dirty="0">
                <a:effectLst/>
                <a:latin typeface="Times New Roman" panose="02020603050405020304" pitchFamily="18" charset="0"/>
                <a:cs typeface="Times New Roman" panose="02020603050405020304" pitchFamily="18" charset="0"/>
              </a:rPr>
              <a:t>The Role of Letters and Communication</a:t>
            </a:r>
            <a:br>
              <a:rPr lang="en-IN" b="1" dirty="0">
                <a:effectLst/>
                <a:latin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FB042E89-27D8-F51C-0A62-BD14A8FE76B0}"/>
              </a:ext>
            </a:extLst>
          </p:cNvPr>
          <p:cNvSpPr>
            <a:spLocks noGrp="1"/>
          </p:cNvSpPr>
          <p:nvPr>
            <p:ph idx="1"/>
          </p:nvPr>
        </p:nvSpPr>
        <p:spPr>
          <a:xfrm>
            <a:off x="280416" y="1036320"/>
            <a:ext cx="11655552" cy="5559552"/>
          </a:xfrm>
          <a:solidFill>
            <a:srgbClr val="7030A0"/>
          </a:solidFill>
        </p:spPr>
        <p:txBody>
          <a:bodyPr>
            <a:normAutofit lnSpcReduction="10000"/>
          </a:bodyPr>
          <a:lstStyle/>
          <a:p>
            <a:pPr marL="0" indent="0" algn="just">
              <a:lnSpc>
                <a:spcPct val="150000"/>
              </a:lnSpc>
              <a:buNone/>
            </a:pPr>
            <a:r>
              <a:rPr lang="en-IN" sz="3200" dirty="0">
                <a:solidFill>
                  <a:schemeClr val="bg1"/>
                </a:solidFill>
                <a:effectLst/>
                <a:latin typeface="Times New Roman" panose="02020603050405020304" pitchFamily="18" charset="0"/>
                <a:cs typeface="Times New Roman" panose="02020603050405020304" pitchFamily="18" charset="0"/>
              </a:rPr>
              <a:t>The epistolary format of the novel, </a:t>
            </a:r>
            <a:r>
              <a:rPr lang="en-IN" sz="3200" b="1" dirty="0">
                <a:solidFill>
                  <a:schemeClr val="bg1"/>
                </a:solidFill>
                <a:effectLst/>
                <a:highlight>
                  <a:srgbClr val="FF0000"/>
                </a:highlight>
                <a:latin typeface="Times New Roman" panose="02020603050405020304" pitchFamily="18" charset="0"/>
                <a:cs typeface="Times New Roman" panose="02020603050405020304" pitchFamily="18" charset="0"/>
              </a:rPr>
              <a:t>consists of letters </a:t>
            </a:r>
            <a:r>
              <a:rPr lang="en-IN" sz="3200" dirty="0">
                <a:solidFill>
                  <a:schemeClr val="bg1"/>
                </a:solidFill>
                <a:effectLst/>
                <a:latin typeface="Times New Roman" panose="02020603050405020304" pitchFamily="18" charset="0"/>
                <a:cs typeface="Times New Roman" panose="02020603050405020304" pitchFamily="18" charset="0"/>
              </a:rPr>
              <a:t>written by Celie and later by Nettie, emphasizes the importance of communication </a:t>
            </a:r>
            <a:r>
              <a:rPr lang="en-IN" sz="3200" dirty="0">
                <a:solidFill>
                  <a:schemeClr val="bg1"/>
                </a:solidFill>
                <a:effectLst/>
                <a:highlight>
                  <a:srgbClr val="FF0000"/>
                </a:highlight>
                <a:latin typeface="Times New Roman" panose="02020603050405020304" pitchFamily="18" charset="0"/>
                <a:cs typeface="Times New Roman" panose="02020603050405020304" pitchFamily="18" charset="0"/>
              </a:rPr>
              <a:t>in personal growth and connection</a:t>
            </a:r>
            <a:r>
              <a:rPr lang="en-IN" sz="3200" dirty="0">
                <a:solidFill>
                  <a:schemeClr val="bg1"/>
                </a:solidFill>
                <a:effectLst/>
                <a:latin typeface="Times New Roman" panose="02020603050405020304" pitchFamily="18" charset="0"/>
                <a:cs typeface="Times New Roman" panose="02020603050405020304" pitchFamily="18" charset="0"/>
              </a:rPr>
              <a:t>. It expresses an act of self-expression for Celie, helping to process her emotions, understand her experiences, and find her voice. The letters between Celie and Nettie also represent the power of </a:t>
            </a:r>
            <a:r>
              <a:rPr lang="en-IN" sz="3200" dirty="0">
                <a:solidFill>
                  <a:schemeClr val="bg1"/>
                </a:solidFill>
                <a:effectLst/>
                <a:highlight>
                  <a:srgbClr val="FF0000"/>
                </a:highlight>
                <a:latin typeface="Times New Roman" panose="02020603050405020304" pitchFamily="18" charset="0"/>
                <a:cs typeface="Times New Roman" panose="02020603050405020304" pitchFamily="18" charset="0"/>
              </a:rPr>
              <a:t>human connection and the endurance </a:t>
            </a:r>
            <a:r>
              <a:rPr lang="en-IN" sz="3200" dirty="0">
                <a:solidFill>
                  <a:schemeClr val="bg1"/>
                </a:solidFill>
                <a:effectLst/>
                <a:latin typeface="Times New Roman" panose="02020603050405020304" pitchFamily="18" charset="0"/>
                <a:cs typeface="Times New Roman" panose="02020603050405020304" pitchFamily="18" charset="0"/>
              </a:rPr>
              <a:t>of love despite physical distance. Nettie’s letters to Celie, keep on reminding her that </a:t>
            </a:r>
            <a:r>
              <a:rPr lang="en-IN" sz="3200" dirty="0">
                <a:solidFill>
                  <a:schemeClr val="bg1"/>
                </a:solidFill>
                <a:effectLst/>
                <a:highlight>
                  <a:srgbClr val="FF0000"/>
                </a:highlight>
                <a:latin typeface="Times New Roman" panose="02020603050405020304" pitchFamily="18" charset="0"/>
                <a:cs typeface="Times New Roman" panose="02020603050405020304" pitchFamily="18" charset="0"/>
              </a:rPr>
              <a:t>she is loved and valued</a:t>
            </a:r>
            <a:r>
              <a:rPr lang="en-IN" sz="3200" dirty="0">
                <a:solidFill>
                  <a:schemeClr val="bg1"/>
                </a:solidFill>
                <a:effectLst/>
                <a:latin typeface="Times New Roman" panose="02020603050405020304" pitchFamily="18" charset="0"/>
                <a:cs typeface="Times New Roman" panose="02020603050405020304" pitchFamily="18" charset="0"/>
              </a:rPr>
              <a:t>. </a:t>
            </a:r>
            <a:endParaRPr lang="en-US" sz="3200" dirty="0"/>
          </a:p>
        </p:txBody>
      </p:sp>
    </p:spTree>
    <p:extLst>
      <p:ext uri="{BB962C8B-B14F-4D97-AF65-F5344CB8AC3E}">
        <p14:creationId xmlns:p14="http://schemas.microsoft.com/office/powerpoint/2010/main" val="4092156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3ECBE1F1-D69B-4AFA-ABD5-8E41720EF6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Closeup of a white flower">
            <a:extLst>
              <a:ext uri="{FF2B5EF4-FFF2-40B4-BE49-F238E27FC236}">
                <a16:creationId xmlns:a16="http://schemas.microsoft.com/office/drawing/2014/main" id="{34D4B0A8-EA5D-39FD-0368-3FF9324ECAA0}"/>
              </a:ext>
            </a:extLst>
          </p:cNvPr>
          <p:cNvPicPr>
            <a:picLocks noChangeAspect="1"/>
          </p:cNvPicPr>
          <p:nvPr/>
        </p:nvPicPr>
        <p:blipFill>
          <a:blip r:embed="rId2"/>
          <a:srcRect l="14873" r="32468" b="-2"/>
          <a:stretch/>
        </p:blipFill>
        <p:spPr>
          <a:xfrm>
            <a:off x="-1" y="-2"/>
            <a:ext cx="2843214" cy="6858002"/>
          </a:xfrm>
          <a:prstGeom prst="rect">
            <a:avLst/>
          </a:prstGeom>
        </p:spPr>
      </p:pic>
      <p:sp useBgFill="1">
        <p:nvSpPr>
          <p:cNvPr id="11" name="Rectangle 10">
            <a:extLst>
              <a:ext uri="{FF2B5EF4-FFF2-40B4-BE49-F238E27FC236}">
                <a16:creationId xmlns:a16="http://schemas.microsoft.com/office/drawing/2014/main" id="{603A6265-E10C-4B85-9C20-E75FCAF9CC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197" y="-1"/>
            <a:ext cx="6781802" cy="2286000"/>
          </a:xfrm>
          <a:prstGeom prst="rect">
            <a:avLst/>
          </a:prstGeom>
          <a:ln>
            <a:noFill/>
          </a:ln>
          <a:effectLst>
            <a:outerShdw blurRad="355600" dist="152400" sx="95000" sy="95000" algn="t" rotWithShape="0">
              <a:srgbClr val="000000">
                <a:alpha val="2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DA5884-540D-F67D-D6E9-BF5F1B454174}"/>
              </a:ext>
            </a:extLst>
          </p:cNvPr>
          <p:cNvSpPr>
            <a:spLocks noGrp="1"/>
          </p:cNvSpPr>
          <p:nvPr>
            <p:ph type="title"/>
          </p:nvPr>
        </p:nvSpPr>
        <p:spPr>
          <a:xfrm>
            <a:off x="2843212" y="128589"/>
            <a:ext cx="9165908" cy="798004"/>
          </a:xfrm>
          <a:solidFill>
            <a:schemeClr val="bg1">
              <a:lumMod val="75000"/>
            </a:schemeClr>
          </a:solidFill>
        </p:spPr>
        <p:txBody>
          <a:bodyPr>
            <a:normAutofit fontScale="90000"/>
          </a:bodyPr>
          <a:lstStyle/>
          <a:p>
            <a:pPr algn="ctr"/>
            <a:r>
              <a:rPr lang="en-IN" sz="3100" dirty="0">
                <a:effectLst/>
                <a:latin typeface="Helvetica Neue" panose="02000503000000020004" pitchFamily="2" charset="0"/>
              </a:rPr>
              <a:t>	</a:t>
            </a:r>
            <a:br>
              <a:rPr lang="en-IN" sz="3100" dirty="0">
                <a:effectLst/>
                <a:latin typeface="Helvetica Neue" panose="02000503000000020004" pitchFamily="2" charset="0"/>
              </a:rPr>
            </a:br>
            <a:r>
              <a:rPr lang="en-IN" b="1" dirty="0">
                <a:effectLst/>
                <a:latin typeface="Times New Roman" panose="02020603050405020304" pitchFamily="18" charset="0"/>
                <a:cs typeface="Times New Roman" panose="02020603050405020304" pitchFamily="18" charset="0"/>
              </a:rPr>
              <a:t>The Meaning of the </a:t>
            </a:r>
            <a:r>
              <a:rPr lang="en-IN" b="1" dirty="0">
                <a:latin typeface="Times New Roman" panose="02020603050405020304" pitchFamily="18" charset="0"/>
                <a:cs typeface="Times New Roman" panose="02020603050405020304" pitchFamily="18" charset="0"/>
              </a:rPr>
              <a:t>c</a:t>
            </a:r>
            <a:r>
              <a:rPr lang="en-IN" b="1" dirty="0">
                <a:effectLst/>
                <a:latin typeface="Times New Roman" panose="02020603050405020304" pitchFamily="18" charset="0"/>
                <a:cs typeface="Times New Roman" panose="02020603050405020304" pitchFamily="18" charset="0"/>
              </a:rPr>
              <a:t>olour </a:t>
            </a:r>
            <a:r>
              <a:rPr lang="en-IN" b="1" dirty="0">
                <a:solidFill>
                  <a:srgbClr val="7030A0"/>
                </a:solidFill>
                <a:effectLst/>
                <a:latin typeface="Times New Roman" panose="02020603050405020304" pitchFamily="18" charset="0"/>
                <a:cs typeface="Times New Roman" panose="02020603050405020304" pitchFamily="18" charset="0"/>
              </a:rPr>
              <a:t>Purple</a:t>
            </a:r>
            <a:br>
              <a:rPr lang="en-IN" sz="3100" dirty="0">
                <a:effectLst/>
                <a:latin typeface="Helvetica Neue" panose="02000503000000020004" pitchFamily="2" charset="0"/>
              </a:rPr>
            </a:br>
            <a:endParaRPr lang="en-US" sz="3100" dirty="0"/>
          </a:p>
        </p:txBody>
      </p:sp>
      <p:sp>
        <p:nvSpPr>
          <p:cNvPr id="3" name="Content Placeholder 2">
            <a:extLst>
              <a:ext uri="{FF2B5EF4-FFF2-40B4-BE49-F238E27FC236}">
                <a16:creationId xmlns:a16="http://schemas.microsoft.com/office/drawing/2014/main" id="{9123D416-CB86-6298-57E5-65D3F27B065C}"/>
              </a:ext>
            </a:extLst>
          </p:cNvPr>
          <p:cNvSpPr>
            <a:spLocks noGrp="1"/>
          </p:cNvSpPr>
          <p:nvPr>
            <p:ph idx="1"/>
          </p:nvPr>
        </p:nvSpPr>
        <p:spPr>
          <a:xfrm>
            <a:off x="2843213" y="926593"/>
            <a:ext cx="9348786" cy="5931407"/>
          </a:xfrm>
          <a:solidFill>
            <a:schemeClr val="accent5">
              <a:lumMod val="40000"/>
              <a:lumOff val="60000"/>
            </a:schemeClr>
          </a:solidFill>
        </p:spPr>
        <p:txBody>
          <a:bodyPr anchor="ctr">
            <a:normAutofit fontScale="85000" lnSpcReduction="10000"/>
          </a:bodyPr>
          <a:lstStyle/>
          <a:p>
            <a:pPr marL="0" indent="0" algn="just">
              <a:lnSpc>
                <a:spcPct val="150000"/>
              </a:lnSpc>
              <a:buNone/>
            </a:pPr>
            <a:r>
              <a:rPr lang="en-IN" sz="3200" dirty="0">
                <a:effectLst/>
                <a:latin typeface="Times New Roman" panose="02020603050405020304" pitchFamily="18" charset="0"/>
                <a:cs typeface="Times New Roman" panose="02020603050405020304" pitchFamily="18" charset="0"/>
              </a:rPr>
              <a:t>      </a:t>
            </a:r>
            <a:r>
              <a:rPr lang="en-IN" sz="3300" dirty="0">
                <a:effectLst/>
                <a:latin typeface="Times New Roman" panose="02020603050405020304" pitchFamily="18" charset="0"/>
                <a:cs typeface="Times New Roman" panose="02020603050405020304" pitchFamily="18" charset="0"/>
              </a:rPr>
              <a:t>The novel’s title, </a:t>
            </a:r>
            <a:r>
              <a:rPr lang="en-IN" sz="3300" b="1" i="1" dirty="0">
                <a:solidFill>
                  <a:srgbClr val="7030A0"/>
                </a:solidFill>
                <a:effectLst/>
                <a:latin typeface="Times New Roman" panose="02020603050405020304" pitchFamily="18" charset="0"/>
                <a:cs typeface="Times New Roman" panose="02020603050405020304" pitchFamily="18" charset="0"/>
              </a:rPr>
              <a:t>The Colour Purple</a:t>
            </a:r>
            <a:r>
              <a:rPr lang="en-IN" sz="3300" dirty="0">
                <a:effectLst/>
                <a:latin typeface="Times New Roman" panose="02020603050405020304" pitchFamily="18" charset="0"/>
                <a:cs typeface="Times New Roman" panose="02020603050405020304" pitchFamily="18" charset="0"/>
              </a:rPr>
              <a:t>, is itself </a:t>
            </a:r>
            <a:r>
              <a:rPr lang="en-IN" sz="3300" i="1" dirty="0">
                <a:effectLst/>
                <a:latin typeface="Times New Roman" panose="02020603050405020304" pitchFamily="18" charset="0"/>
                <a:cs typeface="Times New Roman" panose="02020603050405020304" pitchFamily="18" charset="0"/>
              </a:rPr>
              <a:t>symbolic</a:t>
            </a:r>
            <a:r>
              <a:rPr lang="en-IN" sz="3300" dirty="0">
                <a:effectLst/>
                <a:latin typeface="Times New Roman" panose="02020603050405020304" pitchFamily="18" charset="0"/>
                <a:cs typeface="Times New Roman" panose="02020603050405020304" pitchFamily="18" charset="0"/>
              </a:rPr>
              <a:t>. It represents the </a:t>
            </a:r>
            <a:r>
              <a:rPr lang="en-IN" sz="3300" b="1" u="sng" dirty="0">
                <a:solidFill>
                  <a:srgbClr val="7030A0"/>
                </a:solidFill>
                <a:effectLst/>
                <a:latin typeface="Times New Roman" panose="02020603050405020304" pitchFamily="18" charset="0"/>
                <a:cs typeface="Times New Roman" panose="02020603050405020304" pitchFamily="18" charset="0"/>
              </a:rPr>
              <a:t>beauty and wonder of life</a:t>
            </a:r>
            <a:r>
              <a:rPr lang="en-IN" sz="3300" dirty="0">
                <a:effectLst/>
                <a:latin typeface="Times New Roman" panose="02020603050405020304" pitchFamily="18" charset="0"/>
                <a:cs typeface="Times New Roman" panose="02020603050405020304" pitchFamily="18" charset="0"/>
              </a:rPr>
              <a:t>, often overlooked in the characters' struggles and hardships. The </a:t>
            </a:r>
            <a:r>
              <a:rPr lang="en-IN" sz="3300" dirty="0" err="1">
                <a:effectLst/>
                <a:latin typeface="Times New Roman" panose="02020603050405020304" pitchFamily="18" charset="0"/>
                <a:cs typeface="Times New Roman" panose="02020603050405020304" pitchFamily="18" charset="0"/>
              </a:rPr>
              <a:t>color</a:t>
            </a:r>
            <a:r>
              <a:rPr lang="en-IN" sz="3300" dirty="0">
                <a:effectLst/>
                <a:latin typeface="Times New Roman" panose="02020603050405020304" pitchFamily="18" charset="0"/>
                <a:cs typeface="Times New Roman" panose="02020603050405020304" pitchFamily="18" charset="0"/>
              </a:rPr>
              <a:t> </a:t>
            </a:r>
            <a:r>
              <a:rPr lang="en-IN" sz="3300" b="1" u="sng" dirty="0">
                <a:solidFill>
                  <a:srgbClr val="7030A0"/>
                </a:solidFill>
                <a:effectLst/>
                <a:latin typeface="Times New Roman" panose="02020603050405020304" pitchFamily="18" charset="0"/>
                <a:cs typeface="Times New Roman" panose="02020603050405020304" pitchFamily="18" charset="0"/>
              </a:rPr>
              <a:t>symbolizes the divine presence in everyday </a:t>
            </a:r>
            <a:r>
              <a:rPr lang="en-IN" sz="3300" b="1" u="sng" dirty="0" err="1">
                <a:solidFill>
                  <a:srgbClr val="7030A0"/>
                </a:solidFill>
                <a:effectLst/>
                <a:latin typeface="Times New Roman" panose="02020603050405020304" pitchFamily="18" charset="0"/>
                <a:cs typeface="Times New Roman" panose="02020603050405020304" pitchFamily="18" charset="0"/>
              </a:rPr>
              <a:t>life</a:t>
            </a:r>
            <a:r>
              <a:rPr lang="en-IN" sz="3300" dirty="0" err="1">
                <a:solidFill>
                  <a:srgbClr val="7030A0"/>
                </a:solidFill>
                <a:effectLst/>
                <a:latin typeface="Times New Roman" panose="02020603050405020304" pitchFamily="18" charset="0"/>
                <a:cs typeface="Times New Roman" panose="02020603050405020304" pitchFamily="18" charset="0"/>
              </a:rPr>
              <a:t>.</a:t>
            </a:r>
            <a:r>
              <a:rPr lang="en-IN" sz="3300" dirty="0" err="1">
                <a:effectLst/>
                <a:latin typeface="Times New Roman" panose="02020603050405020304" pitchFamily="18" charset="0"/>
                <a:cs typeface="Times New Roman" panose="02020603050405020304" pitchFamily="18" charset="0"/>
              </a:rPr>
              <a:t>The</a:t>
            </a:r>
            <a:r>
              <a:rPr lang="en-IN" sz="3300" dirty="0">
                <a:effectLst/>
                <a:latin typeface="Times New Roman" panose="02020603050405020304" pitchFamily="18" charset="0"/>
                <a:cs typeface="Times New Roman" panose="02020603050405020304" pitchFamily="18" charset="0"/>
              </a:rPr>
              <a:t> </a:t>
            </a:r>
            <a:r>
              <a:rPr lang="en-IN" sz="3300" dirty="0" err="1">
                <a:effectLst/>
                <a:latin typeface="Times New Roman" panose="02020603050405020304" pitchFamily="18" charset="0"/>
                <a:cs typeface="Times New Roman" panose="02020603050405020304" pitchFamily="18" charset="0"/>
              </a:rPr>
              <a:t>color</a:t>
            </a:r>
            <a:r>
              <a:rPr lang="en-IN" sz="3300" dirty="0">
                <a:effectLst/>
                <a:latin typeface="Times New Roman" panose="02020603050405020304" pitchFamily="18" charset="0"/>
                <a:cs typeface="Times New Roman" panose="02020603050405020304" pitchFamily="18" charset="0"/>
              </a:rPr>
              <a:t> purple also symbolizes </a:t>
            </a:r>
            <a:r>
              <a:rPr lang="en-IN" sz="3300" b="1" u="sng" dirty="0">
                <a:solidFill>
                  <a:srgbClr val="7030A0"/>
                </a:solidFill>
                <a:effectLst/>
                <a:latin typeface="Times New Roman" panose="02020603050405020304" pitchFamily="18" charset="0"/>
                <a:cs typeface="Times New Roman" panose="02020603050405020304" pitchFamily="18" charset="0"/>
              </a:rPr>
              <a:t>transformation and royalty</a:t>
            </a:r>
            <a:r>
              <a:rPr lang="en-IN" sz="3300" dirty="0">
                <a:effectLst/>
                <a:latin typeface="Times New Roman" panose="02020603050405020304" pitchFamily="18" charset="0"/>
                <a:cs typeface="Times New Roman" panose="02020603050405020304" pitchFamily="18" charset="0"/>
              </a:rPr>
              <a:t>. As Celie evolves from a powerless girl to an empowered woman, she embodies this sense of </a:t>
            </a:r>
            <a:r>
              <a:rPr lang="en-IN" sz="3300" b="1" u="sng" dirty="0">
                <a:solidFill>
                  <a:srgbClr val="7030A0"/>
                </a:solidFill>
                <a:effectLst/>
                <a:latin typeface="Times New Roman" panose="02020603050405020304" pitchFamily="18" charset="0"/>
                <a:cs typeface="Times New Roman" panose="02020603050405020304" pitchFamily="18" charset="0"/>
              </a:rPr>
              <a:t>royalty and self-worth</a:t>
            </a:r>
            <a:r>
              <a:rPr lang="en-IN" sz="3300" dirty="0">
                <a:effectLst/>
                <a:latin typeface="Times New Roman" panose="02020603050405020304" pitchFamily="18" charset="0"/>
                <a:cs typeface="Times New Roman" panose="02020603050405020304" pitchFamily="18" charset="0"/>
              </a:rPr>
              <a:t>, much like </a:t>
            </a:r>
            <a:r>
              <a:rPr lang="en-IN" sz="3300" b="1" u="sng" dirty="0">
                <a:solidFill>
                  <a:srgbClr val="7030A0"/>
                </a:solidFill>
                <a:effectLst/>
                <a:latin typeface="Times New Roman" panose="02020603050405020304" pitchFamily="18" charset="0"/>
                <a:cs typeface="Times New Roman" panose="02020603050405020304" pitchFamily="18" charset="0"/>
              </a:rPr>
              <a:t>the </a:t>
            </a:r>
            <a:r>
              <a:rPr lang="en-IN" sz="3300" b="1" u="sng" dirty="0" err="1">
                <a:solidFill>
                  <a:srgbClr val="7030A0"/>
                </a:solidFill>
                <a:effectLst/>
                <a:latin typeface="Times New Roman" panose="02020603050405020304" pitchFamily="18" charset="0"/>
                <a:cs typeface="Times New Roman" panose="02020603050405020304" pitchFamily="18" charset="0"/>
              </a:rPr>
              <a:t>color</a:t>
            </a:r>
            <a:r>
              <a:rPr lang="en-IN" sz="3300" b="1" u="sng" dirty="0">
                <a:solidFill>
                  <a:srgbClr val="7030A0"/>
                </a:solidFill>
                <a:effectLst/>
                <a:latin typeface="Times New Roman" panose="02020603050405020304" pitchFamily="18" charset="0"/>
                <a:cs typeface="Times New Roman" panose="02020603050405020304" pitchFamily="18" charset="0"/>
              </a:rPr>
              <a:t> purple</a:t>
            </a:r>
            <a:r>
              <a:rPr lang="en-IN" sz="3300" dirty="0">
                <a:effectLst/>
                <a:latin typeface="Times New Roman" panose="02020603050405020304" pitchFamily="18" charset="0"/>
                <a:cs typeface="Times New Roman" panose="02020603050405020304" pitchFamily="18" charset="0"/>
              </a:rPr>
              <a:t>, which </a:t>
            </a:r>
            <a:r>
              <a:rPr lang="en-IN" sz="3300" b="1" u="sng" dirty="0">
                <a:solidFill>
                  <a:srgbClr val="7030A0"/>
                </a:solidFill>
                <a:effectLst/>
                <a:latin typeface="Times New Roman" panose="02020603050405020304" pitchFamily="18" charset="0"/>
                <a:cs typeface="Times New Roman" panose="02020603050405020304" pitchFamily="18" charset="0"/>
              </a:rPr>
              <a:t>historically</a:t>
            </a:r>
            <a:r>
              <a:rPr lang="en-IN" sz="3300" dirty="0">
                <a:effectLst/>
                <a:latin typeface="Times New Roman" panose="02020603050405020304" pitchFamily="18" charset="0"/>
                <a:cs typeface="Times New Roman" panose="02020603050405020304" pitchFamily="18" charset="0"/>
              </a:rPr>
              <a:t> has been associated with </a:t>
            </a:r>
            <a:r>
              <a:rPr lang="en-IN" sz="3300" b="1" u="sng" dirty="0">
                <a:solidFill>
                  <a:srgbClr val="7030A0"/>
                </a:solidFill>
                <a:effectLst/>
                <a:latin typeface="Times New Roman" panose="02020603050405020304" pitchFamily="18" charset="0"/>
                <a:cs typeface="Times New Roman" panose="02020603050405020304" pitchFamily="18" charset="0"/>
              </a:rPr>
              <a:t>nobility and greatness.</a:t>
            </a:r>
          </a:p>
          <a:p>
            <a:pPr marL="0" indent="0">
              <a:buNone/>
            </a:pPr>
            <a:endParaRPr lang="en-US" sz="1900" dirty="0"/>
          </a:p>
        </p:txBody>
      </p:sp>
    </p:spTree>
    <p:extLst>
      <p:ext uri="{BB962C8B-B14F-4D97-AF65-F5344CB8AC3E}">
        <p14:creationId xmlns:p14="http://schemas.microsoft.com/office/powerpoint/2010/main" val="1962601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360EF-50E1-3083-3F04-5508C498182D}"/>
              </a:ext>
            </a:extLst>
          </p:cNvPr>
          <p:cNvSpPr>
            <a:spLocks noGrp="1"/>
          </p:cNvSpPr>
          <p:nvPr>
            <p:ph type="title"/>
          </p:nvPr>
        </p:nvSpPr>
        <p:spPr>
          <a:xfrm>
            <a:off x="329184" y="109729"/>
            <a:ext cx="11509248" cy="670559"/>
          </a:xfrm>
          <a:solidFill>
            <a:schemeClr val="bg1">
              <a:lumMod val="75000"/>
            </a:schemeClr>
          </a:solidFill>
        </p:spPr>
        <p:txBody>
          <a:bodyPr>
            <a:normAutofit fontScale="90000"/>
          </a:bodyPr>
          <a:lstStyle/>
          <a:p>
            <a:pPr algn="ctr"/>
            <a:r>
              <a:rPr lang="en-IN" sz="4400" b="1" dirty="0">
                <a:effectLst/>
                <a:latin typeface="Times New Roman" panose="02020603050405020304" pitchFamily="18" charset="0"/>
                <a:cs typeface="Times New Roman" panose="02020603050405020304" pitchFamily="18" charset="0"/>
              </a:rPr>
              <a:t>Transformation and Forgiveness</a:t>
            </a:r>
            <a:endParaRPr lang="en-US" dirty="0"/>
          </a:p>
        </p:txBody>
      </p:sp>
      <p:sp>
        <p:nvSpPr>
          <p:cNvPr id="3" name="Content Placeholder 2">
            <a:extLst>
              <a:ext uri="{FF2B5EF4-FFF2-40B4-BE49-F238E27FC236}">
                <a16:creationId xmlns:a16="http://schemas.microsoft.com/office/drawing/2014/main" id="{142B47A6-A916-BD53-735F-A2F89A3780B3}"/>
              </a:ext>
            </a:extLst>
          </p:cNvPr>
          <p:cNvSpPr>
            <a:spLocks noGrp="1"/>
          </p:cNvSpPr>
          <p:nvPr>
            <p:ph idx="1"/>
          </p:nvPr>
        </p:nvSpPr>
        <p:spPr>
          <a:xfrm>
            <a:off x="219456" y="877824"/>
            <a:ext cx="11618976" cy="5615051"/>
          </a:xfrm>
          <a:solidFill>
            <a:srgbClr val="7030A0"/>
          </a:solidFill>
        </p:spPr>
        <p:txBody>
          <a:bodyPr>
            <a:normAutofit/>
          </a:bodyPr>
          <a:lstStyle/>
          <a:p>
            <a:pPr marL="0" indent="0" algn="just">
              <a:lnSpc>
                <a:spcPct val="150000"/>
              </a:lnSpc>
              <a:buNone/>
            </a:pPr>
            <a:r>
              <a:rPr lang="en-IN" dirty="0">
                <a:solidFill>
                  <a:schemeClr val="bg1"/>
                </a:solidFill>
                <a:effectLst/>
                <a:latin typeface="Times New Roman" panose="02020603050405020304" pitchFamily="18" charset="0"/>
                <a:cs typeface="Times New Roman" panose="02020603050405020304" pitchFamily="18" charset="0"/>
              </a:rPr>
              <a:t>One of the most touching aspects of the novel is its message of </a:t>
            </a:r>
            <a:r>
              <a:rPr lang="en-IN" b="1" dirty="0">
                <a:effectLst/>
                <a:highlight>
                  <a:srgbClr val="00FFFF"/>
                </a:highlight>
                <a:latin typeface="Times New Roman" panose="02020603050405020304" pitchFamily="18" charset="0"/>
                <a:cs typeface="Times New Roman" panose="02020603050405020304" pitchFamily="18" charset="0"/>
              </a:rPr>
              <a:t>forgiveness and personal transformation</a:t>
            </a:r>
            <a:r>
              <a:rPr lang="en-IN" dirty="0">
                <a:solidFill>
                  <a:schemeClr val="bg1"/>
                </a:solidFill>
                <a:effectLst/>
                <a:latin typeface="Times New Roman" panose="02020603050405020304" pitchFamily="18" charset="0"/>
                <a:cs typeface="Times New Roman" panose="02020603050405020304" pitchFamily="18" charset="0"/>
              </a:rPr>
              <a:t>. By the end, Celie </a:t>
            </a:r>
            <a:r>
              <a:rPr lang="en-IN" b="1" dirty="0">
                <a:effectLst/>
                <a:highlight>
                  <a:srgbClr val="00FFFF"/>
                </a:highlight>
                <a:latin typeface="Times New Roman" panose="02020603050405020304" pitchFamily="18" charset="0"/>
                <a:cs typeface="Times New Roman" panose="02020603050405020304" pitchFamily="18" charset="0"/>
              </a:rPr>
              <a:t>forgives</a:t>
            </a:r>
            <a:r>
              <a:rPr lang="en-IN" dirty="0">
                <a:solidFill>
                  <a:schemeClr val="bg1"/>
                </a:solidFill>
                <a:effectLst/>
                <a:latin typeface="Times New Roman" panose="02020603050405020304" pitchFamily="18" charset="0"/>
                <a:cs typeface="Times New Roman" panose="02020603050405020304" pitchFamily="18" charset="0"/>
              </a:rPr>
              <a:t> the men who abused her, particularly </a:t>
            </a:r>
            <a:r>
              <a:rPr lang="en-IN" b="1" dirty="0">
                <a:effectLst/>
                <a:highlight>
                  <a:srgbClr val="00FFFF"/>
                </a:highlight>
                <a:latin typeface="Times New Roman" panose="02020603050405020304" pitchFamily="18" charset="0"/>
                <a:cs typeface="Times New Roman" panose="02020603050405020304" pitchFamily="18" charset="0"/>
              </a:rPr>
              <a:t>Mister</a:t>
            </a:r>
            <a:r>
              <a:rPr lang="en-IN" b="1" dirty="0">
                <a:solidFill>
                  <a:schemeClr val="bg1"/>
                </a:solidFill>
                <a:effectLst/>
                <a:latin typeface="Times New Roman" panose="02020603050405020304" pitchFamily="18" charset="0"/>
                <a:cs typeface="Times New Roman" panose="02020603050405020304" pitchFamily="18" charset="0"/>
              </a:rPr>
              <a:t>.</a:t>
            </a:r>
            <a:r>
              <a:rPr lang="en-IN" dirty="0">
                <a:solidFill>
                  <a:schemeClr val="bg1"/>
                </a:solidFill>
                <a:effectLst/>
                <a:latin typeface="Times New Roman" panose="02020603050405020304" pitchFamily="18" charset="0"/>
                <a:cs typeface="Times New Roman" panose="02020603050405020304" pitchFamily="18" charset="0"/>
              </a:rPr>
              <a:t> Mister himself </a:t>
            </a:r>
            <a:r>
              <a:rPr lang="en-IN" b="1" dirty="0">
                <a:effectLst/>
                <a:highlight>
                  <a:srgbClr val="00FFFF"/>
                </a:highlight>
                <a:latin typeface="Times New Roman" panose="02020603050405020304" pitchFamily="18" charset="0"/>
                <a:cs typeface="Times New Roman" panose="02020603050405020304" pitchFamily="18" charset="0"/>
              </a:rPr>
              <a:t>undergoes a transformation</a:t>
            </a:r>
            <a:r>
              <a:rPr lang="en-IN" dirty="0">
                <a:solidFill>
                  <a:schemeClr val="bg1"/>
                </a:solidFill>
                <a:effectLst/>
                <a:latin typeface="Times New Roman" panose="02020603050405020304" pitchFamily="18" charset="0"/>
                <a:cs typeface="Times New Roman" panose="02020603050405020304" pitchFamily="18" charset="0"/>
              </a:rPr>
              <a:t>, realizing the </a:t>
            </a:r>
            <a:r>
              <a:rPr lang="en-IN" b="1" dirty="0">
                <a:effectLst/>
                <a:highlight>
                  <a:srgbClr val="00FFFF"/>
                </a:highlight>
                <a:latin typeface="Times New Roman" panose="02020603050405020304" pitchFamily="18" charset="0"/>
                <a:cs typeface="Times New Roman" panose="02020603050405020304" pitchFamily="18" charset="0"/>
              </a:rPr>
              <a:t>wrongs he committed</a:t>
            </a:r>
            <a:r>
              <a:rPr lang="en-IN" dirty="0">
                <a:solidFill>
                  <a:schemeClr val="bg1"/>
                </a:solidFill>
                <a:effectLst/>
                <a:latin typeface="Times New Roman" panose="02020603050405020304" pitchFamily="18" charset="0"/>
                <a:cs typeface="Times New Roman" panose="02020603050405020304" pitchFamily="18" charset="0"/>
              </a:rPr>
              <a:t>. This shift reflects a larger theme of </a:t>
            </a:r>
            <a:r>
              <a:rPr lang="en-IN" b="1" dirty="0">
                <a:effectLst/>
                <a:highlight>
                  <a:srgbClr val="00FFFF"/>
                </a:highlight>
                <a:latin typeface="Times New Roman" panose="02020603050405020304" pitchFamily="18" charset="0"/>
                <a:cs typeface="Times New Roman" panose="02020603050405020304" pitchFamily="18" charset="0"/>
              </a:rPr>
              <a:t>human growth and the potential for change, even in the most damaged relationships.</a:t>
            </a:r>
          </a:p>
          <a:p>
            <a:pPr marL="0" indent="0" algn="just">
              <a:lnSpc>
                <a:spcPct val="150000"/>
              </a:lnSpc>
              <a:buNone/>
            </a:pPr>
            <a:r>
              <a:rPr lang="en-IN" dirty="0">
                <a:solidFill>
                  <a:schemeClr val="bg1"/>
                </a:solidFill>
                <a:effectLst/>
                <a:latin typeface="Times New Roman" panose="02020603050405020304" pitchFamily="18" charset="0"/>
                <a:cs typeface="Times New Roman" panose="02020603050405020304" pitchFamily="18" charset="0"/>
              </a:rPr>
              <a:t>Celie also </a:t>
            </a:r>
            <a:r>
              <a:rPr lang="en-IN" b="1" dirty="0">
                <a:effectLst/>
                <a:highlight>
                  <a:srgbClr val="00FFFF"/>
                </a:highlight>
                <a:latin typeface="Times New Roman" panose="02020603050405020304" pitchFamily="18" charset="0"/>
                <a:cs typeface="Times New Roman" panose="02020603050405020304" pitchFamily="18" charset="0"/>
              </a:rPr>
              <a:t>forgives her stepfather </a:t>
            </a:r>
            <a:r>
              <a:rPr lang="en-IN" dirty="0">
                <a:solidFill>
                  <a:schemeClr val="bg1"/>
                </a:solidFill>
                <a:effectLst/>
                <a:latin typeface="Times New Roman" panose="02020603050405020304" pitchFamily="18" charset="0"/>
                <a:cs typeface="Times New Roman" panose="02020603050405020304" pitchFamily="18" charset="0"/>
              </a:rPr>
              <a:t>after learning that he is not her </a:t>
            </a:r>
            <a:r>
              <a:rPr lang="en-IN" b="1" dirty="0">
                <a:effectLst/>
                <a:highlight>
                  <a:srgbClr val="00FFFF"/>
                </a:highlight>
                <a:latin typeface="Times New Roman" panose="02020603050405020304" pitchFamily="18" charset="0"/>
                <a:cs typeface="Times New Roman" panose="02020603050405020304" pitchFamily="18" charset="0"/>
              </a:rPr>
              <a:t>biological father.</a:t>
            </a:r>
            <a:r>
              <a:rPr lang="en-IN" dirty="0">
                <a:solidFill>
                  <a:schemeClr val="bg1"/>
                </a:solidFill>
                <a:effectLst/>
                <a:latin typeface="Times New Roman" panose="02020603050405020304" pitchFamily="18" charset="0"/>
                <a:cs typeface="Times New Roman" panose="02020603050405020304" pitchFamily="18" charset="0"/>
              </a:rPr>
              <a:t> </a:t>
            </a:r>
            <a:r>
              <a:rPr lang="en-IN" b="1" dirty="0">
                <a:effectLst/>
                <a:highlight>
                  <a:srgbClr val="00FFFF"/>
                </a:highlight>
                <a:latin typeface="Times New Roman" panose="02020603050405020304" pitchFamily="18" charset="0"/>
                <a:cs typeface="Times New Roman" panose="02020603050405020304" pitchFamily="18" charset="0"/>
              </a:rPr>
              <a:t>Forgiveness</a:t>
            </a:r>
            <a:r>
              <a:rPr lang="en-IN" dirty="0">
                <a:solidFill>
                  <a:schemeClr val="bg1"/>
                </a:solidFill>
                <a:effectLst/>
                <a:latin typeface="Times New Roman" panose="02020603050405020304" pitchFamily="18" charset="0"/>
                <a:cs typeface="Times New Roman" panose="02020603050405020304" pitchFamily="18" charset="0"/>
              </a:rPr>
              <a:t>, in this context, is portrayed as a crucial part of Celie’s </a:t>
            </a:r>
            <a:r>
              <a:rPr lang="en-IN" b="1" dirty="0">
                <a:effectLst/>
                <a:highlight>
                  <a:srgbClr val="00FFFF"/>
                </a:highlight>
                <a:latin typeface="Times New Roman" panose="02020603050405020304" pitchFamily="18" charset="0"/>
                <a:cs typeface="Times New Roman" panose="02020603050405020304" pitchFamily="18" charset="0"/>
              </a:rPr>
              <a:t>healing and liberation.</a:t>
            </a:r>
          </a:p>
          <a:p>
            <a:endParaRPr lang="en-US" dirty="0"/>
          </a:p>
        </p:txBody>
      </p:sp>
    </p:spTree>
    <p:extLst>
      <p:ext uri="{BB962C8B-B14F-4D97-AF65-F5344CB8AC3E}">
        <p14:creationId xmlns:p14="http://schemas.microsoft.com/office/powerpoint/2010/main" val="20318413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2213</TotalTime>
  <Words>1053</Words>
  <Application>Microsoft Macintosh PowerPoint</Application>
  <PresentationFormat>Widescreen</PresentationFormat>
  <Paragraphs>26</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Aptos</vt:lpstr>
      <vt:lpstr>Aptos Display</vt:lpstr>
      <vt:lpstr>Arial</vt:lpstr>
      <vt:lpstr>Helvetica Neue</vt:lpstr>
      <vt:lpstr>Times New Roman</vt:lpstr>
      <vt:lpstr>Office Theme</vt:lpstr>
      <vt:lpstr>  The Colour Purple: Themes: Oppression and Abuse (Racism and Sexism) </vt:lpstr>
      <vt:lpstr>  Oppression and Abuse (Racism and Sexism) </vt:lpstr>
      <vt:lpstr> Violence and Female Solidarity </vt:lpstr>
      <vt:lpstr> Empowerment and Identity </vt:lpstr>
      <vt:lpstr>  Sexuality and Gender Roles </vt:lpstr>
      <vt:lpstr> Religious and Spiritual Exploration </vt:lpstr>
      <vt:lpstr> The Role of Letters and Communication </vt:lpstr>
      <vt:lpstr>  The Meaning of the colour Purple </vt:lpstr>
      <vt:lpstr>Transformation and Forgiveness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The Colour Purple: Themes: Oppression and Abuse  (Racism and Sexism)  </dc:title>
  <dc:creator>Sanchay Tiwari</dc:creator>
  <cp:lastModifiedBy>Sanchay Tiwari</cp:lastModifiedBy>
  <cp:revision>1</cp:revision>
  <dcterms:created xsi:type="dcterms:W3CDTF">2024-09-07T04:40:34Z</dcterms:created>
  <dcterms:modified xsi:type="dcterms:W3CDTF">2024-09-08T17:34:28Z</dcterms:modified>
</cp:coreProperties>
</file>