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data2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6" r:id="rId10"/>
    <p:sldId id="267" r:id="rId11"/>
    <p:sldId id="265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756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image" Target="../media/image10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A50AF9-A94A-4F0F-AA85-1B73FB4C35C8}" type="doc">
      <dgm:prSet loTypeId="urn:microsoft.com/office/officeart/2005/8/layout/hierarchy3" loCatId="list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en-IN"/>
        </a:p>
      </dgm:t>
    </dgm:pt>
    <dgm:pt modelId="{84902C51-15EF-4D34-8CC9-376B8BBA4345}">
      <dgm:prSet phldrT="[Text]" custT="1"/>
      <dgm:spPr/>
      <dgm:t>
        <a:bodyPr/>
        <a:lstStyle/>
        <a:p>
          <a:r>
            <a:rPr lang="en-US" sz="2400" b="1" dirty="0" smtClean="0"/>
            <a:t>2D Cartesian Coordinate</a:t>
          </a:r>
          <a:endParaRPr lang="en-IN" sz="2400" b="1" dirty="0"/>
        </a:p>
      </dgm:t>
    </dgm:pt>
    <dgm:pt modelId="{D6382CAB-DF2D-40C4-BB5B-637003AB374C}" type="parTrans" cxnId="{5CD6FBE0-8EB6-4990-9366-388666DE4334}">
      <dgm:prSet/>
      <dgm:spPr/>
      <dgm:t>
        <a:bodyPr/>
        <a:lstStyle/>
        <a:p>
          <a:endParaRPr lang="en-IN"/>
        </a:p>
      </dgm:t>
    </dgm:pt>
    <dgm:pt modelId="{5058A11D-75D8-4D9D-B1D5-B93BD844709C}" type="sibTrans" cxnId="{5CD6FBE0-8EB6-4990-9366-388666DE4334}">
      <dgm:prSet/>
      <dgm:spPr/>
      <dgm:t>
        <a:bodyPr/>
        <a:lstStyle/>
        <a:p>
          <a:endParaRPr lang="en-IN"/>
        </a:p>
      </dgm:t>
    </dgm:pt>
    <dgm:pt modelId="{8852E919-33DF-4D74-8506-AD17FDB11C96}">
      <dgm:prSet phldrT="[Text]" custT="1"/>
      <dgm:spPr/>
      <dgm:t>
        <a:bodyPr/>
        <a:lstStyle/>
        <a:p>
          <a:r>
            <a:rPr lang="en-US" sz="17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Two components- x and y</a:t>
          </a:r>
          <a:endParaRPr lang="en-IN" sz="1700" b="1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9708EE3C-2FBC-49AB-A12E-90E49DE9CC6E}" type="parTrans" cxnId="{15A60955-063C-480A-9086-9847A5592D3F}">
      <dgm:prSet/>
      <dgm:spPr/>
      <dgm:t>
        <a:bodyPr/>
        <a:lstStyle/>
        <a:p>
          <a:endParaRPr lang="en-IN"/>
        </a:p>
      </dgm:t>
    </dgm:pt>
    <dgm:pt modelId="{77E08EB4-F6F9-4CE2-89CE-40F82182C2BC}" type="sibTrans" cxnId="{15A60955-063C-480A-9086-9847A5592D3F}">
      <dgm:prSet/>
      <dgm:spPr/>
      <dgm:t>
        <a:bodyPr/>
        <a:lstStyle/>
        <a:p>
          <a:endParaRPr lang="en-IN"/>
        </a:p>
      </dgm:t>
    </dgm:pt>
    <mc:AlternateContent xmlns:mc="http://schemas.openxmlformats.org/markup-compatibility/2006" xmlns:a14="http://schemas.microsoft.com/office/drawing/2010/main">
      <mc:Choice Requires="a14">
        <dgm:pt modelId="{A39703B5-E9DA-4F91-8911-3FBC0CE34C0D}">
          <dgm:prSet phldrT="[Text]" custT="1"/>
          <dgm:spPr/>
          <dgm:t>
            <a:bodyPr/>
            <a:lstStyle/>
            <a:p>
              <a:r>
                <a:rPr lang="en-US" sz="1700" b="1" dirty="0" smtClean="0">
                  <a:solidFill>
                    <a:srgbClr val="C00000"/>
                  </a:solidFill>
                </a:rPr>
                <a:t>In general: </a:t>
              </a:r>
              <a14:m>
                <m:oMath xmlns:m="http://schemas.openxmlformats.org/officeDocument/2006/math">
                  <m:sSub>
                    <m:sSubPr>
                      <m:ctrlPr>
                        <a:rPr lang="en-US" sz="1700" b="1" i="1" smtClean="0">
                          <a:solidFill>
                            <a:srgbClr val="C00000"/>
                          </a:solidFill>
                          <a:latin typeface="Cambria Math"/>
                        </a:rPr>
                      </m:ctrlPr>
                    </m:sSubPr>
                    <m:e>
                      <m:r>
                        <a:rPr lang="en-US" sz="1700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𝒙</m:t>
                      </m:r>
                    </m:e>
                    <m:sub>
                      <m:r>
                        <a:rPr lang="en-US" sz="1700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𝟏</m:t>
                      </m:r>
                    </m:sub>
                  </m:sSub>
                  <m:r>
                    <a:rPr lang="en-US" sz="1700" b="1" i="1" smtClean="0">
                      <a:solidFill>
                        <a:srgbClr val="C00000"/>
                      </a:solidFill>
                      <a:latin typeface="Cambria Math"/>
                    </a:rPr>
                    <m:t>=</m:t>
                  </m:r>
                  <m:r>
                    <a:rPr lang="en-US" sz="1700" b="1" i="1" smtClean="0">
                      <a:solidFill>
                        <a:srgbClr val="C00000"/>
                      </a:solidFill>
                      <a:latin typeface="Cambria Math"/>
                    </a:rPr>
                    <m:t>𝒙</m:t>
                  </m:r>
                  <m:r>
                    <a:rPr lang="en-US" sz="1700" b="1" i="1" smtClean="0">
                      <a:solidFill>
                        <a:srgbClr val="C00000"/>
                      </a:solidFill>
                      <a:latin typeface="Cambria Math"/>
                    </a:rPr>
                    <m:t>, </m:t>
                  </m:r>
                </m:oMath>
              </a14:m>
              <a:endParaRPr lang="en-US" sz="1700" b="1" i="1" dirty="0" smtClean="0">
                <a:solidFill>
                  <a:srgbClr val="C00000"/>
                </a:solidFill>
                <a:latin typeface="Cambria Math"/>
              </a:endParaRPr>
            </a:p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b>
                      <m:sSubPr>
                        <m:ctrlPr>
                          <a:rPr lang="en-US" sz="17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7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en-US" sz="17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en-US" sz="1700" b="1" i="1" smtClean="0">
                        <a:solidFill>
                          <a:srgbClr val="C00000"/>
                        </a:solidFill>
                        <a:latin typeface="Cambria Math"/>
                      </a:rPr>
                      <m:t>=</m:t>
                    </m:r>
                    <m:r>
                      <a:rPr lang="en-US" sz="1700" b="1" i="1" smtClean="0">
                        <a:solidFill>
                          <a:srgbClr val="C00000"/>
                        </a:solidFill>
                        <a:latin typeface="Cambria Math"/>
                      </a:rPr>
                      <m:t>𝒚</m:t>
                    </m:r>
                  </m:oMath>
                </m:oMathPara>
              </a14:m>
              <a:endParaRPr lang="en-IN" sz="1700" b="1" dirty="0">
                <a:solidFill>
                  <a:srgbClr val="C00000"/>
                </a:solidFill>
              </a:endParaRPr>
            </a:p>
          </dgm:t>
        </dgm:pt>
      </mc:Choice>
      <mc:Fallback xmlns="">
        <dgm:pt modelId="{A39703B5-E9DA-4F91-8911-3FBC0CE34C0D}">
          <dgm:prSet phldrT="[Text]" custT="1"/>
          <dgm:spPr/>
          <dgm:t>
            <a:bodyPr/>
            <a:lstStyle/>
            <a:p>
              <a:r>
                <a:rPr lang="en-US" sz="1700" b="1" dirty="0" smtClean="0">
                  <a:solidFill>
                    <a:srgbClr val="C00000"/>
                  </a:solidFill>
                </a:rPr>
                <a:t>In general: </a:t>
              </a:r>
              <a:r>
                <a:rPr lang="en-US" sz="1700" b="1" i="0" smtClean="0">
                  <a:solidFill>
                    <a:srgbClr val="C00000"/>
                  </a:solidFill>
                  <a:latin typeface="Cambria Math"/>
                </a:rPr>
                <a:t>𝒙_𝟏=𝒙, </a:t>
              </a:r>
              <a:endParaRPr lang="en-US" sz="1700" b="1" i="1" dirty="0" smtClean="0">
                <a:solidFill>
                  <a:srgbClr val="C00000"/>
                </a:solidFill>
                <a:latin typeface="Cambria Math"/>
              </a:endParaRPr>
            </a:p>
            <a:p>
              <a:r>
                <a:rPr lang="en-US" sz="1700" b="1" i="0" smtClean="0">
                  <a:solidFill>
                    <a:srgbClr val="C00000"/>
                  </a:solidFill>
                  <a:latin typeface="Cambria Math"/>
                </a:rPr>
                <a:t>𝒙_𝟐=𝒚</a:t>
              </a:r>
              <a:endParaRPr lang="en-IN" sz="1700" b="1" dirty="0">
                <a:solidFill>
                  <a:srgbClr val="C00000"/>
                </a:solidFill>
              </a:endParaRPr>
            </a:p>
          </dgm:t>
        </dgm:pt>
      </mc:Fallback>
    </mc:AlternateContent>
    <dgm:pt modelId="{8000367D-DF77-4349-A6DE-47302E4BF1C1}" type="parTrans" cxnId="{A62FBEC6-1E22-4842-991A-7D7DEAD2174D}">
      <dgm:prSet/>
      <dgm:spPr/>
      <dgm:t>
        <a:bodyPr/>
        <a:lstStyle/>
        <a:p>
          <a:endParaRPr lang="en-IN"/>
        </a:p>
      </dgm:t>
    </dgm:pt>
    <dgm:pt modelId="{4AB10790-274D-4214-914E-E2BFC451F681}" type="sibTrans" cxnId="{A62FBEC6-1E22-4842-991A-7D7DEAD2174D}">
      <dgm:prSet/>
      <dgm:spPr/>
      <dgm:t>
        <a:bodyPr/>
        <a:lstStyle/>
        <a:p>
          <a:endParaRPr lang="en-IN"/>
        </a:p>
      </dgm:t>
    </dgm:pt>
    <dgm:pt modelId="{3B75E92A-6764-4335-A52B-07B787C4B3E2}">
      <dgm:prSet phldrT="[Text]" custT="1"/>
      <dgm:spPr/>
      <dgm:t>
        <a:bodyPr/>
        <a:lstStyle/>
        <a:p>
          <a:r>
            <a:rPr lang="en-US" sz="2400" b="1" dirty="0" smtClean="0"/>
            <a:t>3D Cartesian Coordinate</a:t>
          </a:r>
          <a:endParaRPr lang="en-IN" sz="2400" b="1" dirty="0"/>
        </a:p>
      </dgm:t>
    </dgm:pt>
    <dgm:pt modelId="{6137C70A-191D-49FA-8C89-08E3418AE151}" type="parTrans" cxnId="{59738AFB-2262-4841-9632-A78455C82E93}">
      <dgm:prSet/>
      <dgm:spPr/>
      <dgm:t>
        <a:bodyPr/>
        <a:lstStyle/>
        <a:p>
          <a:endParaRPr lang="en-IN"/>
        </a:p>
      </dgm:t>
    </dgm:pt>
    <dgm:pt modelId="{6D9DC239-699D-4402-8653-0399E0CA0732}" type="sibTrans" cxnId="{59738AFB-2262-4841-9632-A78455C82E93}">
      <dgm:prSet/>
      <dgm:spPr/>
      <dgm:t>
        <a:bodyPr/>
        <a:lstStyle/>
        <a:p>
          <a:endParaRPr lang="en-IN"/>
        </a:p>
      </dgm:t>
    </dgm:pt>
    <dgm:pt modelId="{6FBC9B8D-5DDC-41B3-8F32-F4FE03113B5C}">
      <dgm:prSet phldrT="[Text]" custT="1"/>
      <dgm:spPr/>
      <dgm:t>
        <a:bodyPr/>
        <a:lstStyle/>
        <a:p>
          <a:r>
            <a:rPr lang="en-US" sz="18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Three components- x, y and z</a:t>
          </a:r>
          <a:endParaRPr lang="en-IN" sz="1800" b="1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gm:t>
    </dgm:pt>
    <dgm:pt modelId="{CE5C78B4-B8EC-42B4-B93C-470DF0C01D6E}" type="parTrans" cxnId="{14869D9E-3123-436F-8DA7-BF669C8C90C4}">
      <dgm:prSet/>
      <dgm:spPr/>
      <dgm:t>
        <a:bodyPr/>
        <a:lstStyle/>
        <a:p>
          <a:endParaRPr lang="en-IN"/>
        </a:p>
      </dgm:t>
    </dgm:pt>
    <dgm:pt modelId="{451F9F0F-855A-4C6F-BBBE-D552ED41F382}" type="sibTrans" cxnId="{14869D9E-3123-436F-8DA7-BF669C8C90C4}">
      <dgm:prSet/>
      <dgm:spPr/>
      <dgm:t>
        <a:bodyPr/>
        <a:lstStyle/>
        <a:p>
          <a:endParaRPr lang="en-IN"/>
        </a:p>
      </dgm:t>
    </dgm:pt>
    <mc:AlternateContent xmlns:mc="http://schemas.openxmlformats.org/markup-compatibility/2006" xmlns:a14="http://schemas.microsoft.com/office/drawing/2010/main">
      <mc:Choice Requires="a14">
        <dgm:pt modelId="{D3ECBE5A-C153-46EC-963C-886E6B288E04}">
          <dgm:prSet phldrT="[Text]" custT="1"/>
          <dgm:spPr/>
          <dgm:t>
            <a:bodyPr/>
            <a:lstStyle/>
            <a:p>
              <a:r>
                <a:rPr lang="en-US" sz="1700" b="1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In general: </a:t>
              </a:r>
              <a14:m>
                <m:oMath xmlns:m="http://schemas.openxmlformats.org/officeDocument/2006/math">
                  <m:sSub>
                    <m:sSubPr>
                      <m:ctrlPr>
                        <a:rPr lang="en-US" sz="1700" b="1" i="1" smtClean="0">
                          <a:solidFill>
                            <a:srgbClr val="00B050"/>
                          </a:solidFill>
                          <a:latin typeface="Cambria Math"/>
                        </a:rPr>
                      </m:ctrlPr>
                    </m:sSubPr>
                    <m:e>
                      <m:r>
                        <a:rPr lang="en-US" sz="1700" b="1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𝒙</m:t>
                      </m:r>
                    </m:e>
                    <m:sub>
                      <m:r>
                        <a:rPr lang="en-US" sz="1700" b="1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𝟏</m:t>
                      </m:r>
                    </m:sub>
                  </m:sSub>
                  <m:r>
                    <a:rPr lang="en-US" sz="1700" b="1" i="1" smtClean="0">
                      <a:solidFill>
                        <a:srgbClr val="00B050"/>
                      </a:solidFill>
                      <a:latin typeface="Cambria Math"/>
                    </a:rPr>
                    <m:t>=</m:t>
                  </m:r>
                  <m:r>
                    <a:rPr lang="en-US" sz="1700" b="1" i="1" smtClean="0">
                      <a:solidFill>
                        <a:srgbClr val="00B050"/>
                      </a:solidFill>
                      <a:latin typeface="Cambria Math"/>
                    </a:rPr>
                    <m:t>𝒙</m:t>
                  </m:r>
                  <m:r>
                    <a:rPr lang="en-US" sz="1700" b="1" i="1" smtClean="0">
                      <a:solidFill>
                        <a:srgbClr val="00B050"/>
                      </a:solidFill>
                      <a:latin typeface="Cambria Math"/>
                    </a:rPr>
                    <m:t>, </m:t>
                  </m:r>
                </m:oMath>
              </a14:m>
              <a:endParaRPr lang="en-US" sz="17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b>
                      <m:sSubPr>
                        <m:ctrlPr>
                          <a:rPr lang="en-US" sz="1700" b="1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700" b="1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en-US" sz="1700" b="1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en-US" sz="1700" b="1" i="1" smtClean="0">
                        <a:solidFill>
                          <a:srgbClr val="00B050"/>
                        </a:solidFill>
                        <a:latin typeface="Cambria Math"/>
                      </a:rPr>
                      <m:t>=</m:t>
                    </m:r>
                    <m:r>
                      <a:rPr lang="en-US" sz="1700" b="1" i="1" smtClean="0">
                        <a:solidFill>
                          <a:srgbClr val="00B050"/>
                        </a:solidFill>
                        <a:latin typeface="Cambria Math"/>
                      </a:rPr>
                      <m:t>𝒚</m:t>
                    </m:r>
                  </m:oMath>
                </m:oMathPara>
              </a14:m>
              <a:endParaRPr lang="en-US" sz="17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b>
                      <m:sSubPr>
                        <m:ctrlPr>
                          <a:rPr lang="en-US" sz="1700" b="1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700" b="1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en-US" sz="1700" b="1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𝟑</m:t>
                        </m:r>
                      </m:sub>
                    </m:sSub>
                    <m:r>
                      <a:rPr lang="en-US" sz="1700" b="1" i="1" smtClean="0">
                        <a:solidFill>
                          <a:srgbClr val="00B050"/>
                        </a:solidFill>
                        <a:latin typeface="Cambria Math"/>
                      </a:rPr>
                      <m:t>=</m:t>
                    </m:r>
                    <m:r>
                      <a:rPr lang="en-US" sz="1700" b="1" i="1" smtClean="0">
                        <a:solidFill>
                          <a:srgbClr val="00B050"/>
                        </a:solidFill>
                        <a:latin typeface="Cambria Math"/>
                      </a:rPr>
                      <m:t>𝒛</m:t>
                    </m:r>
                  </m:oMath>
                </m:oMathPara>
              </a14:m>
              <a:endParaRPr lang="en-IN" sz="17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endParaRPr>
            </a:p>
          </dgm:t>
        </dgm:pt>
      </mc:Choice>
      <mc:Fallback xmlns="">
        <dgm:pt modelId="{D3ECBE5A-C153-46EC-963C-886E6B288E04}">
          <dgm:prSet phldrT="[Text]" custT="1"/>
          <dgm:spPr/>
          <dgm:t>
            <a:bodyPr/>
            <a:lstStyle/>
            <a:p>
              <a:r>
                <a:rPr lang="en-US" sz="1700" b="1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In general: </a:t>
              </a:r>
              <a:r>
                <a:rPr lang="en-US" sz="1700" b="1" i="0" smtClean="0">
                  <a:solidFill>
                    <a:srgbClr val="00B050"/>
                  </a:solidFill>
                  <a:latin typeface="Cambria Math"/>
                </a:rPr>
                <a:t>𝒙_𝟏=𝒙, </a:t>
              </a:r>
              <a:endParaRPr lang="en-US" sz="17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700" b="1" i="0" smtClean="0">
                  <a:solidFill>
                    <a:srgbClr val="00B050"/>
                  </a:solidFill>
                  <a:latin typeface="Cambria Math"/>
                </a:rPr>
                <a:t>𝒙</a:t>
              </a:r>
              <a:r>
                <a:rPr lang="en-US" sz="1700" b="1" i="0" smtClean="0">
                  <a:solidFill>
                    <a:srgbClr val="00B050"/>
                  </a:solidFill>
                  <a:latin typeface="Cambria Math"/>
                </a:rPr>
                <a:t>_</a:t>
              </a:r>
              <a:r>
                <a:rPr lang="en-US" sz="1700" b="1" i="0" smtClean="0">
                  <a:solidFill>
                    <a:srgbClr val="00B050"/>
                  </a:solidFill>
                  <a:latin typeface="Cambria Math"/>
                </a:rPr>
                <a:t>𝟐=𝒚</a:t>
              </a:r>
              <a:endParaRPr lang="en-US" sz="17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700" b="1" i="0" smtClean="0">
                  <a:solidFill>
                    <a:srgbClr val="00B050"/>
                  </a:solidFill>
                  <a:latin typeface="Cambria Math"/>
                </a:rPr>
                <a:t>𝒙_𝟑=𝒛</a:t>
              </a:r>
              <a:endParaRPr lang="en-IN" sz="17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endParaRPr>
            </a:p>
          </dgm:t>
        </dgm:pt>
      </mc:Fallback>
    </mc:AlternateContent>
    <dgm:pt modelId="{073F1DCD-353C-4F26-B8D3-BB8727989BBD}" type="parTrans" cxnId="{4B635935-BCBB-4F9A-82E2-544D789853D7}">
      <dgm:prSet/>
      <dgm:spPr/>
      <dgm:t>
        <a:bodyPr/>
        <a:lstStyle/>
        <a:p>
          <a:endParaRPr lang="en-IN"/>
        </a:p>
      </dgm:t>
    </dgm:pt>
    <dgm:pt modelId="{9D5C0455-0582-4488-AE19-042480BC42F0}" type="sibTrans" cxnId="{4B635935-BCBB-4F9A-82E2-544D789853D7}">
      <dgm:prSet/>
      <dgm:spPr/>
      <dgm:t>
        <a:bodyPr/>
        <a:lstStyle/>
        <a:p>
          <a:endParaRPr lang="en-IN"/>
        </a:p>
      </dgm:t>
    </dgm:pt>
    <dgm:pt modelId="{990ED01E-B61B-493C-8E2E-E66D3ECB4FBF}" type="pres">
      <dgm:prSet presAssocID="{A8A50AF9-A94A-4F0F-AA85-1B73FB4C35C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N"/>
        </a:p>
      </dgm:t>
    </dgm:pt>
    <dgm:pt modelId="{98AA150B-619F-4546-93EF-98B3CB1E6B0F}" type="pres">
      <dgm:prSet presAssocID="{84902C51-15EF-4D34-8CC9-376B8BBA4345}" presName="root" presStyleCnt="0"/>
      <dgm:spPr/>
    </dgm:pt>
    <dgm:pt modelId="{A9841E0D-E987-4093-8026-BCB54C9B4BAF}" type="pres">
      <dgm:prSet presAssocID="{84902C51-15EF-4D34-8CC9-376B8BBA4345}" presName="rootComposite" presStyleCnt="0"/>
      <dgm:spPr/>
    </dgm:pt>
    <dgm:pt modelId="{99D871A6-4D4A-42FC-A4C2-43EF283D1170}" type="pres">
      <dgm:prSet presAssocID="{84902C51-15EF-4D34-8CC9-376B8BBA4345}" presName="rootText" presStyleLbl="node1" presStyleIdx="0" presStyleCnt="2" custScaleX="81579" custScaleY="63910"/>
      <dgm:spPr/>
      <dgm:t>
        <a:bodyPr/>
        <a:lstStyle/>
        <a:p>
          <a:endParaRPr lang="en-IN"/>
        </a:p>
      </dgm:t>
    </dgm:pt>
    <dgm:pt modelId="{187D9BA3-6441-4EE7-A629-BCF291BE9106}" type="pres">
      <dgm:prSet presAssocID="{84902C51-15EF-4D34-8CC9-376B8BBA4345}" presName="rootConnector" presStyleLbl="node1" presStyleIdx="0" presStyleCnt="2"/>
      <dgm:spPr/>
      <dgm:t>
        <a:bodyPr/>
        <a:lstStyle/>
        <a:p>
          <a:endParaRPr lang="en-IN"/>
        </a:p>
      </dgm:t>
    </dgm:pt>
    <dgm:pt modelId="{0EFC7DAA-83CF-4615-820C-80855BE467A0}" type="pres">
      <dgm:prSet presAssocID="{84902C51-15EF-4D34-8CC9-376B8BBA4345}" presName="childShape" presStyleCnt="0"/>
      <dgm:spPr/>
    </dgm:pt>
    <dgm:pt modelId="{FFAFA2BB-C279-458E-B76B-3FF1DFD60330}" type="pres">
      <dgm:prSet presAssocID="{9708EE3C-2FBC-49AB-A12E-90E49DE9CC6E}" presName="Name13" presStyleLbl="parChTrans1D2" presStyleIdx="0" presStyleCnt="4"/>
      <dgm:spPr/>
      <dgm:t>
        <a:bodyPr/>
        <a:lstStyle/>
        <a:p>
          <a:endParaRPr lang="en-IN"/>
        </a:p>
      </dgm:t>
    </dgm:pt>
    <dgm:pt modelId="{905A9933-BE06-48BD-88DE-11FBAFDD4111}" type="pres">
      <dgm:prSet presAssocID="{8852E919-33DF-4D74-8506-AD17FDB11C96}" presName="childText" presStyleLbl="bgAcc1" presStyleIdx="0" presStyleCnt="4" custScaleX="81579" custScaleY="7218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9CB9D189-3CA7-488E-AE50-118CCD5025AD}" type="pres">
      <dgm:prSet presAssocID="{8000367D-DF77-4349-A6DE-47302E4BF1C1}" presName="Name13" presStyleLbl="parChTrans1D2" presStyleIdx="1" presStyleCnt="4"/>
      <dgm:spPr/>
      <dgm:t>
        <a:bodyPr/>
        <a:lstStyle/>
        <a:p>
          <a:endParaRPr lang="en-IN"/>
        </a:p>
      </dgm:t>
    </dgm:pt>
    <dgm:pt modelId="{2907FA44-8240-4EA8-9BA2-B2624BABD588}" type="pres">
      <dgm:prSet presAssocID="{A39703B5-E9DA-4F91-8911-3FBC0CE34C0D}" presName="childText" presStyleLbl="bgAcc1" presStyleIdx="1" presStyleCnt="4" custScaleX="64012" custScaleY="76316" custLinFactNeighborX="1555" custLinFactNeighborY="-3712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7FCDA58-733E-4E7C-BD07-3109E108665B}" type="pres">
      <dgm:prSet presAssocID="{3B75E92A-6764-4335-A52B-07B787C4B3E2}" presName="root" presStyleCnt="0"/>
      <dgm:spPr/>
    </dgm:pt>
    <dgm:pt modelId="{66964831-F8EA-4685-BAE2-1EF3DA78AA0D}" type="pres">
      <dgm:prSet presAssocID="{3B75E92A-6764-4335-A52B-07B787C4B3E2}" presName="rootComposite" presStyleCnt="0"/>
      <dgm:spPr/>
    </dgm:pt>
    <dgm:pt modelId="{F836B5B8-9EB7-4869-A7AA-6FCDFA77F311}" type="pres">
      <dgm:prSet presAssocID="{3B75E92A-6764-4335-A52B-07B787C4B3E2}" presName="rootText" presStyleLbl="node1" presStyleIdx="1" presStyleCnt="2" custScaleX="82065" custScaleY="63801" custLinFactNeighborX="-3289" custLinFactNeighborY="-11090"/>
      <dgm:spPr/>
      <dgm:t>
        <a:bodyPr/>
        <a:lstStyle/>
        <a:p>
          <a:endParaRPr lang="en-IN"/>
        </a:p>
      </dgm:t>
    </dgm:pt>
    <dgm:pt modelId="{0EAB6B94-BC77-4519-8DB5-D01C034E1B5D}" type="pres">
      <dgm:prSet presAssocID="{3B75E92A-6764-4335-A52B-07B787C4B3E2}" presName="rootConnector" presStyleLbl="node1" presStyleIdx="1" presStyleCnt="2"/>
      <dgm:spPr/>
      <dgm:t>
        <a:bodyPr/>
        <a:lstStyle/>
        <a:p>
          <a:endParaRPr lang="en-IN"/>
        </a:p>
      </dgm:t>
    </dgm:pt>
    <dgm:pt modelId="{E8196E64-6267-41B2-879C-58561EB274F2}" type="pres">
      <dgm:prSet presAssocID="{3B75E92A-6764-4335-A52B-07B787C4B3E2}" presName="childShape" presStyleCnt="0"/>
      <dgm:spPr/>
    </dgm:pt>
    <dgm:pt modelId="{A4FA78D4-696B-4C18-B00E-B1328E56BE4C}" type="pres">
      <dgm:prSet presAssocID="{CE5C78B4-B8EC-42B4-B93C-470DF0C01D6E}" presName="Name13" presStyleLbl="parChTrans1D2" presStyleIdx="2" presStyleCnt="4"/>
      <dgm:spPr/>
      <dgm:t>
        <a:bodyPr/>
        <a:lstStyle/>
        <a:p>
          <a:endParaRPr lang="en-IN"/>
        </a:p>
      </dgm:t>
    </dgm:pt>
    <dgm:pt modelId="{E180D578-7130-409E-B9BA-269A47A0BD7C}" type="pres">
      <dgm:prSet presAssocID="{6FBC9B8D-5DDC-41B3-8F32-F4FE03113B5C}" presName="childText" presStyleLbl="bgAcc1" presStyleIdx="2" presStyleCnt="4" custScaleX="78517" custScaleY="69567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DA53E7A5-3587-43D0-A9ED-2318E130F17F}" type="pres">
      <dgm:prSet presAssocID="{073F1DCD-353C-4F26-B8D3-BB8727989BBD}" presName="Name13" presStyleLbl="parChTrans1D2" presStyleIdx="3" presStyleCnt="4"/>
      <dgm:spPr/>
      <dgm:t>
        <a:bodyPr/>
        <a:lstStyle/>
        <a:p>
          <a:endParaRPr lang="en-IN"/>
        </a:p>
      </dgm:t>
    </dgm:pt>
    <dgm:pt modelId="{E640C3E7-9EFB-41CE-A4B8-6B49C949B4BF}" type="pres">
      <dgm:prSet presAssocID="{D3ECBE5A-C153-46EC-963C-886E6B288E04}" presName="childText" presStyleLbl="bgAcc1" presStyleIdx="3" presStyleCnt="4" custScaleX="72033" custScaleY="72781" custLinFactNeighborX="1391" custLinFactNeighborY="-149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7ED3ADFF-B67B-4978-B7B1-AB4ABC334EFD}" type="presOf" srcId="{A8A50AF9-A94A-4F0F-AA85-1B73FB4C35C8}" destId="{990ED01E-B61B-493C-8E2E-E66D3ECB4FBF}" srcOrd="0" destOrd="0" presId="urn:microsoft.com/office/officeart/2005/8/layout/hierarchy3"/>
    <dgm:cxn modelId="{15A60955-063C-480A-9086-9847A5592D3F}" srcId="{84902C51-15EF-4D34-8CC9-376B8BBA4345}" destId="{8852E919-33DF-4D74-8506-AD17FDB11C96}" srcOrd="0" destOrd="0" parTransId="{9708EE3C-2FBC-49AB-A12E-90E49DE9CC6E}" sibTransId="{77E08EB4-F6F9-4CE2-89CE-40F82182C2BC}"/>
    <dgm:cxn modelId="{14869D9E-3123-436F-8DA7-BF669C8C90C4}" srcId="{3B75E92A-6764-4335-A52B-07B787C4B3E2}" destId="{6FBC9B8D-5DDC-41B3-8F32-F4FE03113B5C}" srcOrd="0" destOrd="0" parTransId="{CE5C78B4-B8EC-42B4-B93C-470DF0C01D6E}" sibTransId="{451F9F0F-855A-4C6F-BBBE-D552ED41F382}"/>
    <dgm:cxn modelId="{8DD5F250-1174-4E3E-ACAE-2E50FD145722}" type="presOf" srcId="{D3ECBE5A-C153-46EC-963C-886E6B288E04}" destId="{E640C3E7-9EFB-41CE-A4B8-6B49C949B4BF}" srcOrd="0" destOrd="0" presId="urn:microsoft.com/office/officeart/2005/8/layout/hierarchy3"/>
    <dgm:cxn modelId="{6398A0FF-FF85-4C21-9201-91B7DC35A1A1}" type="presOf" srcId="{84902C51-15EF-4D34-8CC9-376B8BBA4345}" destId="{187D9BA3-6441-4EE7-A629-BCF291BE9106}" srcOrd="1" destOrd="0" presId="urn:microsoft.com/office/officeart/2005/8/layout/hierarchy3"/>
    <dgm:cxn modelId="{A62FBEC6-1E22-4842-991A-7D7DEAD2174D}" srcId="{84902C51-15EF-4D34-8CC9-376B8BBA4345}" destId="{A39703B5-E9DA-4F91-8911-3FBC0CE34C0D}" srcOrd="1" destOrd="0" parTransId="{8000367D-DF77-4349-A6DE-47302E4BF1C1}" sibTransId="{4AB10790-274D-4214-914E-E2BFC451F681}"/>
    <dgm:cxn modelId="{A5A79565-8566-49A3-84C5-94DCD85730A7}" type="presOf" srcId="{CE5C78B4-B8EC-42B4-B93C-470DF0C01D6E}" destId="{A4FA78D4-696B-4C18-B00E-B1328E56BE4C}" srcOrd="0" destOrd="0" presId="urn:microsoft.com/office/officeart/2005/8/layout/hierarchy3"/>
    <dgm:cxn modelId="{5CD6FBE0-8EB6-4990-9366-388666DE4334}" srcId="{A8A50AF9-A94A-4F0F-AA85-1B73FB4C35C8}" destId="{84902C51-15EF-4D34-8CC9-376B8BBA4345}" srcOrd="0" destOrd="0" parTransId="{D6382CAB-DF2D-40C4-BB5B-637003AB374C}" sibTransId="{5058A11D-75D8-4D9D-B1D5-B93BD844709C}"/>
    <dgm:cxn modelId="{4B635935-BCBB-4F9A-82E2-544D789853D7}" srcId="{3B75E92A-6764-4335-A52B-07B787C4B3E2}" destId="{D3ECBE5A-C153-46EC-963C-886E6B288E04}" srcOrd="1" destOrd="0" parTransId="{073F1DCD-353C-4F26-B8D3-BB8727989BBD}" sibTransId="{9D5C0455-0582-4488-AE19-042480BC42F0}"/>
    <dgm:cxn modelId="{45C2D152-F376-413B-924F-A9DDB68E3423}" type="presOf" srcId="{8000367D-DF77-4349-A6DE-47302E4BF1C1}" destId="{9CB9D189-3CA7-488E-AE50-118CCD5025AD}" srcOrd="0" destOrd="0" presId="urn:microsoft.com/office/officeart/2005/8/layout/hierarchy3"/>
    <dgm:cxn modelId="{A41A8299-EB7B-47A2-B04B-4D7376B5D340}" type="presOf" srcId="{84902C51-15EF-4D34-8CC9-376B8BBA4345}" destId="{99D871A6-4D4A-42FC-A4C2-43EF283D1170}" srcOrd="0" destOrd="0" presId="urn:microsoft.com/office/officeart/2005/8/layout/hierarchy3"/>
    <dgm:cxn modelId="{59738AFB-2262-4841-9632-A78455C82E93}" srcId="{A8A50AF9-A94A-4F0F-AA85-1B73FB4C35C8}" destId="{3B75E92A-6764-4335-A52B-07B787C4B3E2}" srcOrd="1" destOrd="0" parTransId="{6137C70A-191D-49FA-8C89-08E3418AE151}" sibTransId="{6D9DC239-699D-4402-8653-0399E0CA0732}"/>
    <dgm:cxn modelId="{9ACEAA55-A644-40D4-ADEA-C797B5F530F6}" type="presOf" srcId="{8852E919-33DF-4D74-8506-AD17FDB11C96}" destId="{905A9933-BE06-48BD-88DE-11FBAFDD4111}" srcOrd="0" destOrd="0" presId="urn:microsoft.com/office/officeart/2005/8/layout/hierarchy3"/>
    <dgm:cxn modelId="{C4C686AA-E37C-4CE9-B0B9-1D146B34A16F}" type="presOf" srcId="{073F1DCD-353C-4F26-B8D3-BB8727989BBD}" destId="{DA53E7A5-3587-43D0-A9ED-2318E130F17F}" srcOrd="0" destOrd="0" presId="urn:microsoft.com/office/officeart/2005/8/layout/hierarchy3"/>
    <dgm:cxn modelId="{A98AA24F-3E6B-4443-A5E6-AB4AE764690F}" type="presOf" srcId="{3B75E92A-6764-4335-A52B-07B787C4B3E2}" destId="{F836B5B8-9EB7-4869-A7AA-6FCDFA77F311}" srcOrd="0" destOrd="0" presId="urn:microsoft.com/office/officeart/2005/8/layout/hierarchy3"/>
    <dgm:cxn modelId="{15E8C2DA-4122-4F9F-A73B-D82EB49412F0}" type="presOf" srcId="{9708EE3C-2FBC-49AB-A12E-90E49DE9CC6E}" destId="{FFAFA2BB-C279-458E-B76B-3FF1DFD60330}" srcOrd="0" destOrd="0" presId="urn:microsoft.com/office/officeart/2005/8/layout/hierarchy3"/>
    <dgm:cxn modelId="{25039841-E70E-47FE-93A0-D83571D11336}" type="presOf" srcId="{6FBC9B8D-5DDC-41B3-8F32-F4FE03113B5C}" destId="{E180D578-7130-409E-B9BA-269A47A0BD7C}" srcOrd="0" destOrd="0" presId="urn:microsoft.com/office/officeart/2005/8/layout/hierarchy3"/>
    <dgm:cxn modelId="{BA11A212-DE6E-4A00-B7F1-3DE71DB5706A}" type="presOf" srcId="{A39703B5-E9DA-4F91-8911-3FBC0CE34C0D}" destId="{2907FA44-8240-4EA8-9BA2-B2624BABD588}" srcOrd="0" destOrd="0" presId="urn:microsoft.com/office/officeart/2005/8/layout/hierarchy3"/>
    <dgm:cxn modelId="{2E2FA19B-B5D6-4F4E-91CC-253754367F67}" type="presOf" srcId="{3B75E92A-6764-4335-A52B-07B787C4B3E2}" destId="{0EAB6B94-BC77-4519-8DB5-D01C034E1B5D}" srcOrd="1" destOrd="0" presId="urn:microsoft.com/office/officeart/2005/8/layout/hierarchy3"/>
    <dgm:cxn modelId="{3598617F-22A2-4F42-B5B5-024FAFAC31FE}" type="presParOf" srcId="{990ED01E-B61B-493C-8E2E-E66D3ECB4FBF}" destId="{98AA150B-619F-4546-93EF-98B3CB1E6B0F}" srcOrd="0" destOrd="0" presId="urn:microsoft.com/office/officeart/2005/8/layout/hierarchy3"/>
    <dgm:cxn modelId="{D54E098F-BDE4-4017-9499-D158859489C7}" type="presParOf" srcId="{98AA150B-619F-4546-93EF-98B3CB1E6B0F}" destId="{A9841E0D-E987-4093-8026-BCB54C9B4BAF}" srcOrd="0" destOrd="0" presId="urn:microsoft.com/office/officeart/2005/8/layout/hierarchy3"/>
    <dgm:cxn modelId="{6FA56306-8FF2-40B0-B74F-D78FCBCD2B00}" type="presParOf" srcId="{A9841E0D-E987-4093-8026-BCB54C9B4BAF}" destId="{99D871A6-4D4A-42FC-A4C2-43EF283D1170}" srcOrd="0" destOrd="0" presId="urn:microsoft.com/office/officeart/2005/8/layout/hierarchy3"/>
    <dgm:cxn modelId="{68FD58DA-A620-4F40-8E00-623FE142A320}" type="presParOf" srcId="{A9841E0D-E987-4093-8026-BCB54C9B4BAF}" destId="{187D9BA3-6441-4EE7-A629-BCF291BE9106}" srcOrd="1" destOrd="0" presId="urn:microsoft.com/office/officeart/2005/8/layout/hierarchy3"/>
    <dgm:cxn modelId="{D6B4BE92-89C0-416D-BCB5-17F3DFD6C245}" type="presParOf" srcId="{98AA150B-619F-4546-93EF-98B3CB1E6B0F}" destId="{0EFC7DAA-83CF-4615-820C-80855BE467A0}" srcOrd="1" destOrd="0" presId="urn:microsoft.com/office/officeart/2005/8/layout/hierarchy3"/>
    <dgm:cxn modelId="{A832D0CF-84D0-4C70-AD11-55FC3A99B919}" type="presParOf" srcId="{0EFC7DAA-83CF-4615-820C-80855BE467A0}" destId="{FFAFA2BB-C279-458E-B76B-3FF1DFD60330}" srcOrd="0" destOrd="0" presId="urn:microsoft.com/office/officeart/2005/8/layout/hierarchy3"/>
    <dgm:cxn modelId="{2D8912CC-F1A1-47DD-B438-DAECE3B9945A}" type="presParOf" srcId="{0EFC7DAA-83CF-4615-820C-80855BE467A0}" destId="{905A9933-BE06-48BD-88DE-11FBAFDD4111}" srcOrd="1" destOrd="0" presId="urn:microsoft.com/office/officeart/2005/8/layout/hierarchy3"/>
    <dgm:cxn modelId="{0176F56F-0671-42F2-A888-36CC13A4B92B}" type="presParOf" srcId="{0EFC7DAA-83CF-4615-820C-80855BE467A0}" destId="{9CB9D189-3CA7-488E-AE50-118CCD5025AD}" srcOrd="2" destOrd="0" presId="urn:microsoft.com/office/officeart/2005/8/layout/hierarchy3"/>
    <dgm:cxn modelId="{581F5B8D-AF1B-4D4A-8BED-E26A3A994AAC}" type="presParOf" srcId="{0EFC7DAA-83CF-4615-820C-80855BE467A0}" destId="{2907FA44-8240-4EA8-9BA2-B2624BABD588}" srcOrd="3" destOrd="0" presId="urn:microsoft.com/office/officeart/2005/8/layout/hierarchy3"/>
    <dgm:cxn modelId="{9B107BCE-0D16-4D38-9856-14001872A297}" type="presParOf" srcId="{990ED01E-B61B-493C-8E2E-E66D3ECB4FBF}" destId="{F7FCDA58-733E-4E7C-BD07-3109E108665B}" srcOrd="1" destOrd="0" presId="urn:microsoft.com/office/officeart/2005/8/layout/hierarchy3"/>
    <dgm:cxn modelId="{84E85DA1-2621-47E2-A116-4326EC239C69}" type="presParOf" srcId="{F7FCDA58-733E-4E7C-BD07-3109E108665B}" destId="{66964831-F8EA-4685-BAE2-1EF3DA78AA0D}" srcOrd="0" destOrd="0" presId="urn:microsoft.com/office/officeart/2005/8/layout/hierarchy3"/>
    <dgm:cxn modelId="{D7F20FE7-1AAF-4C79-80B4-FF69454E10B9}" type="presParOf" srcId="{66964831-F8EA-4685-BAE2-1EF3DA78AA0D}" destId="{F836B5B8-9EB7-4869-A7AA-6FCDFA77F311}" srcOrd="0" destOrd="0" presId="urn:microsoft.com/office/officeart/2005/8/layout/hierarchy3"/>
    <dgm:cxn modelId="{E71D3F27-8144-4EE4-89BC-362AF088BD3A}" type="presParOf" srcId="{66964831-F8EA-4685-BAE2-1EF3DA78AA0D}" destId="{0EAB6B94-BC77-4519-8DB5-D01C034E1B5D}" srcOrd="1" destOrd="0" presId="urn:microsoft.com/office/officeart/2005/8/layout/hierarchy3"/>
    <dgm:cxn modelId="{33B76C35-2719-4881-B121-C7863C1A07D2}" type="presParOf" srcId="{F7FCDA58-733E-4E7C-BD07-3109E108665B}" destId="{E8196E64-6267-41B2-879C-58561EB274F2}" srcOrd="1" destOrd="0" presId="urn:microsoft.com/office/officeart/2005/8/layout/hierarchy3"/>
    <dgm:cxn modelId="{4A29C57B-8F6D-4ACE-861E-9E48DB09E5F5}" type="presParOf" srcId="{E8196E64-6267-41B2-879C-58561EB274F2}" destId="{A4FA78D4-696B-4C18-B00E-B1328E56BE4C}" srcOrd="0" destOrd="0" presId="urn:microsoft.com/office/officeart/2005/8/layout/hierarchy3"/>
    <dgm:cxn modelId="{9FEFE846-4DA8-47E9-96BF-207CCD8A6B28}" type="presParOf" srcId="{E8196E64-6267-41B2-879C-58561EB274F2}" destId="{E180D578-7130-409E-B9BA-269A47A0BD7C}" srcOrd="1" destOrd="0" presId="urn:microsoft.com/office/officeart/2005/8/layout/hierarchy3"/>
    <dgm:cxn modelId="{871653C6-C45B-4A95-952D-FB546AD7DE4D}" type="presParOf" srcId="{E8196E64-6267-41B2-879C-58561EB274F2}" destId="{DA53E7A5-3587-43D0-A9ED-2318E130F17F}" srcOrd="2" destOrd="0" presId="urn:microsoft.com/office/officeart/2005/8/layout/hierarchy3"/>
    <dgm:cxn modelId="{0498E27C-BA6F-4230-B747-8735556A3C01}" type="presParOf" srcId="{E8196E64-6267-41B2-879C-58561EB274F2}" destId="{E640C3E7-9EFB-41CE-A4B8-6B49C949B4BF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8A50AF9-A94A-4F0F-AA85-1B73FB4C35C8}" type="doc">
      <dgm:prSet loTypeId="urn:microsoft.com/office/officeart/2005/8/layout/hierarchy3" loCatId="list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en-IN"/>
        </a:p>
      </dgm:t>
    </dgm:pt>
    <dgm:pt modelId="{84902C51-15EF-4D34-8CC9-376B8BBA4345}">
      <dgm:prSet phldrT="[Text]" custT="1"/>
      <dgm:spPr/>
      <dgm:t>
        <a:bodyPr/>
        <a:lstStyle/>
        <a:p>
          <a:r>
            <a:rPr lang="en-US" sz="2400" b="1" dirty="0" smtClean="0"/>
            <a:t>2D Cartesian Coordinate</a:t>
          </a:r>
          <a:endParaRPr lang="en-IN" sz="2400" b="1" dirty="0"/>
        </a:p>
      </dgm:t>
    </dgm:pt>
    <dgm:pt modelId="{D6382CAB-DF2D-40C4-BB5B-637003AB374C}" type="parTrans" cxnId="{5CD6FBE0-8EB6-4990-9366-388666DE4334}">
      <dgm:prSet/>
      <dgm:spPr/>
      <dgm:t>
        <a:bodyPr/>
        <a:lstStyle/>
        <a:p>
          <a:endParaRPr lang="en-IN"/>
        </a:p>
      </dgm:t>
    </dgm:pt>
    <dgm:pt modelId="{5058A11D-75D8-4D9D-B1D5-B93BD844709C}" type="sibTrans" cxnId="{5CD6FBE0-8EB6-4990-9366-388666DE4334}">
      <dgm:prSet/>
      <dgm:spPr/>
      <dgm:t>
        <a:bodyPr/>
        <a:lstStyle/>
        <a:p>
          <a:endParaRPr lang="en-IN"/>
        </a:p>
      </dgm:t>
    </dgm:pt>
    <dgm:pt modelId="{8852E919-33DF-4D74-8506-AD17FDB11C96}">
      <dgm:prSet phldrT="[Text]" custT="1"/>
      <dgm:spPr/>
      <dgm:t>
        <a:bodyPr/>
        <a:lstStyle/>
        <a:p>
          <a:r>
            <a:rPr lang="en-US" sz="17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Two components- x and y</a:t>
          </a:r>
          <a:endParaRPr lang="en-IN" sz="1700" b="1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9708EE3C-2FBC-49AB-A12E-90E49DE9CC6E}" type="parTrans" cxnId="{15A60955-063C-480A-9086-9847A5592D3F}">
      <dgm:prSet/>
      <dgm:spPr/>
      <dgm:t>
        <a:bodyPr/>
        <a:lstStyle/>
        <a:p>
          <a:endParaRPr lang="en-IN"/>
        </a:p>
      </dgm:t>
    </dgm:pt>
    <dgm:pt modelId="{77E08EB4-F6F9-4CE2-89CE-40F82182C2BC}" type="sibTrans" cxnId="{15A60955-063C-480A-9086-9847A5592D3F}">
      <dgm:prSet/>
      <dgm:spPr/>
      <dgm:t>
        <a:bodyPr/>
        <a:lstStyle/>
        <a:p>
          <a:endParaRPr lang="en-IN"/>
        </a:p>
      </dgm:t>
    </dgm:pt>
    <dgm:pt modelId="{A39703B5-E9DA-4F91-8911-3FBC0CE34C0D}">
      <dgm:prSet phldrT="[Text]" custT="1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en-IN">
              <a:noFill/>
            </a:rPr>
            <a:t> </a:t>
          </a:r>
        </a:p>
      </dgm:t>
    </dgm:pt>
    <dgm:pt modelId="{8000367D-DF77-4349-A6DE-47302E4BF1C1}" type="parTrans" cxnId="{A62FBEC6-1E22-4842-991A-7D7DEAD2174D}">
      <dgm:prSet/>
      <dgm:spPr/>
      <dgm:t>
        <a:bodyPr/>
        <a:lstStyle/>
        <a:p>
          <a:endParaRPr lang="en-IN"/>
        </a:p>
      </dgm:t>
    </dgm:pt>
    <dgm:pt modelId="{4AB10790-274D-4214-914E-E2BFC451F681}" type="sibTrans" cxnId="{A62FBEC6-1E22-4842-991A-7D7DEAD2174D}">
      <dgm:prSet/>
      <dgm:spPr/>
      <dgm:t>
        <a:bodyPr/>
        <a:lstStyle/>
        <a:p>
          <a:endParaRPr lang="en-IN"/>
        </a:p>
      </dgm:t>
    </dgm:pt>
    <dgm:pt modelId="{3B75E92A-6764-4335-A52B-07B787C4B3E2}">
      <dgm:prSet phldrT="[Text]" custT="1"/>
      <dgm:spPr/>
      <dgm:t>
        <a:bodyPr/>
        <a:lstStyle/>
        <a:p>
          <a:r>
            <a:rPr lang="en-US" sz="2400" b="1" dirty="0" smtClean="0"/>
            <a:t>3D Cartesian Coordinate</a:t>
          </a:r>
          <a:endParaRPr lang="en-IN" sz="2400" b="1" dirty="0"/>
        </a:p>
      </dgm:t>
    </dgm:pt>
    <dgm:pt modelId="{6137C70A-191D-49FA-8C89-08E3418AE151}" type="parTrans" cxnId="{59738AFB-2262-4841-9632-A78455C82E93}">
      <dgm:prSet/>
      <dgm:spPr/>
      <dgm:t>
        <a:bodyPr/>
        <a:lstStyle/>
        <a:p>
          <a:endParaRPr lang="en-IN"/>
        </a:p>
      </dgm:t>
    </dgm:pt>
    <dgm:pt modelId="{6D9DC239-699D-4402-8653-0399E0CA0732}" type="sibTrans" cxnId="{59738AFB-2262-4841-9632-A78455C82E93}">
      <dgm:prSet/>
      <dgm:spPr/>
      <dgm:t>
        <a:bodyPr/>
        <a:lstStyle/>
        <a:p>
          <a:endParaRPr lang="en-IN"/>
        </a:p>
      </dgm:t>
    </dgm:pt>
    <dgm:pt modelId="{6FBC9B8D-5DDC-41B3-8F32-F4FE03113B5C}">
      <dgm:prSet phldrT="[Text]" custT="1"/>
      <dgm:spPr/>
      <dgm:t>
        <a:bodyPr/>
        <a:lstStyle/>
        <a:p>
          <a:r>
            <a:rPr lang="en-US" sz="18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Three components- x, y and z</a:t>
          </a:r>
          <a:endParaRPr lang="en-IN" sz="1800" b="1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gm:t>
    </dgm:pt>
    <dgm:pt modelId="{CE5C78B4-B8EC-42B4-B93C-470DF0C01D6E}" type="parTrans" cxnId="{14869D9E-3123-436F-8DA7-BF669C8C90C4}">
      <dgm:prSet/>
      <dgm:spPr/>
      <dgm:t>
        <a:bodyPr/>
        <a:lstStyle/>
        <a:p>
          <a:endParaRPr lang="en-IN"/>
        </a:p>
      </dgm:t>
    </dgm:pt>
    <dgm:pt modelId="{451F9F0F-855A-4C6F-BBBE-D552ED41F382}" type="sibTrans" cxnId="{14869D9E-3123-436F-8DA7-BF669C8C90C4}">
      <dgm:prSet/>
      <dgm:spPr/>
      <dgm:t>
        <a:bodyPr/>
        <a:lstStyle/>
        <a:p>
          <a:endParaRPr lang="en-IN"/>
        </a:p>
      </dgm:t>
    </dgm:pt>
    <dgm:pt modelId="{D3ECBE5A-C153-46EC-963C-886E6B288E04}">
      <dgm:prSet phldrT="[Text]" custT="1"/>
      <dgm:spPr>
        <a:blipFill rotWithShape="1">
          <a:blip xmlns:r="http://schemas.openxmlformats.org/officeDocument/2006/relationships" r:embed="rId2"/>
          <a:stretch>
            <a:fillRect t="-7292" b="-3125"/>
          </a:stretch>
        </a:blipFill>
      </dgm:spPr>
      <dgm:t>
        <a:bodyPr/>
        <a:lstStyle/>
        <a:p>
          <a:r>
            <a:rPr lang="en-IN">
              <a:noFill/>
            </a:rPr>
            <a:t> </a:t>
          </a:r>
        </a:p>
      </dgm:t>
    </dgm:pt>
    <dgm:pt modelId="{073F1DCD-353C-4F26-B8D3-BB8727989BBD}" type="parTrans" cxnId="{4B635935-BCBB-4F9A-82E2-544D789853D7}">
      <dgm:prSet/>
      <dgm:spPr/>
      <dgm:t>
        <a:bodyPr/>
        <a:lstStyle/>
        <a:p>
          <a:endParaRPr lang="en-IN"/>
        </a:p>
      </dgm:t>
    </dgm:pt>
    <dgm:pt modelId="{9D5C0455-0582-4488-AE19-042480BC42F0}" type="sibTrans" cxnId="{4B635935-BCBB-4F9A-82E2-544D789853D7}">
      <dgm:prSet/>
      <dgm:spPr/>
      <dgm:t>
        <a:bodyPr/>
        <a:lstStyle/>
        <a:p>
          <a:endParaRPr lang="en-IN"/>
        </a:p>
      </dgm:t>
    </dgm:pt>
    <dgm:pt modelId="{990ED01E-B61B-493C-8E2E-E66D3ECB4FBF}" type="pres">
      <dgm:prSet presAssocID="{A8A50AF9-A94A-4F0F-AA85-1B73FB4C35C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8AA150B-619F-4546-93EF-98B3CB1E6B0F}" type="pres">
      <dgm:prSet presAssocID="{84902C51-15EF-4D34-8CC9-376B8BBA4345}" presName="root" presStyleCnt="0"/>
      <dgm:spPr/>
    </dgm:pt>
    <dgm:pt modelId="{A9841E0D-E987-4093-8026-BCB54C9B4BAF}" type="pres">
      <dgm:prSet presAssocID="{84902C51-15EF-4D34-8CC9-376B8BBA4345}" presName="rootComposite" presStyleCnt="0"/>
      <dgm:spPr/>
    </dgm:pt>
    <dgm:pt modelId="{99D871A6-4D4A-42FC-A4C2-43EF283D1170}" type="pres">
      <dgm:prSet presAssocID="{84902C51-15EF-4D34-8CC9-376B8BBA4345}" presName="rootText" presStyleLbl="node1" presStyleIdx="0" presStyleCnt="2" custScaleX="81579" custScaleY="63910"/>
      <dgm:spPr/>
    </dgm:pt>
    <dgm:pt modelId="{187D9BA3-6441-4EE7-A629-BCF291BE9106}" type="pres">
      <dgm:prSet presAssocID="{84902C51-15EF-4D34-8CC9-376B8BBA4345}" presName="rootConnector" presStyleLbl="node1" presStyleIdx="0" presStyleCnt="2"/>
      <dgm:spPr/>
    </dgm:pt>
    <dgm:pt modelId="{0EFC7DAA-83CF-4615-820C-80855BE467A0}" type="pres">
      <dgm:prSet presAssocID="{84902C51-15EF-4D34-8CC9-376B8BBA4345}" presName="childShape" presStyleCnt="0"/>
      <dgm:spPr/>
    </dgm:pt>
    <dgm:pt modelId="{FFAFA2BB-C279-458E-B76B-3FF1DFD60330}" type="pres">
      <dgm:prSet presAssocID="{9708EE3C-2FBC-49AB-A12E-90E49DE9CC6E}" presName="Name13" presStyleLbl="parChTrans1D2" presStyleIdx="0" presStyleCnt="4"/>
      <dgm:spPr/>
    </dgm:pt>
    <dgm:pt modelId="{905A9933-BE06-48BD-88DE-11FBAFDD4111}" type="pres">
      <dgm:prSet presAssocID="{8852E919-33DF-4D74-8506-AD17FDB11C96}" presName="childText" presStyleLbl="bgAcc1" presStyleIdx="0" presStyleCnt="4" custScaleX="81579" custScaleY="7218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9CB9D189-3CA7-488E-AE50-118CCD5025AD}" type="pres">
      <dgm:prSet presAssocID="{8000367D-DF77-4349-A6DE-47302E4BF1C1}" presName="Name13" presStyleLbl="parChTrans1D2" presStyleIdx="1" presStyleCnt="4"/>
      <dgm:spPr/>
    </dgm:pt>
    <dgm:pt modelId="{2907FA44-8240-4EA8-9BA2-B2624BABD588}" type="pres">
      <dgm:prSet presAssocID="{A39703B5-E9DA-4F91-8911-3FBC0CE34C0D}" presName="childText" presStyleLbl="bgAcc1" presStyleIdx="1" presStyleCnt="4" custScaleX="64012" custScaleY="76316" custLinFactNeighborX="1555" custLinFactNeighborY="-3712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7FCDA58-733E-4E7C-BD07-3109E108665B}" type="pres">
      <dgm:prSet presAssocID="{3B75E92A-6764-4335-A52B-07B787C4B3E2}" presName="root" presStyleCnt="0"/>
      <dgm:spPr/>
    </dgm:pt>
    <dgm:pt modelId="{66964831-F8EA-4685-BAE2-1EF3DA78AA0D}" type="pres">
      <dgm:prSet presAssocID="{3B75E92A-6764-4335-A52B-07B787C4B3E2}" presName="rootComposite" presStyleCnt="0"/>
      <dgm:spPr/>
    </dgm:pt>
    <dgm:pt modelId="{F836B5B8-9EB7-4869-A7AA-6FCDFA77F311}" type="pres">
      <dgm:prSet presAssocID="{3B75E92A-6764-4335-A52B-07B787C4B3E2}" presName="rootText" presStyleLbl="node1" presStyleIdx="1" presStyleCnt="2" custScaleX="82065" custScaleY="63801" custLinFactNeighborX="-3289" custLinFactNeighborY="-11090"/>
      <dgm:spPr/>
      <dgm:t>
        <a:bodyPr/>
        <a:lstStyle/>
        <a:p>
          <a:endParaRPr lang="en-IN"/>
        </a:p>
      </dgm:t>
    </dgm:pt>
    <dgm:pt modelId="{0EAB6B94-BC77-4519-8DB5-D01C034E1B5D}" type="pres">
      <dgm:prSet presAssocID="{3B75E92A-6764-4335-A52B-07B787C4B3E2}" presName="rootConnector" presStyleLbl="node1" presStyleIdx="1" presStyleCnt="2"/>
      <dgm:spPr/>
    </dgm:pt>
    <dgm:pt modelId="{E8196E64-6267-41B2-879C-58561EB274F2}" type="pres">
      <dgm:prSet presAssocID="{3B75E92A-6764-4335-A52B-07B787C4B3E2}" presName="childShape" presStyleCnt="0"/>
      <dgm:spPr/>
    </dgm:pt>
    <dgm:pt modelId="{A4FA78D4-696B-4C18-B00E-B1328E56BE4C}" type="pres">
      <dgm:prSet presAssocID="{CE5C78B4-B8EC-42B4-B93C-470DF0C01D6E}" presName="Name13" presStyleLbl="parChTrans1D2" presStyleIdx="2" presStyleCnt="4"/>
      <dgm:spPr/>
    </dgm:pt>
    <dgm:pt modelId="{E180D578-7130-409E-B9BA-269A47A0BD7C}" type="pres">
      <dgm:prSet presAssocID="{6FBC9B8D-5DDC-41B3-8F32-F4FE03113B5C}" presName="childText" presStyleLbl="bgAcc1" presStyleIdx="2" presStyleCnt="4" custScaleX="78517" custScaleY="69567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DA53E7A5-3587-43D0-A9ED-2318E130F17F}" type="pres">
      <dgm:prSet presAssocID="{073F1DCD-353C-4F26-B8D3-BB8727989BBD}" presName="Name13" presStyleLbl="parChTrans1D2" presStyleIdx="3" presStyleCnt="4"/>
      <dgm:spPr/>
    </dgm:pt>
    <dgm:pt modelId="{E640C3E7-9EFB-41CE-A4B8-6B49C949B4BF}" type="pres">
      <dgm:prSet presAssocID="{D3ECBE5A-C153-46EC-963C-886E6B288E04}" presName="childText" presStyleLbl="bgAcc1" presStyleIdx="3" presStyleCnt="4" custScaleX="72033" custScaleY="72781" custLinFactNeighborX="1391" custLinFactNeighborY="-149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7ED3ADFF-B67B-4978-B7B1-AB4ABC334EFD}" type="presOf" srcId="{A8A50AF9-A94A-4F0F-AA85-1B73FB4C35C8}" destId="{990ED01E-B61B-493C-8E2E-E66D3ECB4FBF}" srcOrd="0" destOrd="0" presId="urn:microsoft.com/office/officeart/2005/8/layout/hierarchy3"/>
    <dgm:cxn modelId="{15A60955-063C-480A-9086-9847A5592D3F}" srcId="{84902C51-15EF-4D34-8CC9-376B8BBA4345}" destId="{8852E919-33DF-4D74-8506-AD17FDB11C96}" srcOrd="0" destOrd="0" parTransId="{9708EE3C-2FBC-49AB-A12E-90E49DE9CC6E}" sibTransId="{77E08EB4-F6F9-4CE2-89CE-40F82182C2BC}"/>
    <dgm:cxn modelId="{14869D9E-3123-436F-8DA7-BF669C8C90C4}" srcId="{3B75E92A-6764-4335-A52B-07B787C4B3E2}" destId="{6FBC9B8D-5DDC-41B3-8F32-F4FE03113B5C}" srcOrd="0" destOrd="0" parTransId="{CE5C78B4-B8EC-42B4-B93C-470DF0C01D6E}" sibTransId="{451F9F0F-855A-4C6F-BBBE-D552ED41F382}"/>
    <dgm:cxn modelId="{8DD5F250-1174-4E3E-ACAE-2E50FD145722}" type="presOf" srcId="{D3ECBE5A-C153-46EC-963C-886E6B288E04}" destId="{E640C3E7-9EFB-41CE-A4B8-6B49C949B4BF}" srcOrd="0" destOrd="0" presId="urn:microsoft.com/office/officeart/2005/8/layout/hierarchy3"/>
    <dgm:cxn modelId="{6398A0FF-FF85-4C21-9201-91B7DC35A1A1}" type="presOf" srcId="{84902C51-15EF-4D34-8CC9-376B8BBA4345}" destId="{187D9BA3-6441-4EE7-A629-BCF291BE9106}" srcOrd="1" destOrd="0" presId="urn:microsoft.com/office/officeart/2005/8/layout/hierarchy3"/>
    <dgm:cxn modelId="{A62FBEC6-1E22-4842-991A-7D7DEAD2174D}" srcId="{84902C51-15EF-4D34-8CC9-376B8BBA4345}" destId="{A39703B5-E9DA-4F91-8911-3FBC0CE34C0D}" srcOrd="1" destOrd="0" parTransId="{8000367D-DF77-4349-A6DE-47302E4BF1C1}" sibTransId="{4AB10790-274D-4214-914E-E2BFC451F681}"/>
    <dgm:cxn modelId="{A5A79565-8566-49A3-84C5-94DCD85730A7}" type="presOf" srcId="{CE5C78B4-B8EC-42B4-B93C-470DF0C01D6E}" destId="{A4FA78D4-696B-4C18-B00E-B1328E56BE4C}" srcOrd="0" destOrd="0" presId="urn:microsoft.com/office/officeart/2005/8/layout/hierarchy3"/>
    <dgm:cxn modelId="{5CD6FBE0-8EB6-4990-9366-388666DE4334}" srcId="{A8A50AF9-A94A-4F0F-AA85-1B73FB4C35C8}" destId="{84902C51-15EF-4D34-8CC9-376B8BBA4345}" srcOrd="0" destOrd="0" parTransId="{D6382CAB-DF2D-40C4-BB5B-637003AB374C}" sibTransId="{5058A11D-75D8-4D9D-B1D5-B93BD844709C}"/>
    <dgm:cxn modelId="{4B635935-BCBB-4F9A-82E2-544D789853D7}" srcId="{3B75E92A-6764-4335-A52B-07B787C4B3E2}" destId="{D3ECBE5A-C153-46EC-963C-886E6B288E04}" srcOrd="1" destOrd="0" parTransId="{073F1DCD-353C-4F26-B8D3-BB8727989BBD}" sibTransId="{9D5C0455-0582-4488-AE19-042480BC42F0}"/>
    <dgm:cxn modelId="{45C2D152-F376-413B-924F-A9DDB68E3423}" type="presOf" srcId="{8000367D-DF77-4349-A6DE-47302E4BF1C1}" destId="{9CB9D189-3CA7-488E-AE50-118CCD5025AD}" srcOrd="0" destOrd="0" presId="urn:microsoft.com/office/officeart/2005/8/layout/hierarchy3"/>
    <dgm:cxn modelId="{A41A8299-EB7B-47A2-B04B-4D7376B5D340}" type="presOf" srcId="{84902C51-15EF-4D34-8CC9-376B8BBA4345}" destId="{99D871A6-4D4A-42FC-A4C2-43EF283D1170}" srcOrd="0" destOrd="0" presId="urn:microsoft.com/office/officeart/2005/8/layout/hierarchy3"/>
    <dgm:cxn modelId="{59738AFB-2262-4841-9632-A78455C82E93}" srcId="{A8A50AF9-A94A-4F0F-AA85-1B73FB4C35C8}" destId="{3B75E92A-6764-4335-A52B-07B787C4B3E2}" srcOrd="1" destOrd="0" parTransId="{6137C70A-191D-49FA-8C89-08E3418AE151}" sibTransId="{6D9DC239-699D-4402-8653-0399E0CA0732}"/>
    <dgm:cxn modelId="{9ACEAA55-A644-40D4-ADEA-C797B5F530F6}" type="presOf" srcId="{8852E919-33DF-4D74-8506-AD17FDB11C96}" destId="{905A9933-BE06-48BD-88DE-11FBAFDD4111}" srcOrd="0" destOrd="0" presId="urn:microsoft.com/office/officeart/2005/8/layout/hierarchy3"/>
    <dgm:cxn modelId="{C4C686AA-E37C-4CE9-B0B9-1D146B34A16F}" type="presOf" srcId="{073F1DCD-353C-4F26-B8D3-BB8727989BBD}" destId="{DA53E7A5-3587-43D0-A9ED-2318E130F17F}" srcOrd="0" destOrd="0" presId="urn:microsoft.com/office/officeart/2005/8/layout/hierarchy3"/>
    <dgm:cxn modelId="{A98AA24F-3E6B-4443-A5E6-AB4AE764690F}" type="presOf" srcId="{3B75E92A-6764-4335-A52B-07B787C4B3E2}" destId="{F836B5B8-9EB7-4869-A7AA-6FCDFA77F311}" srcOrd="0" destOrd="0" presId="urn:microsoft.com/office/officeart/2005/8/layout/hierarchy3"/>
    <dgm:cxn modelId="{15E8C2DA-4122-4F9F-A73B-D82EB49412F0}" type="presOf" srcId="{9708EE3C-2FBC-49AB-A12E-90E49DE9CC6E}" destId="{FFAFA2BB-C279-458E-B76B-3FF1DFD60330}" srcOrd="0" destOrd="0" presId="urn:microsoft.com/office/officeart/2005/8/layout/hierarchy3"/>
    <dgm:cxn modelId="{25039841-E70E-47FE-93A0-D83571D11336}" type="presOf" srcId="{6FBC9B8D-5DDC-41B3-8F32-F4FE03113B5C}" destId="{E180D578-7130-409E-B9BA-269A47A0BD7C}" srcOrd="0" destOrd="0" presId="urn:microsoft.com/office/officeart/2005/8/layout/hierarchy3"/>
    <dgm:cxn modelId="{BA11A212-DE6E-4A00-B7F1-3DE71DB5706A}" type="presOf" srcId="{A39703B5-E9DA-4F91-8911-3FBC0CE34C0D}" destId="{2907FA44-8240-4EA8-9BA2-B2624BABD588}" srcOrd="0" destOrd="0" presId="urn:microsoft.com/office/officeart/2005/8/layout/hierarchy3"/>
    <dgm:cxn modelId="{2E2FA19B-B5D6-4F4E-91CC-253754367F67}" type="presOf" srcId="{3B75E92A-6764-4335-A52B-07B787C4B3E2}" destId="{0EAB6B94-BC77-4519-8DB5-D01C034E1B5D}" srcOrd="1" destOrd="0" presId="urn:microsoft.com/office/officeart/2005/8/layout/hierarchy3"/>
    <dgm:cxn modelId="{3598617F-22A2-4F42-B5B5-024FAFAC31FE}" type="presParOf" srcId="{990ED01E-B61B-493C-8E2E-E66D3ECB4FBF}" destId="{98AA150B-619F-4546-93EF-98B3CB1E6B0F}" srcOrd="0" destOrd="0" presId="urn:microsoft.com/office/officeart/2005/8/layout/hierarchy3"/>
    <dgm:cxn modelId="{D54E098F-BDE4-4017-9499-D158859489C7}" type="presParOf" srcId="{98AA150B-619F-4546-93EF-98B3CB1E6B0F}" destId="{A9841E0D-E987-4093-8026-BCB54C9B4BAF}" srcOrd="0" destOrd="0" presId="urn:microsoft.com/office/officeart/2005/8/layout/hierarchy3"/>
    <dgm:cxn modelId="{6FA56306-8FF2-40B0-B74F-D78FCBCD2B00}" type="presParOf" srcId="{A9841E0D-E987-4093-8026-BCB54C9B4BAF}" destId="{99D871A6-4D4A-42FC-A4C2-43EF283D1170}" srcOrd="0" destOrd="0" presId="urn:microsoft.com/office/officeart/2005/8/layout/hierarchy3"/>
    <dgm:cxn modelId="{68FD58DA-A620-4F40-8E00-623FE142A320}" type="presParOf" srcId="{A9841E0D-E987-4093-8026-BCB54C9B4BAF}" destId="{187D9BA3-6441-4EE7-A629-BCF291BE9106}" srcOrd="1" destOrd="0" presId="urn:microsoft.com/office/officeart/2005/8/layout/hierarchy3"/>
    <dgm:cxn modelId="{D6B4BE92-89C0-416D-BCB5-17F3DFD6C245}" type="presParOf" srcId="{98AA150B-619F-4546-93EF-98B3CB1E6B0F}" destId="{0EFC7DAA-83CF-4615-820C-80855BE467A0}" srcOrd="1" destOrd="0" presId="urn:microsoft.com/office/officeart/2005/8/layout/hierarchy3"/>
    <dgm:cxn modelId="{A832D0CF-84D0-4C70-AD11-55FC3A99B919}" type="presParOf" srcId="{0EFC7DAA-83CF-4615-820C-80855BE467A0}" destId="{FFAFA2BB-C279-458E-B76B-3FF1DFD60330}" srcOrd="0" destOrd="0" presId="urn:microsoft.com/office/officeart/2005/8/layout/hierarchy3"/>
    <dgm:cxn modelId="{2D8912CC-F1A1-47DD-B438-DAECE3B9945A}" type="presParOf" srcId="{0EFC7DAA-83CF-4615-820C-80855BE467A0}" destId="{905A9933-BE06-48BD-88DE-11FBAFDD4111}" srcOrd="1" destOrd="0" presId="urn:microsoft.com/office/officeart/2005/8/layout/hierarchy3"/>
    <dgm:cxn modelId="{0176F56F-0671-42F2-A888-36CC13A4B92B}" type="presParOf" srcId="{0EFC7DAA-83CF-4615-820C-80855BE467A0}" destId="{9CB9D189-3CA7-488E-AE50-118CCD5025AD}" srcOrd="2" destOrd="0" presId="urn:microsoft.com/office/officeart/2005/8/layout/hierarchy3"/>
    <dgm:cxn modelId="{581F5B8D-AF1B-4D4A-8BED-E26A3A994AAC}" type="presParOf" srcId="{0EFC7DAA-83CF-4615-820C-80855BE467A0}" destId="{2907FA44-8240-4EA8-9BA2-B2624BABD588}" srcOrd="3" destOrd="0" presId="urn:microsoft.com/office/officeart/2005/8/layout/hierarchy3"/>
    <dgm:cxn modelId="{9B107BCE-0D16-4D38-9856-14001872A297}" type="presParOf" srcId="{990ED01E-B61B-493C-8E2E-E66D3ECB4FBF}" destId="{F7FCDA58-733E-4E7C-BD07-3109E108665B}" srcOrd="1" destOrd="0" presId="urn:microsoft.com/office/officeart/2005/8/layout/hierarchy3"/>
    <dgm:cxn modelId="{84E85DA1-2621-47E2-A116-4326EC239C69}" type="presParOf" srcId="{F7FCDA58-733E-4E7C-BD07-3109E108665B}" destId="{66964831-F8EA-4685-BAE2-1EF3DA78AA0D}" srcOrd="0" destOrd="0" presId="urn:microsoft.com/office/officeart/2005/8/layout/hierarchy3"/>
    <dgm:cxn modelId="{D7F20FE7-1AAF-4C79-80B4-FF69454E10B9}" type="presParOf" srcId="{66964831-F8EA-4685-BAE2-1EF3DA78AA0D}" destId="{F836B5B8-9EB7-4869-A7AA-6FCDFA77F311}" srcOrd="0" destOrd="0" presId="urn:microsoft.com/office/officeart/2005/8/layout/hierarchy3"/>
    <dgm:cxn modelId="{E71D3F27-8144-4EE4-89BC-362AF088BD3A}" type="presParOf" srcId="{66964831-F8EA-4685-BAE2-1EF3DA78AA0D}" destId="{0EAB6B94-BC77-4519-8DB5-D01C034E1B5D}" srcOrd="1" destOrd="0" presId="urn:microsoft.com/office/officeart/2005/8/layout/hierarchy3"/>
    <dgm:cxn modelId="{33B76C35-2719-4881-B121-C7863C1A07D2}" type="presParOf" srcId="{F7FCDA58-733E-4E7C-BD07-3109E108665B}" destId="{E8196E64-6267-41B2-879C-58561EB274F2}" srcOrd="1" destOrd="0" presId="urn:microsoft.com/office/officeart/2005/8/layout/hierarchy3"/>
    <dgm:cxn modelId="{4A29C57B-8F6D-4ACE-861E-9E48DB09E5F5}" type="presParOf" srcId="{E8196E64-6267-41B2-879C-58561EB274F2}" destId="{A4FA78D4-696B-4C18-B00E-B1328E56BE4C}" srcOrd="0" destOrd="0" presId="urn:microsoft.com/office/officeart/2005/8/layout/hierarchy3"/>
    <dgm:cxn modelId="{9FEFE846-4DA8-47E9-96BF-207CCD8A6B28}" type="presParOf" srcId="{E8196E64-6267-41B2-879C-58561EB274F2}" destId="{E180D578-7130-409E-B9BA-269A47A0BD7C}" srcOrd="1" destOrd="0" presId="urn:microsoft.com/office/officeart/2005/8/layout/hierarchy3"/>
    <dgm:cxn modelId="{871653C6-C45B-4A95-952D-FB546AD7DE4D}" type="presParOf" srcId="{E8196E64-6267-41B2-879C-58561EB274F2}" destId="{DA53E7A5-3587-43D0-A9ED-2318E130F17F}" srcOrd="2" destOrd="0" presId="urn:microsoft.com/office/officeart/2005/8/layout/hierarchy3"/>
    <dgm:cxn modelId="{0498E27C-BA6F-4230-B747-8735556A3C01}" type="presParOf" srcId="{E8196E64-6267-41B2-879C-58561EB274F2}" destId="{E640C3E7-9EFB-41CE-A4B8-6B49C949B4BF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D871A6-4D4A-42FC-A4C2-43EF283D1170}">
      <dsp:nvSpPr>
        <dsp:cNvPr id="0" name=""/>
        <dsp:cNvSpPr/>
      </dsp:nvSpPr>
      <dsp:spPr>
        <a:xfrm>
          <a:off x="128144" y="1223"/>
          <a:ext cx="2525379" cy="9892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2D Cartesian Coordinate</a:t>
          </a:r>
          <a:endParaRPr lang="en-IN" sz="2400" b="1" kern="1200" dirty="0"/>
        </a:p>
      </dsp:txBody>
      <dsp:txXfrm>
        <a:off x="157117" y="30196"/>
        <a:ext cx="2467433" cy="931260"/>
      </dsp:txXfrm>
    </dsp:sp>
    <dsp:sp modelId="{FFAFA2BB-C279-458E-B76B-3FF1DFD60330}">
      <dsp:nvSpPr>
        <dsp:cNvPr id="0" name=""/>
        <dsp:cNvSpPr/>
      </dsp:nvSpPr>
      <dsp:spPr>
        <a:xfrm>
          <a:off x="380682" y="990430"/>
          <a:ext cx="252537" cy="9455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5558"/>
              </a:lnTo>
              <a:lnTo>
                <a:pt x="252537" y="945558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5A9933-BE06-48BD-88DE-11FBAFDD4111}">
      <dsp:nvSpPr>
        <dsp:cNvPr id="0" name=""/>
        <dsp:cNvSpPr/>
      </dsp:nvSpPr>
      <dsp:spPr>
        <a:xfrm>
          <a:off x="633220" y="1377383"/>
          <a:ext cx="2020303" cy="11172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Two components- x and y</a:t>
          </a:r>
          <a:endParaRPr lang="en-IN" sz="1700" b="1" kern="1200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65942" y="1410105"/>
        <a:ext cx="1954859" cy="1051767"/>
      </dsp:txXfrm>
    </dsp:sp>
    <dsp:sp modelId="{9CB9D189-3CA7-488E-AE50-118CCD5025AD}">
      <dsp:nvSpPr>
        <dsp:cNvPr id="0" name=""/>
        <dsp:cNvSpPr/>
      </dsp:nvSpPr>
      <dsp:spPr>
        <a:xfrm>
          <a:off x="380682" y="990430"/>
          <a:ext cx="291047" cy="24242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24276"/>
              </a:lnTo>
              <a:lnTo>
                <a:pt x="291047" y="242427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07FA44-8240-4EA8-9BA2-B2624BABD588}">
      <dsp:nvSpPr>
        <dsp:cNvPr id="0" name=""/>
        <dsp:cNvSpPr/>
      </dsp:nvSpPr>
      <dsp:spPr>
        <a:xfrm>
          <a:off x="671730" y="2824093"/>
          <a:ext cx="1585257" cy="11812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>
              <a:solidFill>
                <a:srgbClr val="C00000"/>
              </a:solidFill>
            </a:rPr>
            <a:t>In general: </a:t>
          </a:r>
          <a14:m xmlns:a14="http://schemas.microsoft.com/office/drawing/2010/main">
            <m:oMath xmlns:m="http://schemas.openxmlformats.org/officeDocument/2006/math">
              <m:sSub>
                <m:sSubPr>
                  <m:ctrlPr>
                    <a:rPr lang="en-US" sz="1700" b="1" i="1" kern="1200" smtClean="0">
                      <a:solidFill>
                        <a:srgbClr val="C00000"/>
                      </a:solidFill>
                      <a:latin typeface="Cambria Math"/>
                    </a:rPr>
                  </m:ctrlPr>
                </m:sSubPr>
                <m:e>
                  <m:r>
                    <a:rPr lang="en-US" sz="1700" b="1" i="1" kern="1200" smtClean="0">
                      <a:solidFill>
                        <a:srgbClr val="C00000"/>
                      </a:solidFill>
                      <a:latin typeface="Cambria Math"/>
                    </a:rPr>
                    <m:t>𝒙</m:t>
                  </m:r>
                </m:e>
                <m:sub>
                  <m:r>
                    <a:rPr lang="en-US" sz="1700" b="1" i="1" kern="1200" smtClean="0">
                      <a:solidFill>
                        <a:srgbClr val="C00000"/>
                      </a:solidFill>
                      <a:latin typeface="Cambria Math"/>
                    </a:rPr>
                    <m:t>𝟏</m:t>
                  </m:r>
                </m:sub>
              </m:sSub>
              <m:r>
                <a:rPr lang="en-US" sz="1700" b="1" i="1" kern="1200" smtClean="0">
                  <a:solidFill>
                    <a:srgbClr val="C00000"/>
                  </a:solidFill>
                  <a:latin typeface="Cambria Math"/>
                </a:rPr>
                <m:t>=</m:t>
              </m:r>
              <m:r>
                <a:rPr lang="en-US" sz="1700" b="1" i="1" kern="1200" smtClean="0">
                  <a:solidFill>
                    <a:srgbClr val="C00000"/>
                  </a:solidFill>
                  <a:latin typeface="Cambria Math"/>
                </a:rPr>
                <m:t>𝒙</m:t>
              </m:r>
              <m:r>
                <a:rPr lang="en-US" sz="1700" b="1" i="1" kern="1200" smtClean="0">
                  <a:solidFill>
                    <a:srgbClr val="C00000"/>
                  </a:solidFill>
                  <a:latin typeface="Cambria Math"/>
                </a:rPr>
                <m:t>, </m:t>
              </m:r>
            </m:oMath>
          </a14:m>
          <a:endParaRPr lang="en-US" sz="1700" b="1" i="1" kern="1200" dirty="0" smtClean="0">
            <a:solidFill>
              <a:srgbClr val="C00000"/>
            </a:solidFill>
            <a:latin typeface="Cambria Math"/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b>
                  <m:sSubPr>
                    <m:ctrlPr>
                      <a:rPr lang="en-US" sz="1700" b="1" i="1" kern="1200" smtClean="0">
                        <a:solidFill>
                          <a:srgbClr val="C00000"/>
                        </a:solidFill>
                        <a:latin typeface="Cambria Math"/>
                      </a:rPr>
                    </m:ctrlPr>
                  </m:sSubPr>
                  <m:e>
                    <m:r>
                      <a:rPr lang="en-US" sz="1700" b="1" i="1" kern="1200" smtClean="0">
                        <a:solidFill>
                          <a:srgbClr val="C00000"/>
                        </a:solidFill>
                        <a:latin typeface="Cambria Math"/>
                      </a:rPr>
                      <m:t>𝒙</m:t>
                    </m:r>
                  </m:e>
                  <m:sub>
                    <m:r>
                      <a:rPr lang="en-US" sz="1700" b="1" i="1" kern="1200" smtClean="0">
                        <a:solidFill>
                          <a:srgbClr val="C00000"/>
                        </a:solidFill>
                        <a:latin typeface="Cambria Math"/>
                      </a:rPr>
                      <m:t>𝟐</m:t>
                    </m:r>
                  </m:sub>
                </m:sSub>
                <m:r>
                  <a:rPr lang="en-US" sz="1700" b="1" i="1" kern="1200" smtClean="0">
                    <a:solidFill>
                      <a:srgbClr val="C00000"/>
                    </a:solidFill>
                    <a:latin typeface="Cambria Math"/>
                  </a:rPr>
                  <m:t>=</m:t>
                </m:r>
                <m:r>
                  <a:rPr lang="en-US" sz="1700" b="1" i="1" kern="1200" smtClean="0">
                    <a:solidFill>
                      <a:srgbClr val="C00000"/>
                    </a:solidFill>
                    <a:latin typeface="Cambria Math"/>
                  </a:rPr>
                  <m:t>𝒚</m:t>
                </m:r>
              </m:oMath>
            </m:oMathPara>
          </a14:m>
          <a:endParaRPr lang="en-IN" sz="1700" b="1" kern="1200" dirty="0">
            <a:solidFill>
              <a:srgbClr val="C00000"/>
            </a:solidFill>
          </a:endParaRPr>
        </a:p>
      </dsp:txBody>
      <dsp:txXfrm>
        <a:off x="706327" y="2858690"/>
        <a:ext cx="1516063" cy="1112034"/>
      </dsp:txXfrm>
    </dsp:sp>
    <dsp:sp modelId="{F836B5B8-9EB7-4869-A7AA-6FCDFA77F311}">
      <dsp:nvSpPr>
        <dsp:cNvPr id="0" name=""/>
        <dsp:cNvSpPr/>
      </dsp:nvSpPr>
      <dsp:spPr>
        <a:xfrm>
          <a:off x="3325615" y="0"/>
          <a:ext cx="2540424" cy="9875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3D Cartesian Coordinate</a:t>
          </a:r>
          <a:endParaRPr lang="en-IN" sz="2400" b="1" kern="1200" dirty="0"/>
        </a:p>
      </dsp:txBody>
      <dsp:txXfrm>
        <a:off x="3354538" y="28923"/>
        <a:ext cx="2482578" cy="929673"/>
      </dsp:txXfrm>
    </dsp:sp>
    <dsp:sp modelId="{A4FA78D4-696B-4C18-B00E-B1328E56BE4C}">
      <dsp:nvSpPr>
        <dsp:cNvPr id="0" name=""/>
        <dsp:cNvSpPr/>
      </dsp:nvSpPr>
      <dsp:spPr>
        <a:xfrm>
          <a:off x="3579658" y="987519"/>
          <a:ext cx="355857" cy="9265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6560"/>
              </a:lnTo>
              <a:lnTo>
                <a:pt x="355857" y="92656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80D578-7130-409E-B9BA-269A47A0BD7C}">
      <dsp:nvSpPr>
        <dsp:cNvPr id="0" name=""/>
        <dsp:cNvSpPr/>
      </dsp:nvSpPr>
      <dsp:spPr>
        <a:xfrm>
          <a:off x="3935515" y="1375696"/>
          <a:ext cx="1944473" cy="10767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Three components- x, y and z</a:t>
          </a:r>
          <a:endParaRPr lang="en-IN" sz="1800" b="1" kern="1200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967052" y="1407233"/>
        <a:ext cx="1881399" cy="1013692"/>
      </dsp:txXfrm>
    </dsp:sp>
    <dsp:sp modelId="{DA53E7A5-3587-43D0-A9ED-2318E130F17F}">
      <dsp:nvSpPr>
        <dsp:cNvPr id="0" name=""/>
        <dsp:cNvSpPr/>
      </dsp:nvSpPr>
      <dsp:spPr>
        <a:xfrm>
          <a:off x="3579658" y="987519"/>
          <a:ext cx="390305" cy="23920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92090"/>
              </a:lnTo>
              <a:lnTo>
                <a:pt x="390305" y="239209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40C3E7-9EFB-41CE-A4B8-6B49C949B4BF}">
      <dsp:nvSpPr>
        <dsp:cNvPr id="0" name=""/>
        <dsp:cNvSpPr/>
      </dsp:nvSpPr>
      <dsp:spPr>
        <a:xfrm>
          <a:off x="3969963" y="2816353"/>
          <a:ext cx="1783897" cy="11265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In general: </a:t>
          </a:r>
          <a14:m xmlns:a14="http://schemas.microsoft.com/office/drawing/2010/main">
            <m:oMath xmlns:m="http://schemas.openxmlformats.org/officeDocument/2006/math">
              <m:sSub>
                <m:sSubPr>
                  <m:ctrlPr>
                    <a:rPr lang="en-US" sz="1700" b="1" i="1" kern="1200" smtClean="0">
                      <a:solidFill>
                        <a:srgbClr val="00B050"/>
                      </a:solidFill>
                      <a:latin typeface="Cambria Math"/>
                    </a:rPr>
                  </m:ctrlPr>
                </m:sSubPr>
                <m:e>
                  <m:r>
                    <a:rPr lang="en-US" sz="1700" b="1" i="1" kern="1200" smtClean="0">
                      <a:solidFill>
                        <a:srgbClr val="00B050"/>
                      </a:solidFill>
                      <a:latin typeface="Cambria Math"/>
                    </a:rPr>
                    <m:t>𝒙</m:t>
                  </m:r>
                </m:e>
                <m:sub>
                  <m:r>
                    <a:rPr lang="en-US" sz="1700" b="1" i="1" kern="1200" smtClean="0">
                      <a:solidFill>
                        <a:srgbClr val="00B050"/>
                      </a:solidFill>
                      <a:latin typeface="Cambria Math"/>
                    </a:rPr>
                    <m:t>𝟏</m:t>
                  </m:r>
                </m:sub>
              </m:sSub>
              <m:r>
                <a:rPr lang="en-US" sz="1700" b="1" i="1" kern="1200" smtClean="0">
                  <a:solidFill>
                    <a:srgbClr val="00B050"/>
                  </a:solidFill>
                  <a:latin typeface="Cambria Math"/>
                </a:rPr>
                <m:t>=</m:t>
              </m:r>
              <m:r>
                <a:rPr lang="en-US" sz="1700" b="1" i="1" kern="1200" smtClean="0">
                  <a:solidFill>
                    <a:srgbClr val="00B050"/>
                  </a:solidFill>
                  <a:latin typeface="Cambria Math"/>
                </a:rPr>
                <m:t>𝒙</m:t>
              </m:r>
              <m:r>
                <a:rPr lang="en-US" sz="1700" b="1" i="1" kern="1200" smtClean="0">
                  <a:solidFill>
                    <a:srgbClr val="00B050"/>
                  </a:solidFill>
                  <a:latin typeface="Cambria Math"/>
                </a:rPr>
                <m:t>, </m:t>
              </m:r>
            </m:oMath>
          </a14:m>
          <a:endParaRPr lang="en-US" sz="1700" b="1" i="1" kern="1200" dirty="0" smtClean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b>
                  <m:sSubPr>
                    <m:ctrlPr>
                      <a:rPr lang="en-US" sz="1700" b="1" i="1" kern="1200" smtClean="0">
                        <a:solidFill>
                          <a:srgbClr val="00B050"/>
                        </a:solidFill>
                        <a:latin typeface="Cambria Math"/>
                      </a:rPr>
                    </m:ctrlPr>
                  </m:sSubPr>
                  <m:e>
                    <m:r>
                      <a:rPr lang="en-US" sz="1700" b="1" i="1" kern="1200" smtClean="0">
                        <a:solidFill>
                          <a:srgbClr val="00B050"/>
                        </a:solidFill>
                        <a:latin typeface="Cambria Math"/>
                      </a:rPr>
                      <m:t>𝒙</m:t>
                    </m:r>
                  </m:e>
                  <m:sub>
                    <m:r>
                      <a:rPr lang="en-US" sz="1700" b="1" i="1" kern="1200" smtClean="0">
                        <a:solidFill>
                          <a:srgbClr val="00B050"/>
                        </a:solidFill>
                        <a:latin typeface="Cambria Math"/>
                      </a:rPr>
                      <m:t>𝟐</m:t>
                    </m:r>
                  </m:sub>
                </m:sSub>
                <m:r>
                  <a:rPr lang="en-US" sz="1700" b="1" i="1" kern="1200" smtClean="0">
                    <a:solidFill>
                      <a:srgbClr val="00B050"/>
                    </a:solidFill>
                    <a:latin typeface="Cambria Math"/>
                  </a:rPr>
                  <m:t>=</m:t>
                </m:r>
                <m:r>
                  <a:rPr lang="en-US" sz="1700" b="1" i="1" kern="1200" smtClean="0">
                    <a:solidFill>
                      <a:srgbClr val="00B050"/>
                    </a:solidFill>
                    <a:latin typeface="Cambria Math"/>
                  </a:rPr>
                  <m:t>𝒚</m:t>
                </m:r>
              </m:oMath>
            </m:oMathPara>
          </a14:m>
          <a:endParaRPr lang="en-US" sz="1700" b="1" i="1" kern="1200" dirty="0" smtClean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b>
                  <m:sSubPr>
                    <m:ctrlPr>
                      <a:rPr lang="en-US" sz="1700" b="1" i="1" kern="1200" smtClean="0">
                        <a:solidFill>
                          <a:srgbClr val="00B050"/>
                        </a:solidFill>
                        <a:latin typeface="Cambria Math"/>
                      </a:rPr>
                    </m:ctrlPr>
                  </m:sSubPr>
                  <m:e>
                    <m:r>
                      <a:rPr lang="en-US" sz="1700" b="1" i="1" kern="1200" smtClean="0">
                        <a:solidFill>
                          <a:srgbClr val="00B050"/>
                        </a:solidFill>
                        <a:latin typeface="Cambria Math"/>
                      </a:rPr>
                      <m:t>𝒙</m:t>
                    </m:r>
                  </m:e>
                  <m:sub>
                    <m:r>
                      <a:rPr lang="en-US" sz="1700" b="1" i="1" kern="1200" smtClean="0">
                        <a:solidFill>
                          <a:srgbClr val="00B050"/>
                        </a:solidFill>
                        <a:latin typeface="Cambria Math"/>
                      </a:rPr>
                      <m:t>𝟑</m:t>
                    </m:r>
                  </m:sub>
                </m:sSub>
                <m:r>
                  <a:rPr lang="en-US" sz="1700" b="1" i="1" kern="1200" smtClean="0">
                    <a:solidFill>
                      <a:srgbClr val="00B050"/>
                    </a:solidFill>
                    <a:latin typeface="Cambria Math"/>
                  </a:rPr>
                  <m:t>=</m:t>
                </m:r>
                <m:r>
                  <a:rPr lang="en-US" sz="1700" b="1" i="1" kern="1200" smtClean="0">
                    <a:solidFill>
                      <a:srgbClr val="00B050"/>
                    </a:solidFill>
                    <a:latin typeface="Cambria Math"/>
                  </a:rPr>
                  <m:t>𝒛</m:t>
                </m:r>
              </m:oMath>
            </m:oMathPara>
          </a14:m>
          <a:endParaRPr lang="en-IN" sz="1700" b="1" kern="1200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002957" y="2849347"/>
        <a:ext cx="1717909" cy="10605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DC26C0-0931-4075-891D-95F4A4D31B00}" type="datetimeFigureOut">
              <a:rPr lang="en-IN" smtClean="0"/>
              <a:t>21-05-2021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CD7AEC-C589-4364-8A39-32DC3FED8C7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1717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E798A-BB86-4B7C-8059-920FB263E854}" type="datetime1">
              <a:rPr lang="en-IN" smtClean="0"/>
              <a:t>21-05-2021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E5AA1-3CC6-4CBF-B144-589C5B1EDA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17789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943B5-8C0C-49F2-9542-E8E8A070ABD6}" type="datetime1">
              <a:rPr lang="en-IN" smtClean="0"/>
              <a:t>21-05-2021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E5AA1-3CC6-4CBF-B144-589C5B1EDA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66168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E4A5D-EDA2-4D4A-AFAD-E2D2B49D270B}" type="datetime1">
              <a:rPr lang="en-IN" smtClean="0"/>
              <a:t>21-05-2021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E5AA1-3CC6-4CBF-B144-589C5B1EDA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61240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FF1F0-97B3-4583-A9F0-386D91EADAED}" type="datetime1">
              <a:rPr lang="en-IN" smtClean="0"/>
              <a:t>21-05-2021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E5AA1-3CC6-4CBF-B144-589C5B1EDA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03477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3EAB5-EEFE-45A5-90C1-3D0CE84EF32E}" type="datetime1">
              <a:rPr lang="en-IN" smtClean="0"/>
              <a:t>21-05-2021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E5AA1-3CC6-4CBF-B144-589C5B1EDA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19334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4D772-2142-4353-84C6-119D6C2076B3}" type="datetime1">
              <a:rPr lang="en-IN" smtClean="0"/>
              <a:t>21-05-2021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E5AA1-3CC6-4CBF-B144-589C5B1EDA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39134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94B87-DEB5-44FE-9832-880E5092EECB}" type="datetime1">
              <a:rPr lang="en-IN" smtClean="0"/>
              <a:t>21-05-2021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E5AA1-3CC6-4CBF-B144-589C5B1EDA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8036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ED89D-FECF-4322-8554-B0D264B7B036}" type="datetime1">
              <a:rPr lang="en-IN" smtClean="0"/>
              <a:t>21-05-2021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E5AA1-3CC6-4CBF-B144-589C5B1EDA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87424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4A461-F5DA-4D87-876E-2217D02ECE66}" type="datetime1">
              <a:rPr lang="en-IN" smtClean="0"/>
              <a:t>21-05-2021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E5AA1-3CC6-4CBF-B144-589C5B1EDA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41872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0A957-DBB9-4AB6-A191-8EA9C86693B0}" type="datetime1">
              <a:rPr lang="en-IN" smtClean="0"/>
              <a:t>21-05-2021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E5AA1-3CC6-4CBF-B144-589C5B1EDA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61376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8C50-9C69-48A0-B592-0C6D6618F0DF}" type="datetime1">
              <a:rPr lang="en-IN" smtClean="0"/>
              <a:t>21-05-2021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E5AA1-3CC6-4CBF-B144-589C5B1EDA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7000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59519-DE15-441D-8555-5022CD7D9B2C}" type="datetime1">
              <a:rPr lang="en-IN" smtClean="0"/>
              <a:t>21-05-2021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E5AA1-3CC6-4CBF-B144-589C5B1EDA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38268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openxmlformats.org/officeDocument/2006/relationships/image" Target="../media/image3.png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Algerian" pitchFamily="82" charset="0"/>
              </a:rPr>
              <a:t>Introduction to Tensors</a:t>
            </a:r>
            <a:br>
              <a:rPr lang="en-US" dirty="0" smtClean="0">
                <a:solidFill>
                  <a:srgbClr val="FF0000"/>
                </a:solidFill>
                <a:latin typeface="Algerian" pitchFamily="82" charset="0"/>
              </a:rPr>
            </a:br>
            <a:r>
              <a:rPr lang="en-US" dirty="0" smtClean="0">
                <a:solidFill>
                  <a:srgbClr val="FF0000"/>
                </a:solidFill>
                <a:latin typeface="Algerian" pitchFamily="82" charset="0"/>
              </a:rPr>
              <a:t>Part III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4200" b="1" dirty="0" smtClean="0">
                <a:solidFill>
                  <a:srgbClr val="002060"/>
                </a:solidFill>
                <a:latin typeface="Baskerville Old Face" pitchFamily="18" charset="0"/>
              </a:rPr>
              <a:t>Coordinate Transformation</a:t>
            </a:r>
            <a:endParaRPr lang="en-US" b="1" dirty="0" smtClean="0">
              <a:solidFill>
                <a:srgbClr val="002060"/>
              </a:solidFill>
              <a:latin typeface="Baskerville Old Face" pitchFamily="18" charset="0"/>
            </a:endParaRPr>
          </a:p>
          <a:p>
            <a:endParaRPr lang="en-US" b="1" dirty="0">
              <a:solidFill>
                <a:srgbClr val="7030A0"/>
              </a:solidFill>
              <a:latin typeface="Baskerville Old Face" pitchFamily="18" charset="0"/>
            </a:endParaRPr>
          </a:p>
          <a:p>
            <a:r>
              <a:rPr lang="en-US" b="1" dirty="0" smtClean="0">
                <a:solidFill>
                  <a:srgbClr val="7030A0"/>
                </a:solidFill>
                <a:latin typeface="Baskerville Old Face" pitchFamily="18" charset="0"/>
              </a:rPr>
              <a:t>Deepshikha  Gogoi</a:t>
            </a:r>
            <a:endParaRPr lang="en-IN" b="1" dirty="0" smtClean="0">
              <a:solidFill>
                <a:srgbClr val="7030A0"/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02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E5AA1-3CC6-4CBF-B144-589C5B1EDAE4}" type="slidenum">
              <a:rPr lang="en-IN" smtClean="0"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9754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08504" y="288980"/>
            <a:ext cx="9008384" cy="4783104"/>
            <a:chOff x="108504" y="288980"/>
            <a:chExt cx="9008384" cy="4783104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504" y="627534"/>
              <a:ext cx="9000000" cy="4444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Box 1"/>
                <p:cNvSpPr txBox="1"/>
                <p:nvPr/>
              </p:nvSpPr>
              <p:spPr>
                <a:xfrm>
                  <a:off x="155420" y="288980"/>
                  <a:ext cx="5400389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b="1" dirty="0" smtClean="0">
                      <a:latin typeface="Times New Roman" pitchFamily="18" charset="0"/>
                      <a:cs typeface="Times New Roman" pitchFamily="18" charset="0"/>
                    </a:rPr>
                    <a:t>Polar coordinates:</a:t>
                  </a:r>
                  <a:r>
                    <a:rPr lang="en-US" sz="1600" dirty="0" smtClean="0">
                      <a:latin typeface="Times New Roman" pitchFamily="18" charset="0"/>
                      <a:cs typeface="Times New Roman" pitchFamily="18" charset="0"/>
                    </a:rPr>
                    <a:t> If (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sSupPr>
                        <m:e>
                          <m:acc>
                            <m:accPr>
                              <m:chr m:val="̅"/>
                              <m:ctrlPr>
                                <a:rPr lang="en-US" sz="160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acc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,</m:t>
                      </m:r>
                      <m:sSup>
                        <m:sSupPr>
                          <m:ctrlPr>
                            <a:rPr lang="en-US" sz="1600" i="1">
                              <a:latin typeface="Cambria Math"/>
                            </a:rPr>
                          </m:ctrlPr>
                        </m:sSupPr>
                        <m:e>
                          <m:acc>
                            <m:accPr>
                              <m:chr m:val="̅"/>
                              <m:ctrlPr>
                                <a:rPr lang="en-US" sz="1600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𝑥</m:t>
                              </m:r>
                            </m:e>
                          </m:acc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a14:m>
                  <a:r>
                    <a:rPr lang="en-US" sz="1600" dirty="0" smtClean="0">
                      <a:latin typeface="Times New Roman" pitchFamily="18" charset="0"/>
                      <a:cs typeface="Times New Roman" pitchFamily="18" charset="0"/>
                    </a:rPr>
                    <a:t>) = (</a:t>
                  </a:r>
                  <a:r>
                    <a:rPr lang="en-US" sz="1600" i="1" dirty="0" smtClean="0">
                      <a:latin typeface="Times New Roman" pitchFamily="18" charset="0"/>
                      <a:cs typeface="Times New Roman" pitchFamily="18" charset="0"/>
                    </a:rPr>
                    <a:t>x, y</a:t>
                  </a:r>
                  <a:r>
                    <a:rPr lang="en-US" sz="1600" dirty="0" smtClean="0">
                      <a:latin typeface="Times New Roman" pitchFamily="18" charset="0"/>
                      <a:cs typeface="Times New Roman" pitchFamily="18" charset="0"/>
                    </a:rPr>
                    <a:t>) and (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,</m:t>
                      </m:r>
                      <m:sSup>
                        <m:sSupPr>
                          <m:ctrlPr>
                            <a:rPr lang="en-US" sz="16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a14:m>
                  <a:r>
                    <a:rPr lang="en-US" sz="1600" dirty="0" smtClean="0">
                      <a:latin typeface="Times New Roman" pitchFamily="18" charset="0"/>
                      <a:cs typeface="Times New Roman" pitchFamily="18" charset="0"/>
                    </a:rPr>
                    <a:t>) = (</a:t>
                  </a:r>
                  <a:r>
                    <a:rPr lang="en-US" sz="1600" i="1" dirty="0" smtClean="0">
                      <a:latin typeface="Times New Roman" pitchFamily="18" charset="0"/>
                      <a:cs typeface="Times New Roman" pitchFamily="18" charset="0"/>
                    </a:rPr>
                    <a:t>r,</a:t>
                  </a:r>
                  <a:r>
                    <a:rPr lang="en-US" sz="1600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sz="160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a14:m>
                  <a:r>
                    <a:rPr lang="en-US" sz="1600" dirty="0" smtClean="0">
                      <a:latin typeface="Times New Roman" pitchFamily="18" charset="0"/>
                      <a:cs typeface="Times New Roman" pitchFamily="18" charset="0"/>
                    </a:rPr>
                    <a:t>) then</a:t>
                  </a:r>
                  <a:endParaRPr lang="en-IN" sz="16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2" name="TextBox 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5420" y="288980"/>
                  <a:ext cx="5400389" cy="338554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l="-564" t="-5357" r="-451" b="-21429"/>
                  </a:stretch>
                </a:blipFill>
              </p:spPr>
              <p:txBody>
                <a:bodyPr/>
                <a:lstStyle/>
                <a:p>
                  <a:r>
                    <a:rPr lang="en-IN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" name="Rectangle 2"/>
            <p:cNvSpPr/>
            <p:nvPr/>
          </p:nvSpPr>
          <p:spPr>
            <a:xfrm>
              <a:off x="8172400" y="771550"/>
              <a:ext cx="720080" cy="4320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244408" y="2643758"/>
              <a:ext cx="720080" cy="4320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7" name="Rectangle 6"/>
            <p:cNvSpPr/>
            <p:nvPr/>
          </p:nvSpPr>
          <p:spPr>
            <a:xfrm>
              <a:off x="8244408" y="4299942"/>
              <a:ext cx="720080" cy="4320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9" name="Rectangle 8"/>
            <p:cNvSpPr/>
            <p:nvPr/>
          </p:nvSpPr>
          <p:spPr>
            <a:xfrm>
              <a:off x="8396808" y="4452342"/>
              <a:ext cx="720080" cy="4320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339752" y="3363838"/>
              <a:ext cx="864000" cy="4320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432638" y="2134907"/>
              <a:ext cx="864000" cy="32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E5AA1-3CC6-4CBF-B144-589C5B1EDAE4}" type="slidenum">
              <a:rPr lang="en-IN" smtClean="0"/>
              <a:t>11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7983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Diagram 2"/>
              <p:cNvGraphicFramePr/>
              <p:nvPr>
                <p:extLst>
                  <p:ext uri="{D42A27DB-BD31-4B8C-83A1-F6EECF244321}">
                    <p14:modId xmlns:p14="http://schemas.microsoft.com/office/powerpoint/2010/main" val="3034417621"/>
                  </p:ext>
                </p:extLst>
              </p:nvPr>
            </p:nvGraphicFramePr>
            <p:xfrm>
              <a:off x="-36512" y="667990"/>
              <a:ext cx="6096000" cy="406400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3" name="Diagram 2"/>
              <p:cNvGraphicFramePr/>
              <p:nvPr>
                <p:extLst>
                  <p:ext uri="{D42A27DB-BD31-4B8C-83A1-F6EECF244321}">
                    <p14:modId xmlns:p14="http://schemas.microsoft.com/office/powerpoint/2010/main" val="3034417621"/>
                  </p:ext>
                </p:extLst>
              </p:nvPr>
            </p:nvGraphicFramePr>
            <p:xfrm>
              <a:off x="-36512" y="667990"/>
              <a:ext cx="6096000" cy="406400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  <p:sp>
        <p:nvSpPr>
          <p:cNvPr id="4" name="Pentagon 3"/>
          <p:cNvSpPr/>
          <p:nvPr/>
        </p:nvSpPr>
        <p:spPr>
          <a:xfrm>
            <a:off x="45158" y="50741"/>
            <a:ext cx="3158690" cy="432048"/>
          </a:xfrm>
          <a:prstGeom prst="homePlat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FF00"/>
                </a:solidFill>
              </a:rPr>
              <a:t>Coordinate Systems:</a:t>
            </a:r>
            <a:endParaRPr lang="en-IN" sz="2400" b="1" dirty="0">
              <a:solidFill>
                <a:srgbClr val="FFFF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176958" y="627534"/>
                <a:ext cx="2880320" cy="4031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itchFamily="2" charset="2"/>
                  <a:buChar char="Ø"/>
                </a:pPr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Thus coordinate of a point in an </a:t>
                </a:r>
                <a:r>
                  <a:rPr lang="en-US" sz="16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‘n’-dimensional </a:t>
                </a:r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space (Let’s name that space as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/>
                          </a:rPr>
                          <m:t>𝑅</m:t>
                        </m:r>
                      </m:e>
                      <m:sup>
                        <m:r>
                          <a:rPr lang="en-US" sz="1600" b="0" i="1" smtClean="0"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) will have </a:t>
                </a:r>
                <a:r>
                  <a:rPr lang="en-US" sz="16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‘n’ number of components</a:t>
                </a:r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endParaRPr lang="en-US" sz="16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285750" indent="-285750">
                  <a:buFont typeface="Wingdings" pitchFamily="2" charset="2"/>
                  <a:buChar char="Ø"/>
                </a:pPr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But there is a twist while using tensor notation!!</a:t>
                </a:r>
              </a:p>
              <a:p>
                <a:endParaRPr lang="en-US" sz="16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285750" indent="-285750">
                  <a:buFont typeface="Wingdings" pitchFamily="2" charset="2"/>
                  <a:buChar char="Ø"/>
                </a:pPr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The coordinates of a point (or vector)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/>
                          </a:rPr>
                          <m:t>𝑅</m:t>
                        </m:r>
                      </m:e>
                      <m:sup>
                        <m:r>
                          <a:rPr lang="en-US" sz="1600" b="0" i="1" smtClean="0"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IN" sz="1600" dirty="0" smtClean="0">
                    <a:latin typeface="Times New Roman" pitchFamily="18" charset="0"/>
                    <a:cs typeface="Times New Roman" pitchFamily="18" charset="0"/>
                  </a:rPr>
                  <a:t> will be denoted as </a:t>
                </a:r>
                <a:r>
                  <a:rPr lang="en-IN" sz="16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</m:t>
                        </m:r>
                      </m:sup>
                    </m:sSup>
                    <m:r>
                      <a:rPr lang="en-US" sz="1600" b="1" i="1" smtClean="0">
                        <a:solidFill>
                          <a:srgbClr val="FF0000"/>
                        </a:solidFill>
                        <a:latin typeface="Cambria Math"/>
                      </a:rPr>
                      <m:t>,</m:t>
                    </m:r>
                    <m:sSup>
                      <m:sSupPr>
                        <m:ctrlP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sz="1600" b="1" i="1" smtClean="0">
                        <a:solidFill>
                          <a:srgbClr val="FF0000"/>
                        </a:solidFill>
                        <a:latin typeface="Cambria Math"/>
                      </a:rPr>
                      <m:t>,</m:t>
                    </m:r>
                    <m:sSup>
                      <m:sSupPr>
                        <m:ctrlP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𝟑</m:t>
                        </m:r>
                      </m:sup>
                    </m:sSup>
                    <m:r>
                      <a:rPr lang="en-US" sz="1600" b="1" i="1" smtClean="0">
                        <a:solidFill>
                          <a:srgbClr val="FF0000"/>
                        </a:solidFill>
                        <a:latin typeface="Cambria Math"/>
                      </a:rPr>
                      <m:t>,</m:t>
                    </m:r>
                    <m:sSup>
                      <m:sSupPr>
                        <m:ctrlP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𝟒</m:t>
                        </m:r>
                      </m:sup>
                    </m:sSup>
                    <m:r>
                      <a:rPr lang="en-US" sz="1600" b="1" i="1" smtClean="0">
                        <a:solidFill>
                          <a:srgbClr val="FF0000"/>
                        </a:solidFill>
                        <a:latin typeface="Cambria Math"/>
                      </a:rPr>
                      <m:t>,…..</m:t>
                    </m:r>
                    <m:sSup>
                      <m:sSupPr>
                        <m:ctrlP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𝒏</m:t>
                        </m:r>
                      </m:sup>
                    </m:sSup>
                  </m:oMath>
                </a14:m>
                <a:r>
                  <a:rPr lang="en-IN" sz="16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).</a:t>
                </a:r>
                <a:endParaRPr lang="en-IN" sz="16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285750" indent="-285750">
                  <a:buFont typeface="Wingdings" pitchFamily="2" charset="2"/>
                  <a:buChar char="Ø"/>
                </a:pPr>
                <a:endParaRPr lang="en-IN" sz="16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285750" indent="-285750">
                  <a:buFont typeface="Wingdings" pitchFamily="2" charset="2"/>
                  <a:buChar char="Ø"/>
                </a:pPr>
                <a:r>
                  <a:rPr lang="en-IN" sz="1600" dirty="0" smtClean="0">
                    <a:latin typeface="Times New Roman" pitchFamily="18" charset="0"/>
                    <a:cs typeface="Times New Roman" pitchFamily="18" charset="0"/>
                  </a:rPr>
                  <a:t>The subscripts will be replaced by superscripts now.</a:t>
                </a:r>
                <a:endParaRPr lang="en-IN" sz="1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6958" y="627534"/>
                <a:ext cx="2880320" cy="4031873"/>
              </a:xfrm>
              <a:prstGeom prst="rect">
                <a:avLst/>
              </a:prstGeom>
              <a:blipFill rotWithShape="1">
                <a:blip r:embed="rId11"/>
                <a:stretch>
                  <a:fillRect l="-1057" t="-454" r="-2326" b="-121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E5AA1-3CC6-4CBF-B144-589C5B1EDAE4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573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59647221"/>
                  </p:ext>
                </p:extLst>
              </p:nvPr>
            </p:nvGraphicFramePr>
            <p:xfrm>
              <a:off x="1524000" y="754638"/>
              <a:ext cx="6096000" cy="1529080"/>
            </p:xfrm>
            <a:graphic>
              <a:graphicData uri="http://schemas.openxmlformats.org/drawingml/2006/table">
                <a:tbl>
                  <a:tblPr firstRow="1" bandRow="1">
                    <a:tableStyleId>{7DF18680-E054-41AD-8BC1-D1AEF772440D}</a:tableStyleId>
                  </a:tblPr>
                  <a:tblGrid>
                    <a:gridCol w="3048000"/>
                    <a:gridCol w="3048000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Expression</a:t>
                          </a:r>
                          <a:endParaRPr lang="en-IN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Meaning</a:t>
                          </a:r>
                          <a:endParaRPr lang="en-IN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IN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(</m:t>
                                    </m:r>
                                    <m:sSup>
                                      <m:sSupPr>
                                        <m:ctrlPr>
                                          <a:rPr lang="en-US" b="0" i="1" smtClean="0"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US" b="0" i="1" smtClean="0"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  <m:t>𝑛</m:t>
                                        </m:r>
                                        <m:r>
                                          <a:rPr lang="en-US" b="0" i="1" smtClean="0"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  <m:t>−1</m:t>
                                        </m:r>
                                      </m:sup>
                                    </m:sSup>
                                    <m:r>
                                      <a:rPr lang="en-US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5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IN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(n-1)</a:t>
                          </a:r>
                          <a:r>
                            <a:rPr lang="en-US" sz="1600" b="0" baseline="300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th</a:t>
                          </a:r>
                          <a:r>
                            <a:rPr lang="en-US" sz="1600" b="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component of vector ‘</a:t>
                          </a:r>
                          <a:r>
                            <a:rPr lang="en-US" sz="1600" b="0" i="1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x</a:t>
                          </a:r>
                          <a:r>
                            <a:rPr lang="en-US" sz="1600" b="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’ raised to 5</a:t>
                          </a:r>
                          <a:r>
                            <a:rPr lang="en-US" sz="1600" b="0" baseline="300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th</a:t>
                          </a:r>
                          <a:r>
                            <a:rPr lang="en-US" sz="1600" b="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power.</a:t>
                          </a:r>
                          <a:endParaRPr lang="en-IN" b="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IN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(</m:t>
                                    </m:r>
                                    <m:sSup>
                                      <m:sSupPr>
                                        <m:ctrlPr>
                                          <a:rPr lang="en-US" b="0" i="1" smtClean="0"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US" b="0" i="1" smtClean="0"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  <m:r>
                                      <a:rPr lang="en-US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IN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3</a:t>
                          </a:r>
                          <a:r>
                            <a:rPr lang="en-US" sz="1600" baseline="300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rd</a:t>
                          </a:r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component of vector ‘</a:t>
                          </a:r>
                          <a:r>
                            <a:rPr lang="en-US" sz="1600" i="1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x</a:t>
                          </a:r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’ raised to 2</a:t>
                          </a:r>
                          <a:r>
                            <a:rPr lang="en-US" sz="1600" baseline="300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nd</a:t>
                          </a:r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power.</a:t>
                          </a:r>
                          <a:endParaRPr lang="en-IN" b="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59647221"/>
                  </p:ext>
                </p:extLst>
              </p:nvPr>
            </p:nvGraphicFramePr>
            <p:xfrm>
              <a:off x="1524000" y="754638"/>
              <a:ext cx="6096000" cy="1529080"/>
            </p:xfrm>
            <a:graphic>
              <a:graphicData uri="http://schemas.openxmlformats.org/drawingml/2006/table">
                <a:tbl>
                  <a:tblPr firstRow="1" bandRow="1">
                    <a:tableStyleId>{7DF18680-E054-41AD-8BC1-D1AEF772440D}</a:tableStyleId>
                  </a:tblPr>
                  <a:tblGrid>
                    <a:gridCol w="3048000"/>
                    <a:gridCol w="3048000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Expression</a:t>
                          </a:r>
                          <a:endParaRPr lang="en-IN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Meaning</a:t>
                          </a:r>
                          <a:endParaRPr lang="en-IN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5791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t="-69474" r="-100000" b="-11368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(n-1)</a:t>
                          </a:r>
                          <a:r>
                            <a:rPr lang="en-US" sz="1600" b="0" baseline="300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th</a:t>
                          </a:r>
                          <a:r>
                            <a:rPr lang="en-US" sz="1600" b="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component of vector ‘</a:t>
                          </a:r>
                          <a:r>
                            <a:rPr lang="en-US" sz="1600" b="0" i="1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x</a:t>
                          </a:r>
                          <a:r>
                            <a:rPr lang="en-US" sz="1600" b="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’ raised to 5</a:t>
                          </a:r>
                          <a:r>
                            <a:rPr lang="en-US" sz="1600" b="0" baseline="300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th</a:t>
                          </a:r>
                          <a:r>
                            <a:rPr lang="en-US" sz="1600" b="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power.</a:t>
                          </a:r>
                          <a:endParaRPr lang="en-IN" b="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5791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t="-169474" r="-100000" b="-1368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3</a:t>
                          </a:r>
                          <a:r>
                            <a:rPr lang="en-US" sz="1600" baseline="300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rd</a:t>
                          </a:r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component of vector ‘</a:t>
                          </a:r>
                          <a:r>
                            <a:rPr lang="en-US" sz="1600" i="1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x</a:t>
                          </a:r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’ raised to 2</a:t>
                          </a:r>
                          <a:r>
                            <a:rPr lang="en-US" sz="1600" baseline="300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nd</a:t>
                          </a:r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power.</a:t>
                          </a:r>
                          <a:endParaRPr lang="en-IN" b="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3" name="TextBox 2"/>
          <p:cNvSpPr txBox="1"/>
          <p:nvPr/>
        </p:nvSpPr>
        <p:spPr>
          <a:xfrm>
            <a:off x="107504" y="123478"/>
            <a:ext cx="9145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If a power of some vector component is to be indicated then brackets or parentheses are thus needed</a:t>
            </a:r>
            <a:endParaRPr lang="en-IN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Horizontal Scroll 3"/>
              <p:cNvSpPr/>
              <p:nvPr/>
            </p:nvSpPr>
            <p:spPr>
              <a:xfrm>
                <a:off x="755576" y="2355726"/>
                <a:ext cx="7560840" cy="1152128"/>
              </a:xfrm>
              <a:prstGeom prst="horizontalScroll">
                <a:avLst/>
              </a:prstGeom>
              <a:gradFill flip="none" rotWithShape="1">
                <a:gsLst>
                  <a:gs pos="0">
                    <a:srgbClr val="7030A0">
                      <a:tint val="66000"/>
                      <a:satMod val="160000"/>
                    </a:srgbClr>
                  </a:gs>
                  <a:gs pos="50000">
                    <a:srgbClr val="7030A0">
                      <a:tint val="44500"/>
                      <a:satMod val="160000"/>
                    </a:srgbClr>
                  </a:gs>
                  <a:gs pos="100000">
                    <a:srgbClr val="7030A0">
                      <a:tint val="23500"/>
                      <a:satMod val="160000"/>
                    </a:srgbClr>
                  </a:gs>
                </a:gsLst>
                <a:lin ang="5400000" scaled="1"/>
                <a:tileRect/>
              </a:gra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If I ask you the meaning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𝑼</m:t>
                        </m:r>
                      </m:e>
                      <m:sup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IN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and I am not defining whether U is a vector or scalar or any real number, then what will you interpret? </a:t>
                </a:r>
                <a:endParaRPr lang="en-IN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Horizontal Scroll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2355726"/>
                <a:ext cx="7560840" cy="1152128"/>
              </a:xfrm>
              <a:prstGeom prst="horizontalScroll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solidFill>
                  <a:srgbClr val="7030A0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5496" y="3603669"/>
                <a:ext cx="8856984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lnSpc>
                    <a:spcPct val="150000"/>
                  </a:lnSpc>
                  <a:buFont typeface="Wingdings" pitchFamily="2" charset="2"/>
                  <a:buChar char="q"/>
                </a:pPr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Well, before going deep into the topic, you must know that there can be different coordinate systems in space.  You are familiar with the 2D </a:t>
                </a:r>
                <a:r>
                  <a:rPr lang="en-US" sz="1600" dirty="0"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artesian, 2D polar, 3D Cartesian, Spherical and cylindrical coordinate systems in 3D. But what if we have an ‘n’ dimensional space </a:t>
                </a:r>
                <a:r>
                  <a:rPr lang="en-US" sz="1600" dirty="0">
                    <a:latin typeface="Times New Roman" pitchFamily="18" charset="0"/>
                    <a:cs typeface="Times New Roman" pitchFamily="18" charset="0"/>
                  </a:rPr>
                  <a:t>(Let’s name that space as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/>
                          </a:rPr>
                          <m:t>𝑅</m:t>
                        </m:r>
                      </m:e>
                      <m:sup>
                        <m:r>
                          <a:rPr lang="en-US" sz="1600" i="1"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1600" dirty="0">
                    <a:latin typeface="Times New Roman" pitchFamily="18" charset="0"/>
                    <a:cs typeface="Times New Roman" pitchFamily="18" charset="0"/>
                  </a:rPr>
                  <a:t>)</a:t>
                </a:r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?</a:t>
                </a:r>
                <a:endParaRPr lang="en-IN" sz="1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3603669"/>
                <a:ext cx="8856984" cy="1569660"/>
              </a:xfrm>
              <a:prstGeom prst="rect">
                <a:avLst/>
              </a:prstGeom>
              <a:blipFill rotWithShape="1">
                <a:blip r:embed="rId4"/>
                <a:stretch>
                  <a:fillRect l="-275" b="-1163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E5AA1-3CC6-4CBF-B144-589C5B1EDAE4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73159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ntagon 1"/>
          <p:cNvSpPr/>
          <p:nvPr/>
        </p:nvSpPr>
        <p:spPr>
          <a:xfrm>
            <a:off x="45158" y="50741"/>
            <a:ext cx="3878770" cy="432048"/>
          </a:xfrm>
          <a:prstGeom prst="homePlat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FF00"/>
                </a:solidFill>
              </a:rPr>
              <a:t>Coordinate transformation:</a:t>
            </a:r>
            <a:endParaRPr lang="en-IN" sz="2400" b="1" dirty="0">
              <a:solidFill>
                <a:srgbClr val="FFFF0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718" b="6789"/>
          <a:stretch/>
        </p:blipFill>
        <p:spPr bwMode="auto">
          <a:xfrm>
            <a:off x="23947" y="482789"/>
            <a:ext cx="8796525" cy="4537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E5AA1-3CC6-4CBF-B144-589C5B1EDAE4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9326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9588"/>
            <a:ext cx="9000000" cy="1863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5496" y="195486"/>
                <a:ext cx="540038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latin typeface="Times New Roman" pitchFamily="18" charset="0"/>
                    <a:cs typeface="Times New Roman" pitchFamily="18" charset="0"/>
                  </a:rPr>
                  <a:t>Polar coordinates:</a:t>
                </a:r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 If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/>
                          </a:rPr>
                        </m:ctrlPr>
                      </m:sSupPr>
                      <m:e>
                        <m:acc>
                          <m:accPr>
                            <m:chr m:val="̅"/>
                            <m:ctrlPr>
                              <a:rPr lang="en-US" sz="160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1600" b="0" i="1" smtClean="0"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e>
                      <m:sup>
                        <m:r>
                          <a:rPr lang="en-US" sz="1600" b="0" i="1" smtClean="0">
                            <a:latin typeface="Cambria Math"/>
                          </a:rPr>
                          <m:t>1</m:t>
                        </m:r>
                      </m:sup>
                    </m:sSup>
                    <m:r>
                      <a:rPr lang="en-US" sz="1600" b="0" i="1" smtClean="0">
                        <a:latin typeface="Cambria Math"/>
                      </a:rPr>
                      <m:t>,</m:t>
                    </m:r>
                    <m:sSup>
                      <m:sSupPr>
                        <m:ctrlPr>
                          <a:rPr lang="en-US" sz="1600" i="1">
                            <a:latin typeface="Cambria Math"/>
                          </a:rPr>
                        </m:ctrlPr>
                      </m:sSupPr>
                      <m:e>
                        <m:acc>
                          <m:accPr>
                            <m:chr m:val="̅"/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1600" i="1"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e>
                      <m:sup>
                        <m:r>
                          <a:rPr lang="en-US" sz="16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) = (</a:t>
                </a:r>
                <a:r>
                  <a:rPr lang="en-US" sz="1600" i="1" dirty="0" smtClean="0">
                    <a:latin typeface="Times New Roman" pitchFamily="18" charset="0"/>
                    <a:cs typeface="Times New Roman" pitchFamily="18" charset="0"/>
                  </a:rPr>
                  <a:t>x, y</a:t>
                </a:r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) and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/>
                          </a:rPr>
                          <m:t>1</m:t>
                        </m:r>
                      </m:sup>
                    </m:sSup>
                    <m:r>
                      <a:rPr lang="en-US" sz="1600" b="0" i="1" smtClean="0">
                        <a:latin typeface="Cambria Math"/>
                      </a:rPr>
                      <m:t>,</m:t>
                    </m:r>
                    <m:sSup>
                      <m:sSupPr>
                        <m:ctrlPr>
                          <a:rPr lang="en-US" sz="16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) = (</a:t>
                </a:r>
                <a:r>
                  <a:rPr lang="en-US" sz="1600" i="1" dirty="0" smtClean="0">
                    <a:latin typeface="Times New Roman" pitchFamily="18" charset="0"/>
                    <a:cs typeface="Times New Roman" pitchFamily="18" charset="0"/>
                  </a:rPr>
                  <a:t>r,</a:t>
                </a:r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/>
                        <a:ea typeface="Cambria Math"/>
                      </a:rPr>
                      <m:t>𝜃</m:t>
                    </m:r>
                  </m:oMath>
                </a14:m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) then</a:t>
                </a:r>
                <a:endParaRPr lang="en-IN" sz="1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195486"/>
                <a:ext cx="5400389" cy="338554"/>
              </a:xfrm>
              <a:prstGeom prst="rect">
                <a:avLst/>
              </a:prstGeom>
              <a:blipFill rotWithShape="1">
                <a:blip r:embed="rId3"/>
                <a:stretch>
                  <a:fillRect l="-677" t="-5357" r="-339" b="-21429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8244408" y="987574"/>
            <a:ext cx="720080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Rectangle 5"/>
          <p:cNvSpPr/>
          <p:nvPr/>
        </p:nvSpPr>
        <p:spPr>
          <a:xfrm>
            <a:off x="3779912" y="2139702"/>
            <a:ext cx="3096344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43" y="2398343"/>
            <a:ext cx="5400000" cy="2724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350784" y="3060124"/>
            <a:ext cx="375772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1600" dirty="0" smtClean="0"/>
              <a:t>Here, </a:t>
            </a:r>
            <a:r>
              <a:rPr lang="en-US" sz="1600" dirty="0" smtClean="0">
                <a:latin typeface="Times New Roman"/>
                <a:cs typeface="Times New Roman"/>
              </a:rPr>
              <a:t>Ʈ is bijective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sz="1600" dirty="0" smtClean="0">
                <a:latin typeface="Times New Roman"/>
                <a:cs typeface="Times New Roman"/>
              </a:rPr>
              <a:t>It is non-linear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sz="1600" dirty="0" smtClean="0">
                <a:latin typeface="Times New Roman"/>
                <a:cs typeface="Times New Roman"/>
              </a:rPr>
              <a:t>It has continuous 2</a:t>
            </a:r>
            <a:r>
              <a:rPr lang="en-US" sz="1600" baseline="30000" dirty="0" smtClean="0">
                <a:latin typeface="Times New Roman"/>
                <a:cs typeface="Times New Roman"/>
              </a:rPr>
              <a:t>nd</a:t>
            </a:r>
            <a:r>
              <a:rPr lang="en-US" sz="1600" dirty="0" smtClean="0">
                <a:latin typeface="Times New Roman"/>
                <a:cs typeface="Times New Roman"/>
              </a:rPr>
              <a:t> order partial derivative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sz="1600" dirty="0" smtClean="0">
                <a:latin typeface="Times New Roman"/>
                <a:cs typeface="Times New Roman"/>
              </a:rPr>
              <a:t>Thus polar coordinates are curvilinear coordinates</a:t>
            </a:r>
          </a:p>
          <a:p>
            <a:pPr marL="285750" indent="-285750">
              <a:buFont typeface="Wingdings" pitchFamily="2" charset="2"/>
              <a:buChar char="ü"/>
            </a:pPr>
            <a:endParaRPr lang="en-IN" sz="1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E5AA1-3CC6-4CBF-B144-589C5B1EDAE4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2960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08504" y="-9418"/>
            <a:ext cx="9000000" cy="5029440"/>
            <a:chOff x="108504" y="-9418"/>
            <a:chExt cx="9000000" cy="5029440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504" y="201917"/>
              <a:ext cx="9000000" cy="13008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" name="Rectangle 1"/>
            <p:cNvSpPr/>
            <p:nvPr/>
          </p:nvSpPr>
          <p:spPr>
            <a:xfrm>
              <a:off x="8172400" y="710662"/>
              <a:ext cx="792088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" name="Rectangle 3"/>
            <p:cNvSpPr/>
            <p:nvPr/>
          </p:nvSpPr>
          <p:spPr>
            <a:xfrm>
              <a:off x="2288526" y="-9418"/>
              <a:ext cx="900000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4396" y="1571601"/>
              <a:ext cx="5400000" cy="34484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E5AA1-3CC6-4CBF-B144-589C5B1EDAE4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5880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35496" y="123478"/>
            <a:ext cx="9001000" cy="5009663"/>
            <a:chOff x="35496" y="123478"/>
            <a:chExt cx="9001000" cy="5009663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496" y="123478"/>
              <a:ext cx="9000000" cy="1756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" name="Rectangle 1"/>
            <p:cNvSpPr/>
            <p:nvPr/>
          </p:nvSpPr>
          <p:spPr>
            <a:xfrm>
              <a:off x="2411760" y="123478"/>
              <a:ext cx="936104" cy="6480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" name="Rectangle 3"/>
            <p:cNvSpPr/>
            <p:nvPr/>
          </p:nvSpPr>
          <p:spPr>
            <a:xfrm>
              <a:off x="8100392" y="1059582"/>
              <a:ext cx="936104" cy="6480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6348" y="1879678"/>
              <a:ext cx="6424622" cy="3253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E5AA1-3CC6-4CBF-B144-589C5B1EDAE4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000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ntagon 1"/>
          <p:cNvSpPr/>
          <p:nvPr/>
        </p:nvSpPr>
        <p:spPr>
          <a:xfrm>
            <a:off x="45158" y="50741"/>
            <a:ext cx="2510618" cy="432048"/>
          </a:xfrm>
          <a:prstGeom prst="homePlat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FF00"/>
                </a:solidFill>
              </a:rPr>
              <a:t>The Jacobian</a:t>
            </a:r>
            <a:r>
              <a:rPr lang="en-US" sz="2400" b="1" dirty="0" smtClean="0">
                <a:solidFill>
                  <a:srgbClr val="FFFF00"/>
                </a:solidFill>
              </a:rPr>
              <a:t>:</a:t>
            </a:r>
            <a:endParaRPr lang="en-IN" sz="2400" b="1" dirty="0">
              <a:solidFill>
                <a:srgbClr val="FFFF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2487" y="1419622"/>
            <a:ext cx="5225777" cy="3006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179512" y="555526"/>
                <a:ext cx="8943307" cy="9322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If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 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,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,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,………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IN" dirty="0" smtClean="0">
                    <a:latin typeface="Times New Roman" pitchFamily="18" charset="0"/>
                    <a:cs typeface="Times New Roman" pitchFamily="18" charset="0"/>
                  </a:rPr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i="1" smtClean="0">
                            <a:latin typeface="Cambria Math"/>
                          </a:rPr>
                        </m:ctrlPr>
                      </m:sSupPr>
                      <m:e>
                        <m:acc>
                          <m:accPr>
                            <m:chr m:val="̅"/>
                            <m:ctrlPr>
                              <a:rPr lang="en-IN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IN" i="1">
                            <a:latin typeface="Cambria Math"/>
                          </a:rPr>
                        </m:ctrlPr>
                      </m:sSupPr>
                      <m:e>
                        <m:acc>
                          <m:accPr>
                            <m:chr m:val="̅"/>
                            <m:ctrlPr>
                              <a:rPr lang="en-IN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e>
                      <m:sup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p>
                    </m:sSup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IN" i="1">
                                <a:latin typeface="Cambria Math"/>
                              </a:rPr>
                            </m:ctrlPr>
                          </m:sSupPr>
                          <m:e>
                            <m:acc>
                              <m:accPr>
                                <m:chr m:val="̅"/>
                                <m:ctrlPr>
                                  <a:rPr lang="en-IN" i="1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</m:acc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sSup>
                          <m:sSupPr>
                            <m:ctrlPr>
                              <a:rPr lang="en-IN" i="1">
                                <a:latin typeface="Cambria Math"/>
                              </a:rPr>
                            </m:ctrlPr>
                          </m:sSupPr>
                          <m:e>
                            <m:acc>
                              <m:accPr>
                                <m:chr m:val="̅"/>
                                <m:ctrlPr>
                                  <a:rPr lang="en-IN" i="1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</m:acc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sSup>
                          <m:sSupPr>
                            <m:ctrlPr>
                              <a:rPr lang="en-IN" i="1">
                                <a:latin typeface="Cambria Math"/>
                              </a:rPr>
                            </m:ctrlPr>
                          </m:sSupPr>
                          <m:e>
                            <m:acc>
                              <m:accPr>
                                <m:chr m:val="̅"/>
                                <m:ctrlPr>
                                  <a:rPr lang="en-IN" i="1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</m:acc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,…….</m:t>
                        </m:r>
                        <m:sSup>
                          <m:sSupPr>
                            <m:ctrlPr>
                              <a:rPr lang="en-IN" i="1">
                                <a:latin typeface="Cambria Math"/>
                              </a:rPr>
                            </m:ctrlPr>
                          </m:sSupPr>
                          <m:e>
                            <m:acc>
                              <m:accPr>
                                <m:chr m:val="̅"/>
                                <m:ctrlPr>
                                  <a:rPr lang="en-IN" i="1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</m:acc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𝑛</m:t>
                            </m:r>
                          </m:sup>
                        </m:sSup>
                      </m:e>
                    </m:d>
                  </m:oMath>
                </a14:m>
                <a:r>
                  <a:rPr lang="en-IN" dirty="0" smtClean="0">
                    <a:latin typeface="Times New Roman" pitchFamily="18" charset="0"/>
                    <a:cs typeface="Times New Roman" pitchFamily="18" charset="0"/>
                  </a:rPr>
                  <a:t> are two coordinate systems in an ‘n’ dimensional space and they transform according to some coordinate transformation, then the </a:t>
                </a:r>
                <a:r>
                  <a:rPr lang="en-IN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Jacobian Matrix </a:t>
                </a:r>
                <a:r>
                  <a:rPr lang="en-IN" dirty="0" smtClean="0">
                    <a:latin typeface="Times New Roman" pitchFamily="18" charset="0"/>
                    <a:cs typeface="Times New Roman" pitchFamily="18" charset="0"/>
                  </a:rPr>
                  <a:t>is defined as:</a:t>
                </a:r>
                <a:endParaRPr lang="en-IN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555526"/>
                <a:ext cx="8943307" cy="932243"/>
              </a:xfrm>
              <a:prstGeom prst="rect">
                <a:avLst/>
              </a:prstGeom>
              <a:blipFill rotWithShape="1">
                <a:blip r:embed="rId3"/>
                <a:stretch>
                  <a:fillRect l="-545" t="-1961" b="-9804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204334" y="4578682"/>
            <a:ext cx="6680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determinant of the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Jacobian matrix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known as the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Jacobian</a:t>
            </a:r>
            <a:endParaRPr lang="en-IN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E5AA1-3CC6-4CBF-B144-589C5B1EDAE4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5251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36496" y="309563"/>
            <a:ext cx="9000000" cy="2044476"/>
            <a:chOff x="36496" y="309563"/>
            <a:chExt cx="9000000" cy="2044476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496" y="309563"/>
              <a:ext cx="9000000" cy="20444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" name="Rectangle 1"/>
            <p:cNvSpPr/>
            <p:nvPr/>
          </p:nvSpPr>
          <p:spPr>
            <a:xfrm>
              <a:off x="1033217" y="401119"/>
              <a:ext cx="288032" cy="2880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2947072"/>
            <a:ext cx="9000000" cy="15688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5496" y="2643758"/>
            <a:ext cx="10274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PROBLEM</a:t>
            </a:r>
            <a:endParaRPr lang="en-IN" sz="16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E5AA1-3CC6-4CBF-B144-589C5B1EDAE4}" type="slidenum">
              <a:rPr lang="en-IN" smtClean="0"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451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531</Words>
  <Application>Microsoft Office PowerPoint</Application>
  <PresentationFormat>On-screen Show (16:9)</PresentationFormat>
  <Paragraphs>51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Introduction to Tensors Part III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Tensors Part III</dc:title>
  <dc:creator>USER</dc:creator>
  <cp:lastModifiedBy>USER</cp:lastModifiedBy>
  <cp:revision>34</cp:revision>
  <dcterms:created xsi:type="dcterms:W3CDTF">2021-05-21T02:47:42Z</dcterms:created>
  <dcterms:modified xsi:type="dcterms:W3CDTF">2021-05-21T09:06:05Z</dcterms:modified>
</cp:coreProperties>
</file>